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3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B4214-124C-6B47-9852-B1788D379C22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A0BBE-0E64-C64E-AA0B-C41C92FC59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155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A0BBE-0E64-C64E-AA0B-C41C92FC596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0403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9193-2009-CB44-A4A5-7DD1130F14D8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9651-8186-BA40-B42D-3177D79D01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9193-2009-CB44-A4A5-7DD1130F14D8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9651-8186-BA40-B42D-3177D79D01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9193-2009-CB44-A4A5-7DD1130F14D8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9651-8186-BA40-B42D-3177D79D01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9193-2009-CB44-A4A5-7DD1130F14D8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9651-8186-BA40-B42D-3177D79D01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9193-2009-CB44-A4A5-7DD1130F14D8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9651-8186-BA40-B42D-3177D79D01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9193-2009-CB44-A4A5-7DD1130F14D8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9651-8186-BA40-B42D-3177D79D01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9193-2009-CB44-A4A5-7DD1130F14D8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9651-8186-BA40-B42D-3177D79D01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9193-2009-CB44-A4A5-7DD1130F14D8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9651-8186-BA40-B42D-3177D79D01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9193-2009-CB44-A4A5-7DD1130F14D8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9651-8186-BA40-B42D-3177D79D01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9193-2009-CB44-A4A5-7DD1130F14D8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F9651-8186-BA40-B42D-3177D79D01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9193-2009-CB44-A4A5-7DD1130F14D8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8F9651-8186-BA40-B42D-3177D79D01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78F9651-8186-BA40-B42D-3177D79D01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8A89193-2009-CB44-A4A5-7DD1130F14D8}" type="datetimeFigureOut">
              <a:rPr lang="en-US" smtClean="0"/>
              <a:pPr/>
              <a:t>5/20/2015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7859" y="1680881"/>
            <a:ext cx="7317714" cy="1640541"/>
          </a:xfrm>
        </p:spPr>
        <p:txBody>
          <a:bodyPr/>
          <a:lstStyle/>
          <a:p>
            <a:r>
              <a:rPr lang="en-US" dirty="0" err="1" smtClean="0"/>
              <a:t>Akses</a:t>
            </a:r>
            <a:r>
              <a:rPr lang="en-US" dirty="0" smtClean="0"/>
              <a:t> SIMLITABMAS </a:t>
            </a:r>
            <a:r>
              <a:rPr lang="en-US" dirty="0" err="1" smtClean="0"/>
              <a:t>Unpad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9038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250" y="5837562"/>
            <a:ext cx="8229600" cy="827508"/>
          </a:xfrm>
        </p:spPr>
        <p:txBody>
          <a:bodyPr>
            <a:normAutofit/>
          </a:bodyPr>
          <a:lstStyle/>
          <a:p>
            <a:pPr algn="l"/>
            <a:r>
              <a:rPr lang="en-US" sz="1800" dirty="0" err="1" smtClean="0"/>
              <a:t>Untuk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belum</a:t>
            </a:r>
            <a:r>
              <a:rPr lang="en-US" sz="1800" dirty="0" smtClean="0"/>
              <a:t> </a:t>
            </a:r>
            <a:r>
              <a:rPr lang="en-US" sz="1800" dirty="0" err="1" smtClean="0"/>
              <a:t>pernah</a:t>
            </a:r>
            <a:r>
              <a:rPr lang="en-US" sz="1800" dirty="0" smtClean="0"/>
              <a:t> </a:t>
            </a:r>
            <a:r>
              <a:rPr lang="en-US" sz="1800" dirty="0" err="1" smtClean="0"/>
              <a:t>masuk</a:t>
            </a:r>
            <a:r>
              <a:rPr lang="en-US" sz="1800" dirty="0" smtClean="0"/>
              <a:t> </a:t>
            </a:r>
            <a:r>
              <a:rPr lang="en-US" sz="1800" dirty="0" err="1" smtClean="0"/>
              <a:t>ke</a:t>
            </a:r>
            <a:r>
              <a:rPr lang="en-US" sz="1800" dirty="0" smtClean="0"/>
              <a:t> </a:t>
            </a:r>
            <a:r>
              <a:rPr lang="en-US" sz="1800" dirty="0" err="1" smtClean="0"/>
              <a:t>staffs.unpad.ac.id</a:t>
            </a:r>
            <a:r>
              <a:rPr lang="en-US" sz="1800" dirty="0" smtClean="0"/>
              <a:t> </a:t>
            </a:r>
            <a:r>
              <a:rPr lang="en-US" sz="1800" dirty="0" err="1" smtClean="0"/>
              <a:t>gunakan</a:t>
            </a:r>
            <a:r>
              <a:rPr lang="en-US" sz="1800" dirty="0" smtClean="0"/>
              <a:t> NIP </a:t>
            </a:r>
            <a:r>
              <a:rPr lang="en-US" sz="1800" dirty="0" err="1" smtClean="0"/>
              <a:t>atau</a:t>
            </a:r>
            <a:r>
              <a:rPr lang="en-US" sz="1800" dirty="0" smtClean="0"/>
              <a:t> Sandi </a:t>
            </a:r>
            <a:r>
              <a:rPr lang="en-US" sz="1800" dirty="0" err="1" smtClean="0"/>
              <a:t>Dosen</a:t>
            </a:r>
            <a:r>
              <a:rPr lang="en-US" sz="1800" dirty="0" smtClean="0"/>
              <a:t>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ID </a:t>
            </a:r>
            <a:r>
              <a:rPr lang="en-US" sz="1800" dirty="0" err="1" smtClean="0"/>
              <a:t>dan</a:t>
            </a:r>
            <a:r>
              <a:rPr lang="en-US" sz="1800" dirty="0" smtClean="0"/>
              <a:t> Nip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Password</a:t>
            </a:r>
            <a:endParaRPr lang="en-US" sz="1800" dirty="0"/>
          </a:p>
        </p:txBody>
      </p:sp>
      <p:pic>
        <p:nvPicPr>
          <p:cNvPr id="4" name="Picture 3" descr="Screen Shot 2015-05-19 at 14.53.4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4250" y="1754770"/>
            <a:ext cx="8686800" cy="395164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Login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19825" y="1304463"/>
            <a:ext cx="8229600" cy="608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err="1" smtClean="0"/>
              <a:t>Akses</a:t>
            </a:r>
            <a:r>
              <a:rPr lang="en-US" sz="1800" dirty="0" smtClean="0"/>
              <a:t> </a:t>
            </a:r>
            <a:r>
              <a:rPr lang="en-US" sz="1800" dirty="0" err="1" smtClean="0"/>
              <a:t>laman</a:t>
            </a:r>
            <a:r>
              <a:rPr lang="en-US" sz="1800" dirty="0" smtClean="0"/>
              <a:t> </a:t>
            </a:r>
            <a:r>
              <a:rPr lang="en-US" sz="1800" dirty="0" err="1" smtClean="0"/>
              <a:t>staffs.unpad.ac.id</a:t>
            </a:r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1785453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357"/>
            <a:ext cx="8229600" cy="67803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Buka</a:t>
            </a:r>
            <a:r>
              <a:rPr lang="en-US" dirty="0" smtClean="0"/>
              <a:t> Menu LPPM</a:t>
            </a:r>
            <a:endParaRPr lang="en-US" dirty="0"/>
          </a:p>
        </p:txBody>
      </p:sp>
      <p:pic>
        <p:nvPicPr>
          <p:cNvPr id="5" name="Picture 4" descr="Screen Shot 2015-05-19 at 14.58.4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468" y="911264"/>
            <a:ext cx="8582999" cy="4130525"/>
          </a:xfrm>
          <a:prstGeom prst="rect">
            <a:avLst/>
          </a:prstGeom>
        </p:spPr>
      </p:pic>
      <p:pic>
        <p:nvPicPr>
          <p:cNvPr id="6" name="Picture 5" descr="Screen Shot 2015-05-19 at 15.00.1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19500" y="4709713"/>
            <a:ext cx="5067300" cy="19177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3700019" y="2335430"/>
            <a:ext cx="650375" cy="2674484"/>
          </a:xfrm>
          <a:prstGeom prst="line">
            <a:avLst/>
          </a:prstGeom>
          <a:ln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3316274" y="1873650"/>
            <a:ext cx="606452" cy="461780"/>
          </a:xfrm>
          <a:prstGeom prst="ellipse">
            <a:avLst/>
          </a:prstGeom>
          <a:solidFill>
            <a:schemeClr val="bg1">
              <a:alpha val="4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1736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2546"/>
          </a:xfrm>
        </p:spPr>
        <p:txBody>
          <a:bodyPr/>
          <a:lstStyle/>
          <a:p>
            <a:r>
              <a:rPr lang="en-US" dirty="0" err="1" smtClean="0"/>
              <a:t>Pendaftaran</a:t>
            </a:r>
            <a:r>
              <a:rPr lang="en-US" dirty="0" smtClean="0"/>
              <a:t> Proposal</a:t>
            </a:r>
            <a:endParaRPr lang="en-US" dirty="0"/>
          </a:p>
        </p:txBody>
      </p:sp>
      <p:pic>
        <p:nvPicPr>
          <p:cNvPr id="4" name="Picture 3" descr="Screen Shot 2015-05-19 at 15.04.1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0881" y="1207184"/>
            <a:ext cx="8886393" cy="4313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83487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36" y="186613"/>
            <a:ext cx="7995263" cy="517577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Pengumuman</a:t>
            </a:r>
            <a:endParaRPr lang="en-US" dirty="0"/>
          </a:p>
        </p:txBody>
      </p:sp>
      <p:pic>
        <p:nvPicPr>
          <p:cNvPr id="6" name="Picture 5" descr="Pengumuma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6164" y="914668"/>
            <a:ext cx="7317821" cy="5492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14705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1463"/>
            <a:ext cx="8229600" cy="497983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Pendaftaran</a:t>
            </a:r>
            <a:r>
              <a:rPr lang="en-US" dirty="0" smtClean="0"/>
              <a:t> : 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Pengusul</a:t>
            </a:r>
            <a:endParaRPr lang="en-US" dirty="0"/>
          </a:p>
        </p:txBody>
      </p:sp>
      <p:pic>
        <p:nvPicPr>
          <p:cNvPr id="7" name="Picture 6" descr="Identitas Pengusul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4178" y="810346"/>
            <a:ext cx="7408872" cy="555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9488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1463"/>
            <a:ext cx="8229600" cy="69362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Pendaftaran</a:t>
            </a:r>
            <a:r>
              <a:rPr lang="en-US" dirty="0" smtClean="0"/>
              <a:t> :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dirty="0" err="1" smtClean="0"/>
              <a:t>Usulan</a:t>
            </a:r>
            <a:endParaRPr lang="en-US" dirty="0"/>
          </a:p>
        </p:txBody>
      </p:sp>
      <p:pic>
        <p:nvPicPr>
          <p:cNvPr id="4" name="Picture 3" descr="Screen Shot 2015-05-19 at 15.06.2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9843" y="905387"/>
            <a:ext cx="7759407" cy="5365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82961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mengisi</a:t>
            </a:r>
            <a:r>
              <a:rPr lang="en-US" dirty="0" smtClean="0"/>
              <a:t> form </a:t>
            </a:r>
            <a:r>
              <a:rPr lang="en-US" dirty="0" err="1" smtClean="0"/>
              <a:t>usulan</a:t>
            </a:r>
            <a:r>
              <a:rPr lang="en-US" dirty="0" smtClean="0"/>
              <a:t> proposal,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endParaRPr lang="en-US" dirty="0" smtClean="0"/>
          </a:p>
          <a:p>
            <a:r>
              <a:rPr lang="en-US" dirty="0" err="1" smtClean="0"/>
              <a:t>Lembar</a:t>
            </a:r>
            <a:r>
              <a:rPr lang="en-US" dirty="0" smtClean="0"/>
              <a:t> </a:t>
            </a:r>
            <a:r>
              <a:rPr lang="en-US" dirty="0" err="1" smtClean="0"/>
              <a:t>pengesahan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didownload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dientry</a:t>
            </a:r>
            <a:endParaRPr lang="en-US" dirty="0" smtClean="0"/>
          </a:p>
          <a:p>
            <a:r>
              <a:rPr lang="en-US" dirty="0" err="1" smtClean="0"/>
              <a:t>Lembar</a:t>
            </a:r>
            <a:r>
              <a:rPr lang="en-US" dirty="0" smtClean="0"/>
              <a:t> </a:t>
            </a:r>
            <a:r>
              <a:rPr lang="en-US" dirty="0" err="1" smtClean="0"/>
              <a:t>pengesahan</a:t>
            </a:r>
            <a:r>
              <a:rPr lang="en-US" dirty="0" smtClean="0"/>
              <a:t> </a:t>
            </a:r>
            <a:r>
              <a:rPr lang="en-US" dirty="0" err="1" smtClean="0"/>
              <a:t>ditanda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fihak</a:t>
            </a:r>
            <a:r>
              <a:rPr lang="en-US" dirty="0" smtClean="0"/>
              <a:t>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dilampirkan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naskah</a:t>
            </a:r>
            <a:r>
              <a:rPr lang="en-US" dirty="0" smtClean="0"/>
              <a:t> proposal</a:t>
            </a:r>
          </a:p>
          <a:p>
            <a:r>
              <a:rPr lang="en-US" dirty="0" err="1" smtClean="0"/>
              <a:t>Naskah</a:t>
            </a:r>
            <a:r>
              <a:rPr lang="en-US" dirty="0" smtClean="0"/>
              <a:t> proposal di </a:t>
            </a:r>
            <a:r>
              <a:rPr lang="en-US" dirty="0" err="1" smtClean="0"/>
              <a:t>konversi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file PDF</a:t>
            </a:r>
          </a:p>
          <a:p>
            <a:r>
              <a:rPr lang="en-US" dirty="0" smtClean="0"/>
              <a:t>File proposal </a:t>
            </a:r>
            <a:r>
              <a:rPr lang="en-US" dirty="0" err="1" smtClean="0"/>
              <a:t>dalam</a:t>
            </a:r>
            <a:r>
              <a:rPr lang="en-US" dirty="0" smtClean="0"/>
              <a:t> format PDF </a:t>
            </a:r>
            <a:r>
              <a:rPr lang="en-US" dirty="0" err="1" smtClean="0"/>
              <a:t>diupload</a:t>
            </a:r>
            <a:endParaRPr lang="en-US" dirty="0" smtClean="0"/>
          </a:p>
          <a:p>
            <a:r>
              <a:rPr lang="en-US" dirty="0" err="1" smtClean="0"/>
              <a:t>Panitia</a:t>
            </a:r>
            <a:r>
              <a:rPr lang="en-US" dirty="0" smtClean="0"/>
              <a:t>/LPPM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memploting</a:t>
            </a:r>
            <a:r>
              <a:rPr lang="en-US" dirty="0" smtClean="0"/>
              <a:t> reviewer </a:t>
            </a:r>
            <a:r>
              <a:rPr lang="en-US" dirty="0" err="1" smtClean="0"/>
              <a:t>bagi</a:t>
            </a:r>
            <a:r>
              <a:rPr lang="en-US" dirty="0" smtClean="0"/>
              <a:t> proposal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endParaRPr lang="en-US" dirty="0" smtClean="0"/>
          </a:p>
          <a:p>
            <a:r>
              <a:rPr lang="en-US" dirty="0" smtClean="0"/>
              <a:t>Reviewer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mereview</a:t>
            </a:r>
            <a:r>
              <a:rPr lang="en-US" dirty="0" smtClean="0"/>
              <a:t> proposal</a:t>
            </a:r>
          </a:p>
          <a:p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pemenang</a:t>
            </a:r>
            <a:endParaRPr lang="en-US" dirty="0" smtClean="0"/>
          </a:p>
          <a:p>
            <a:r>
              <a:rPr lang="en-US" dirty="0" err="1" smtClean="0"/>
              <a:t>Pembahasan</a:t>
            </a:r>
            <a:endParaRPr lang="en-US" dirty="0" smtClean="0"/>
          </a:p>
          <a:p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29181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34</TotalTime>
  <Words>102</Words>
  <Application>Microsoft Macintosh PowerPoint</Application>
  <PresentationFormat>On-screen Show (4:3)</PresentationFormat>
  <Paragraphs>20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Akses SIMLITABMAS Unpad</vt:lpstr>
      <vt:lpstr>Untuk yang belum pernah masuk ke staffs.unpad.ac.id gunakan NIP atau Sandi Dosen sebagai ID dan Nip sebagai Password</vt:lpstr>
      <vt:lpstr>Buka Menu LPPM</vt:lpstr>
      <vt:lpstr>Pendaftaran Proposal</vt:lpstr>
      <vt:lpstr>Pengumuman</vt:lpstr>
      <vt:lpstr>Pendaftaran : Identitas Pengusul</vt:lpstr>
      <vt:lpstr>Pendaftaran : Atribut Usulan</vt:lpstr>
      <vt:lpstr>Langkah selanjutnya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Akses SIMLITABMAS Unpad</dc:title>
  <dc:creator>apple</dc:creator>
  <cp:lastModifiedBy>erman</cp:lastModifiedBy>
  <cp:revision>4</cp:revision>
  <dcterms:created xsi:type="dcterms:W3CDTF">2015-05-19T07:54:02Z</dcterms:created>
  <dcterms:modified xsi:type="dcterms:W3CDTF">2015-05-20T01:28:41Z</dcterms:modified>
</cp:coreProperties>
</file>