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9" r:id="rId2"/>
    <p:sldMasterId id="2147483771" r:id="rId3"/>
  </p:sldMasterIdLst>
  <p:notesMasterIdLst>
    <p:notesMasterId r:id="rId25"/>
  </p:notesMasterIdLst>
  <p:sldIdLst>
    <p:sldId id="259" r:id="rId4"/>
    <p:sldId id="271" r:id="rId5"/>
    <p:sldId id="306" r:id="rId6"/>
    <p:sldId id="316" r:id="rId7"/>
    <p:sldId id="273" r:id="rId8"/>
    <p:sldId id="305" r:id="rId9"/>
    <p:sldId id="293" r:id="rId10"/>
    <p:sldId id="307" r:id="rId11"/>
    <p:sldId id="319" r:id="rId12"/>
    <p:sldId id="325" r:id="rId13"/>
    <p:sldId id="315" r:id="rId14"/>
    <p:sldId id="274" r:id="rId15"/>
    <p:sldId id="286" r:id="rId16"/>
    <p:sldId id="287" r:id="rId17"/>
    <p:sldId id="323" r:id="rId18"/>
    <p:sldId id="289" r:id="rId19"/>
    <p:sldId id="288" r:id="rId20"/>
    <p:sldId id="324" r:id="rId21"/>
    <p:sldId id="321" r:id="rId22"/>
    <p:sldId id="320" r:id="rId23"/>
    <p:sldId id="3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3D704-2DAD-42AB-827C-5F7C54A58282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8BCC5957-5B9F-499E-AC41-04F246BD7E2B}">
      <dgm:prSet phldrT="[Text]" custT="1"/>
      <dgm:spPr/>
      <dgm:t>
        <a:bodyPr/>
        <a:lstStyle/>
        <a:p>
          <a:r>
            <a:rPr lang="en-US" sz="2800" dirty="0" err="1" smtClean="0"/>
            <a:t>Otonomi</a:t>
          </a:r>
          <a:endParaRPr lang="en-US" sz="2800" dirty="0"/>
        </a:p>
      </dgm:t>
    </dgm:pt>
    <dgm:pt modelId="{0F07E6E3-9138-459A-8083-E372702A7F43}" type="parTrans" cxnId="{B87A3F02-CD90-45D5-9B46-04E70FD7BF0E}">
      <dgm:prSet/>
      <dgm:spPr/>
      <dgm:t>
        <a:bodyPr/>
        <a:lstStyle/>
        <a:p>
          <a:endParaRPr lang="en-US"/>
        </a:p>
      </dgm:t>
    </dgm:pt>
    <dgm:pt modelId="{3ABA9F94-848C-4752-8826-F9915122A89C}" type="sibTrans" cxnId="{B87A3F02-CD90-45D5-9B46-04E70FD7BF0E}">
      <dgm:prSet/>
      <dgm:spPr/>
      <dgm:t>
        <a:bodyPr/>
        <a:lstStyle/>
        <a:p>
          <a:endParaRPr lang="en-US"/>
        </a:p>
      </dgm:t>
    </dgm:pt>
    <dgm:pt modelId="{AC7262DB-111C-4FE6-9569-07ED67E3EFC3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bg1"/>
              </a:solidFill>
            </a:rPr>
            <a:t>Mutu</a:t>
          </a:r>
          <a:r>
            <a:rPr lang="en-US" sz="1600" b="1" dirty="0" smtClean="0">
              <a:solidFill>
                <a:schemeClr val="bg1"/>
              </a:solidFill>
            </a:rPr>
            <a:t>, </a:t>
          </a:r>
          <a:r>
            <a:rPr lang="en-US" sz="1600" b="1" dirty="0" err="1" smtClean="0">
              <a:solidFill>
                <a:schemeClr val="bg1"/>
              </a:solidFill>
            </a:rPr>
            <a:t>Relevansi</a:t>
          </a:r>
          <a:r>
            <a:rPr lang="en-US" sz="1600" b="1" dirty="0" smtClean="0">
              <a:solidFill>
                <a:schemeClr val="bg1"/>
              </a:solidFill>
            </a:rPr>
            <a:t>, </a:t>
          </a:r>
          <a:r>
            <a:rPr lang="en-US" sz="1600" b="1" dirty="0" err="1" smtClean="0">
              <a:solidFill>
                <a:schemeClr val="bg1"/>
              </a:solidFill>
            </a:rPr>
            <a:t>Daya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saing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endParaRPr lang="en-US" sz="1600" b="1" dirty="0">
            <a:solidFill>
              <a:schemeClr val="bg1"/>
            </a:solidFill>
          </a:endParaRPr>
        </a:p>
      </dgm:t>
    </dgm:pt>
    <dgm:pt modelId="{F3BAAA9E-40A2-454A-BECB-8D28C261ACEB}" type="parTrans" cxnId="{2B9D4EBC-6E51-4751-83EC-D1B493C1045E}">
      <dgm:prSet/>
      <dgm:spPr/>
      <dgm:t>
        <a:bodyPr/>
        <a:lstStyle/>
        <a:p>
          <a:endParaRPr lang="en-US"/>
        </a:p>
      </dgm:t>
    </dgm:pt>
    <dgm:pt modelId="{8FBCCE9C-3DCB-4234-9C7F-31352B0BBEE2}" type="sibTrans" cxnId="{2B9D4EBC-6E51-4751-83EC-D1B493C1045E}">
      <dgm:prSet/>
      <dgm:spPr/>
      <dgm:t>
        <a:bodyPr/>
        <a:lstStyle/>
        <a:p>
          <a:endParaRPr lang="en-US"/>
        </a:p>
      </dgm:t>
    </dgm:pt>
    <dgm:pt modelId="{4E3126C9-D971-4D92-92CD-DAD82125C35E}">
      <dgm:prSet phldrT="[Text]" custT="1"/>
      <dgm:spPr/>
      <dgm:t>
        <a:bodyPr/>
        <a:lstStyle/>
        <a:p>
          <a:r>
            <a:rPr lang="en-US" sz="1400" dirty="0" err="1" smtClean="0"/>
            <a:t>Transparansi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Akuntabilitas</a:t>
          </a:r>
          <a:endParaRPr lang="en-US" sz="1400" dirty="0"/>
        </a:p>
      </dgm:t>
    </dgm:pt>
    <dgm:pt modelId="{056662B1-886A-4232-B5F4-81C9FEF746C1}" type="parTrans" cxnId="{96D792EC-5871-4535-8302-BC9547E13363}">
      <dgm:prSet/>
      <dgm:spPr/>
      <dgm:t>
        <a:bodyPr/>
        <a:lstStyle/>
        <a:p>
          <a:endParaRPr lang="en-US"/>
        </a:p>
      </dgm:t>
    </dgm:pt>
    <dgm:pt modelId="{BF02B541-91E9-4873-AEC9-1C070305B77C}" type="sibTrans" cxnId="{96D792EC-5871-4535-8302-BC9547E13363}">
      <dgm:prSet/>
      <dgm:spPr/>
      <dgm:t>
        <a:bodyPr/>
        <a:lstStyle/>
        <a:p>
          <a:endParaRPr lang="en-US"/>
        </a:p>
      </dgm:t>
    </dgm:pt>
    <dgm:pt modelId="{03054D71-DB44-4A58-80BC-C0F5B25B9754}" type="pres">
      <dgm:prSet presAssocID="{6FE3D704-2DAD-42AB-827C-5F7C54A5828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A3625C3-FF91-46EA-82FD-5540004CB62D}" type="pres">
      <dgm:prSet presAssocID="{8BCC5957-5B9F-499E-AC41-04F246BD7E2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87E89-6205-4012-B603-08846F75B601}" type="pres">
      <dgm:prSet presAssocID="{8BCC5957-5B9F-499E-AC41-04F246BD7E2B}" presName="gear1srcNode" presStyleLbl="node1" presStyleIdx="0" presStyleCnt="3"/>
      <dgm:spPr/>
      <dgm:t>
        <a:bodyPr/>
        <a:lstStyle/>
        <a:p>
          <a:endParaRPr lang="en-US"/>
        </a:p>
      </dgm:t>
    </dgm:pt>
    <dgm:pt modelId="{1FAFD325-BB8D-452F-AABD-C972CDA69111}" type="pres">
      <dgm:prSet presAssocID="{8BCC5957-5B9F-499E-AC41-04F246BD7E2B}" presName="gear1dstNode" presStyleLbl="node1" presStyleIdx="0" presStyleCnt="3"/>
      <dgm:spPr/>
      <dgm:t>
        <a:bodyPr/>
        <a:lstStyle/>
        <a:p>
          <a:endParaRPr lang="en-US"/>
        </a:p>
      </dgm:t>
    </dgm:pt>
    <dgm:pt modelId="{9AEE8DCE-05A6-4E3C-86DD-008EFFA624C7}" type="pres">
      <dgm:prSet presAssocID="{AC7262DB-111C-4FE6-9569-07ED67E3EFC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EAA32-5AE4-485B-A77C-4766F59E363E}" type="pres">
      <dgm:prSet presAssocID="{AC7262DB-111C-4FE6-9569-07ED67E3EFC3}" presName="gear2srcNode" presStyleLbl="node1" presStyleIdx="1" presStyleCnt="3"/>
      <dgm:spPr/>
      <dgm:t>
        <a:bodyPr/>
        <a:lstStyle/>
        <a:p>
          <a:endParaRPr lang="en-US"/>
        </a:p>
      </dgm:t>
    </dgm:pt>
    <dgm:pt modelId="{39186E74-83BC-4C48-A56A-47787503DD65}" type="pres">
      <dgm:prSet presAssocID="{AC7262DB-111C-4FE6-9569-07ED67E3EFC3}" presName="gear2dstNode" presStyleLbl="node1" presStyleIdx="1" presStyleCnt="3"/>
      <dgm:spPr/>
      <dgm:t>
        <a:bodyPr/>
        <a:lstStyle/>
        <a:p>
          <a:endParaRPr lang="en-US"/>
        </a:p>
      </dgm:t>
    </dgm:pt>
    <dgm:pt modelId="{4DE4ACBC-E0D8-4881-BB4F-0CC77BDEBF06}" type="pres">
      <dgm:prSet presAssocID="{4E3126C9-D971-4D92-92CD-DAD82125C35E}" presName="gear3" presStyleLbl="node1" presStyleIdx="2" presStyleCnt="3"/>
      <dgm:spPr/>
      <dgm:t>
        <a:bodyPr/>
        <a:lstStyle/>
        <a:p>
          <a:endParaRPr lang="en-US"/>
        </a:p>
      </dgm:t>
    </dgm:pt>
    <dgm:pt modelId="{3F038EF2-7EC5-4FC6-BAEE-007A2B3D63E0}" type="pres">
      <dgm:prSet presAssocID="{4E3126C9-D971-4D92-92CD-DAD82125C35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0AF12-5A04-4EF7-8944-BCD4E686AFFB}" type="pres">
      <dgm:prSet presAssocID="{4E3126C9-D971-4D92-92CD-DAD82125C35E}" presName="gear3srcNode" presStyleLbl="node1" presStyleIdx="2" presStyleCnt="3"/>
      <dgm:spPr/>
      <dgm:t>
        <a:bodyPr/>
        <a:lstStyle/>
        <a:p>
          <a:endParaRPr lang="en-US"/>
        </a:p>
      </dgm:t>
    </dgm:pt>
    <dgm:pt modelId="{1226F2EC-25C7-4DB5-8B22-5DA8D72534D0}" type="pres">
      <dgm:prSet presAssocID="{4E3126C9-D971-4D92-92CD-DAD82125C35E}" presName="gear3dstNode" presStyleLbl="node1" presStyleIdx="2" presStyleCnt="3"/>
      <dgm:spPr/>
      <dgm:t>
        <a:bodyPr/>
        <a:lstStyle/>
        <a:p>
          <a:endParaRPr lang="en-US"/>
        </a:p>
      </dgm:t>
    </dgm:pt>
    <dgm:pt modelId="{72CD4A0F-AE8F-4322-A5FA-F5FDA38641DB}" type="pres">
      <dgm:prSet presAssocID="{3ABA9F94-848C-4752-8826-F9915122A89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FD1D283-952B-46A3-A000-A34FC7D3CDF0}" type="pres">
      <dgm:prSet presAssocID="{8FBCCE9C-3DCB-4234-9C7F-31352B0BBEE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554A6E6-E121-4A77-A12F-F91136330B1A}" type="pres">
      <dgm:prSet presAssocID="{BF02B541-91E9-4873-AEC9-1C070305B77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232513F-62DA-49C1-8E70-924769220BAF}" type="presOf" srcId="{8FBCCE9C-3DCB-4234-9C7F-31352B0BBEE2}" destId="{5FD1D283-952B-46A3-A000-A34FC7D3CDF0}" srcOrd="0" destOrd="0" presId="urn:microsoft.com/office/officeart/2005/8/layout/gear1"/>
    <dgm:cxn modelId="{F842A16E-8458-4140-8089-14B0460E83CD}" type="presOf" srcId="{BF02B541-91E9-4873-AEC9-1C070305B77C}" destId="{C554A6E6-E121-4A77-A12F-F91136330B1A}" srcOrd="0" destOrd="0" presId="urn:microsoft.com/office/officeart/2005/8/layout/gear1"/>
    <dgm:cxn modelId="{A8226A32-D907-4125-A191-97E19C3812AA}" type="presOf" srcId="{3ABA9F94-848C-4752-8826-F9915122A89C}" destId="{72CD4A0F-AE8F-4322-A5FA-F5FDA38641DB}" srcOrd="0" destOrd="0" presId="urn:microsoft.com/office/officeart/2005/8/layout/gear1"/>
    <dgm:cxn modelId="{24CE68C3-6265-4662-82E0-57ABBA3B7D32}" type="presOf" srcId="{6FE3D704-2DAD-42AB-827C-5F7C54A58282}" destId="{03054D71-DB44-4A58-80BC-C0F5B25B9754}" srcOrd="0" destOrd="0" presId="urn:microsoft.com/office/officeart/2005/8/layout/gear1"/>
    <dgm:cxn modelId="{57D134BC-DE6D-4AC7-A32B-179C12D04217}" type="presOf" srcId="{4E3126C9-D971-4D92-92CD-DAD82125C35E}" destId="{3F038EF2-7EC5-4FC6-BAEE-007A2B3D63E0}" srcOrd="1" destOrd="0" presId="urn:microsoft.com/office/officeart/2005/8/layout/gear1"/>
    <dgm:cxn modelId="{B87A3F02-CD90-45D5-9B46-04E70FD7BF0E}" srcId="{6FE3D704-2DAD-42AB-827C-5F7C54A58282}" destId="{8BCC5957-5B9F-499E-AC41-04F246BD7E2B}" srcOrd="0" destOrd="0" parTransId="{0F07E6E3-9138-459A-8083-E372702A7F43}" sibTransId="{3ABA9F94-848C-4752-8826-F9915122A89C}"/>
    <dgm:cxn modelId="{2B9D4EBC-6E51-4751-83EC-D1B493C1045E}" srcId="{6FE3D704-2DAD-42AB-827C-5F7C54A58282}" destId="{AC7262DB-111C-4FE6-9569-07ED67E3EFC3}" srcOrd="1" destOrd="0" parTransId="{F3BAAA9E-40A2-454A-BECB-8D28C261ACEB}" sibTransId="{8FBCCE9C-3DCB-4234-9C7F-31352B0BBEE2}"/>
    <dgm:cxn modelId="{CBDD1B51-C08D-4DFE-A1BB-C26B633CC007}" type="presOf" srcId="{AC7262DB-111C-4FE6-9569-07ED67E3EFC3}" destId="{9AEE8DCE-05A6-4E3C-86DD-008EFFA624C7}" srcOrd="0" destOrd="0" presId="urn:microsoft.com/office/officeart/2005/8/layout/gear1"/>
    <dgm:cxn modelId="{A0E0372B-FF8F-403E-BD7C-E959352EA928}" type="presOf" srcId="{8BCC5957-5B9F-499E-AC41-04F246BD7E2B}" destId="{1FAFD325-BB8D-452F-AABD-C972CDA69111}" srcOrd="2" destOrd="0" presId="urn:microsoft.com/office/officeart/2005/8/layout/gear1"/>
    <dgm:cxn modelId="{B7A3120D-7DF6-4C2C-9D34-DD77BF727104}" type="presOf" srcId="{4E3126C9-D971-4D92-92CD-DAD82125C35E}" destId="{1226F2EC-25C7-4DB5-8B22-5DA8D72534D0}" srcOrd="3" destOrd="0" presId="urn:microsoft.com/office/officeart/2005/8/layout/gear1"/>
    <dgm:cxn modelId="{D12E6D90-11FA-4BE2-A004-7DC1FF45CE51}" type="presOf" srcId="{8BCC5957-5B9F-499E-AC41-04F246BD7E2B}" destId="{3A3625C3-FF91-46EA-82FD-5540004CB62D}" srcOrd="0" destOrd="0" presId="urn:microsoft.com/office/officeart/2005/8/layout/gear1"/>
    <dgm:cxn modelId="{1B78F500-350D-4714-B444-30FDB030C555}" type="presOf" srcId="{4E3126C9-D971-4D92-92CD-DAD82125C35E}" destId="{81C0AF12-5A04-4EF7-8944-BCD4E686AFFB}" srcOrd="2" destOrd="0" presId="urn:microsoft.com/office/officeart/2005/8/layout/gear1"/>
    <dgm:cxn modelId="{96D792EC-5871-4535-8302-BC9547E13363}" srcId="{6FE3D704-2DAD-42AB-827C-5F7C54A58282}" destId="{4E3126C9-D971-4D92-92CD-DAD82125C35E}" srcOrd="2" destOrd="0" parTransId="{056662B1-886A-4232-B5F4-81C9FEF746C1}" sibTransId="{BF02B541-91E9-4873-AEC9-1C070305B77C}"/>
    <dgm:cxn modelId="{430C2174-C7EC-4E85-9772-4AD00ADF0511}" type="presOf" srcId="{AC7262DB-111C-4FE6-9569-07ED67E3EFC3}" destId="{39186E74-83BC-4C48-A56A-47787503DD65}" srcOrd="2" destOrd="0" presId="urn:microsoft.com/office/officeart/2005/8/layout/gear1"/>
    <dgm:cxn modelId="{566A8E1B-30C3-4BAF-8178-813CA486119E}" type="presOf" srcId="{4E3126C9-D971-4D92-92CD-DAD82125C35E}" destId="{4DE4ACBC-E0D8-4881-BB4F-0CC77BDEBF06}" srcOrd="0" destOrd="0" presId="urn:microsoft.com/office/officeart/2005/8/layout/gear1"/>
    <dgm:cxn modelId="{205E3748-A4E8-4F23-B551-7FC5A9680AD1}" type="presOf" srcId="{8BCC5957-5B9F-499E-AC41-04F246BD7E2B}" destId="{E2787E89-6205-4012-B603-08846F75B601}" srcOrd="1" destOrd="0" presId="urn:microsoft.com/office/officeart/2005/8/layout/gear1"/>
    <dgm:cxn modelId="{9A7BB294-F0BE-47C7-820A-A02DA9570023}" type="presOf" srcId="{AC7262DB-111C-4FE6-9569-07ED67E3EFC3}" destId="{CC5EAA32-5AE4-485B-A77C-4766F59E363E}" srcOrd="1" destOrd="0" presId="urn:microsoft.com/office/officeart/2005/8/layout/gear1"/>
    <dgm:cxn modelId="{32564426-2847-4CAC-949B-F390C8B5BD3B}" type="presParOf" srcId="{03054D71-DB44-4A58-80BC-C0F5B25B9754}" destId="{3A3625C3-FF91-46EA-82FD-5540004CB62D}" srcOrd="0" destOrd="0" presId="urn:microsoft.com/office/officeart/2005/8/layout/gear1"/>
    <dgm:cxn modelId="{DB16BCD9-5FF9-4837-A8FC-A19FFC0A39AD}" type="presParOf" srcId="{03054D71-DB44-4A58-80BC-C0F5B25B9754}" destId="{E2787E89-6205-4012-B603-08846F75B601}" srcOrd="1" destOrd="0" presId="urn:microsoft.com/office/officeart/2005/8/layout/gear1"/>
    <dgm:cxn modelId="{AA30DDB3-0577-4953-9BA7-E5FE5FB4D831}" type="presParOf" srcId="{03054D71-DB44-4A58-80BC-C0F5B25B9754}" destId="{1FAFD325-BB8D-452F-AABD-C972CDA69111}" srcOrd="2" destOrd="0" presId="urn:microsoft.com/office/officeart/2005/8/layout/gear1"/>
    <dgm:cxn modelId="{309BF8F9-340C-4E23-B444-849097498FD0}" type="presParOf" srcId="{03054D71-DB44-4A58-80BC-C0F5B25B9754}" destId="{9AEE8DCE-05A6-4E3C-86DD-008EFFA624C7}" srcOrd="3" destOrd="0" presId="urn:microsoft.com/office/officeart/2005/8/layout/gear1"/>
    <dgm:cxn modelId="{53521F79-F3AB-4722-8F7E-21E797AEE06A}" type="presParOf" srcId="{03054D71-DB44-4A58-80BC-C0F5B25B9754}" destId="{CC5EAA32-5AE4-485B-A77C-4766F59E363E}" srcOrd="4" destOrd="0" presId="urn:microsoft.com/office/officeart/2005/8/layout/gear1"/>
    <dgm:cxn modelId="{B0999768-A507-47B1-9A5F-95E82EA543CC}" type="presParOf" srcId="{03054D71-DB44-4A58-80BC-C0F5B25B9754}" destId="{39186E74-83BC-4C48-A56A-47787503DD65}" srcOrd="5" destOrd="0" presId="urn:microsoft.com/office/officeart/2005/8/layout/gear1"/>
    <dgm:cxn modelId="{8587DB4E-51CC-45AE-AA96-715DB4EE76FD}" type="presParOf" srcId="{03054D71-DB44-4A58-80BC-C0F5B25B9754}" destId="{4DE4ACBC-E0D8-4881-BB4F-0CC77BDEBF06}" srcOrd="6" destOrd="0" presId="urn:microsoft.com/office/officeart/2005/8/layout/gear1"/>
    <dgm:cxn modelId="{30BD8B7E-D820-48C8-9FF5-E482F4EDC53E}" type="presParOf" srcId="{03054D71-DB44-4A58-80BC-C0F5B25B9754}" destId="{3F038EF2-7EC5-4FC6-BAEE-007A2B3D63E0}" srcOrd="7" destOrd="0" presId="urn:microsoft.com/office/officeart/2005/8/layout/gear1"/>
    <dgm:cxn modelId="{1085AD99-DD73-49B8-9516-62FE3410E9FB}" type="presParOf" srcId="{03054D71-DB44-4A58-80BC-C0F5B25B9754}" destId="{81C0AF12-5A04-4EF7-8944-BCD4E686AFFB}" srcOrd="8" destOrd="0" presId="urn:microsoft.com/office/officeart/2005/8/layout/gear1"/>
    <dgm:cxn modelId="{94168AE0-FAD0-4CFE-AF29-F3E623FC62FC}" type="presParOf" srcId="{03054D71-DB44-4A58-80BC-C0F5B25B9754}" destId="{1226F2EC-25C7-4DB5-8B22-5DA8D72534D0}" srcOrd="9" destOrd="0" presId="urn:microsoft.com/office/officeart/2005/8/layout/gear1"/>
    <dgm:cxn modelId="{CBE06D95-F9D0-4F9C-9FEC-9D7B2F29E8E7}" type="presParOf" srcId="{03054D71-DB44-4A58-80BC-C0F5B25B9754}" destId="{72CD4A0F-AE8F-4322-A5FA-F5FDA38641DB}" srcOrd="10" destOrd="0" presId="urn:microsoft.com/office/officeart/2005/8/layout/gear1"/>
    <dgm:cxn modelId="{5201D3DE-64FD-4377-AAC3-07CF412F8F4A}" type="presParOf" srcId="{03054D71-DB44-4A58-80BC-C0F5B25B9754}" destId="{5FD1D283-952B-46A3-A000-A34FC7D3CDF0}" srcOrd="11" destOrd="0" presId="urn:microsoft.com/office/officeart/2005/8/layout/gear1"/>
    <dgm:cxn modelId="{01E5C521-62E0-4546-95C6-C1E054CA9714}" type="presParOf" srcId="{03054D71-DB44-4A58-80BC-C0F5B25B9754}" destId="{C554A6E6-E121-4A77-A12F-F91136330B1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4680A-3388-4114-AC59-2B48DB2650C1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0C3A966-CD3C-446E-B455-08B52191B187}">
      <dgm:prSet phldrT="[Text]"/>
      <dgm:spPr/>
      <dgm:t>
        <a:bodyPr/>
        <a:lstStyle/>
        <a:p>
          <a:r>
            <a:rPr lang="en-US" dirty="0" err="1" smtClean="0"/>
            <a:t>Pendidikan</a:t>
          </a:r>
          <a:endParaRPr lang="en-US" dirty="0"/>
        </a:p>
      </dgm:t>
    </dgm:pt>
    <dgm:pt modelId="{C45895D1-0FF0-4E54-ABD8-206EEE41B973}" type="parTrans" cxnId="{935635D1-BCC3-42AA-9A00-FA2FBAAC901D}">
      <dgm:prSet/>
      <dgm:spPr/>
      <dgm:t>
        <a:bodyPr/>
        <a:lstStyle/>
        <a:p>
          <a:endParaRPr lang="en-US"/>
        </a:p>
      </dgm:t>
    </dgm:pt>
    <dgm:pt modelId="{1BAB7C1B-CDE4-4228-8F33-04664D92DAE6}" type="sibTrans" cxnId="{935635D1-BCC3-42AA-9A00-FA2FBAAC901D}">
      <dgm:prSet/>
      <dgm:spPr/>
      <dgm:t>
        <a:bodyPr/>
        <a:lstStyle/>
        <a:p>
          <a:endParaRPr lang="en-US"/>
        </a:p>
      </dgm:t>
    </dgm:pt>
    <dgm:pt modelId="{D190F593-6B11-4AAC-8613-717D5F105A13}">
      <dgm:prSet phldrT="[Text]"/>
      <dgm:spPr/>
      <dgm:t>
        <a:bodyPr/>
        <a:lstStyle/>
        <a:p>
          <a:r>
            <a:rPr lang="en-US" dirty="0" err="1" smtClean="0"/>
            <a:t>Akademik</a:t>
          </a:r>
          <a:r>
            <a:rPr lang="en-US" dirty="0" smtClean="0"/>
            <a:t>, </a:t>
          </a:r>
          <a:r>
            <a:rPr lang="en-US" dirty="0" err="1" smtClean="0"/>
            <a:t>profesi</a:t>
          </a:r>
          <a:r>
            <a:rPr lang="en-US" dirty="0" smtClean="0"/>
            <a:t>, </a:t>
          </a:r>
          <a:r>
            <a:rPr lang="en-US" dirty="0" err="1" smtClean="0"/>
            <a:t>vokasi</a:t>
          </a:r>
          <a:endParaRPr lang="en-US" dirty="0"/>
        </a:p>
      </dgm:t>
    </dgm:pt>
    <dgm:pt modelId="{7FF3FB1A-CD7B-41E2-9121-80ACBEDCD274}" type="parTrans" cxnId="{044AA3E0-922C-4192-9583-ECC704860027}">
      <dgm:prSet/>
      <dgm:spPr/>
      <dgm:t>
        <a:bodyPr/>
        <a:lstStyle/>
        <a:p>
          <a:endParaRPr lang="en-US"/>
        </a:p>
      </dgm:t>
    </dgm:pt>
    <dgm:pt modelId="{53FDBFE0-B409-4E39-AC59-E5E9C0B62D1E}" type="sibTrans" cxnId="{044AA3E0-922C-4192-9583-ECC704860027}">
      <dgm:prSet/>
      <dgm:spPr/>
      <dgm:t>
        <a:bodyPr/>
        <a:lstStyle/>
        <a:p>
          <a:endParaRPr lang="en-US"/>
        </a:p>
      </dgm:t>
    </dgm:pt>
    <dgm:pt modelId="{626B15C7-70E2-48B9-B6B4-57215FC600BF}">
      <dgm:prSet phldrT="[Text]"/>
      <dgm:spPr/>
      <dgm:t>
        <a:bodyPr/>
        <a:lstStyle/>
        <a:p>
          <a:r>
            <a:rPr lang="en-US" dirty="0" err="1" smtClean="0"/>
            <a:t>Penelitian</a:t>
          </a:r>
          <a:endParaRPr lang="en-US" dirty="0"/>
        </a:p>
      </dgm:t>
    </dgm:pt>
    <dgm:pt modelId="{577B89E4-2A5F-4F6A-8563-CECE8BDEB328}" type="parTrans" cxnId="{3B732ADD-F6E4-4435-A690-731AF9B6C15E}">
      <dgm:prSet/>
      <dgm:spPr/>
      <dgm:t>
        <a:bodyPr/>
        <a:lstStyle/>
        <a:p>
          <a:endParaRPr lang="en-US"/>
        </a:p>
      </dgm:t>
    </dgm:pt>
    <dgm:pt modelId="{75F59A6D-906B-4780-B51F-786586911A99}" type="sibTrans" cxnId="{3B732ADD-F6E4-4435-A690-731AF9B6C15E}">
      <dgm:prSet/>
      <dgm:spPr/>
      <dgm:t>
        <a:bodyPr/>
        <a:lstStyle/>
        <a:p>
          <a:endParaRPr lang="en-US"/>
        </a:p>
      </dgm:t>
    </dgm:pt>
    <dgm:pt modelId="{B75FBD78-B53B-4F74-AAB8-09144E2E933C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terapan</a:t>
          </a:r>
          <a:r>
            <a:rPr lang="en-US" dirty="0" smtClean="0"/>
            <a:t>.</a:t>
          </a:r>
          <a:endParaRPr lang="en-US" dirty="0"/>
        </a:p>
      </dgm:t>
    </dgm:pt>
    <dgm:pt modelId="{61E28FDF-9402-48AB-B0D0-BF79ECF0FBA1}" type="parTrans" cxnId="{A4906DE4-D76D-4FC3-A51C-EECA6AC38502}">
      <dgm:prSet/>
      <dgm:spPr/>
      <dgm:t>
        <a:bodyPr/>
        <a:lstStyle/>
        <a:p>
          <a:endParaRPr lang="en-US"/>
        </a:p>
      </dgm:t>
    </dgm:pt>
    <dgm:pt modelId="{9BB5D600-2AE2-4888-B8E4-16FFAD5F612E}" type="sibTrans" cxnId="{A4906DE4-D76D-4FC3-A51C-EECA6AC38502}">
      <dgm:prSet/>
      <dgm:spPr/>
      <dgm:t>
        <a:bodyPr/>
        <a:lstStyle/>
        <a:p>
          <a:endParaRPr lang="en-US"/>
        </a:p>
      </dgm:t>
    </dgm:pt>
    <dgm:pt modelId="{F47B793A-3E9E-4105-98BE-6C381F071F07}">
      <dgm:prSet phldrT="[Text]"/>
      <dgm:spPr/>
      <dgm:t>
        <a:bodyPr/>
        <a:lstStyle/>
        <a:p>
          <a:r>
            <a:rPr lang="en-US" dirty="0" err="1" smtClean="0"/>
            <a:t>Terintegrasi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pendidikan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pengabdian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r>
            <a:rPr lang="en-US" dirty="0" smtClean="0"/>
            <a:t>.</a:t>
          </a:r>
          <a:endParaRPr lang="en-US" dirty="0"/>
        </a:p>
      </dgm:t>
    </dgm:pt>
    <dgm:pt modelId="{11AFE288-A405-4EDC-954B-AC2580A78D91}" type="parTrans" cxnId="{D1D7943D-CBCC-40D9-B822-C1DA462C9F41}">
      <dgm:prSet/>
      <dgm:spPr/>
      <dgm:t>
        <a:bodyPr/>
        <a:lstStyle/>
        <a:p>
          <a:endParaRPr lang="en-US"/>
        </a:p>
      </dgm:t>
    </dgm:pt>
    <dgm:pt modelId="{EAA5C0F6-1986-44F1-9344-E67690207C08}" type="sibTrans" cxnId="{D1D7943D-CBCC-40D9-B822-C1DA462C9F41}">
      <dgm:prSet/>
      <dgm:spPr/>
      <dgm:t>
        <a:bodyPr/>
        <a:lstStyle/>
        <a:p>
          <a:endParaRPr lang="en-US"/>
        </a:p>
      </dgm:t>
    </dgm:pt>
    <dgm:pt modelId="{56982870-AA87-4DF9-AB6B-02A9DFC150B5}">
      <dgm:prSet phldrT="[Text]"/>
      <dgm:spPr/>
      <dgm:t>
        <a:bodyPr/>
        <a:lstStyle/>
        <a:p>
          <a:r>
            <a:rPr lang="en-US" dirty="0" err="1" smtClean="0"/>
            <a:t>Pengabdian</a:t>
          </a:r>
          <a:endParaRPr lang="en-US" dirty="0"/>
        </a:p>
      </dgm:t>
    </dgm:pt>
    <dgm:pt modelId="{F465AEBB-C905-43FF-A27D-8080162C55F1}" type="parTrans" cxnId="{BD249244-9D1F-4603-A7FA-856C898206E4}">
      <dgm:prSet/>
      <dgm:spPr/>
      <dgm:t>
        <a:bodyPr/>
        <a:lstStyle/>
        <a:p>
          <a:endParaRPr lang="en-US"/>
        </a:p>
      </dgm:t>
    </dgm:pt>
    <dgm:pt modelId="{DC69F6AD-DEF9-474A-91EA-B906EC5D0DC0}" type="sibTrans" cxnId="{BD249244-9D1F-4603-A7FA-856C898206E4}">
      <dgm:prSet/>
      <dgm:spPr/>
      <dgm:t>
        <a:bodyPr/>
        <a:lstStyle/>
        <a:p>
          <a:endParaRPr lang="en-US"/>
        </a:p>
      </dgm:t>
    </dgm:pt>
    <dgm:pt modelId="{266424A3-4360-4BF9-92D8-7537DFCD995D}">
      <dgm:prSet phldrT="[Text]"/>
      <dgm:spPr/>
      <dgm:t>
        <a:bodyPr/>
        <a:lstStyle/>
        <a:p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pengabdian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endParaRPr lang="en-US" dirty="0"/>
        </a:p>
      </dgm:t>
    </dgm:pt>
    <dgm:pt modelId="{16774915-E50D-4EB0-8289-F0487053792F}" type="parTrans" cxnId="{8415A98C-3A97-4792-A62E-575028121260}">
      <dgm:prSet/>
      <dgm:spPr/>
      <dgm:t>
        <a:bodyPr/>
        <a:lstStyle/>
        <a:p>
          <a:endParaRPr lang="en-US"/>
        </a:p>
      </dgm:t>
    </dgm:pt>
    <dgm:pt modelId="{7DF84CF5-4025-4E84-8289-68A7A0286DA1}" type="sibTrans" cxnId="{8415A98C-3A97-4792-A62E-575028121260}">
      <dgm:prSet/>
      <dgm:spPr/>
      <dgm:t>
        <a:bodyPr/>
        <a:lstStyle/>
        <a:p>
          <a:endParaRPr lang="en-US"/>
        </a:p>
      </dgm:t>
    </dgm:pt>
    <dgm:pt modelId="{C9D735AE-7E40-453F-B4BA-3979C61197EF}">
      <dgm:prSet phldrT="[Text]"/>
      <dgm:spPr/>
      <dgm:t>
        <a:bodyPr/>
        <a:lstStyle/>
        <a:p>
          <a:r>
            <a:rPr lang="en-US" dirty="0" smtClean="0"/>
            <a:t>Mono-, multi-, inter-,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u="sng" dirty="0" smtClean="0"/>
            <a:t>trans-</a:t>
          </a:r>
          <a:r>
            <a:rPr lang="en-US" u="sng" dirty="0" err="1" smtClean="0"/>
            <a:t>disiplin</a:t>
          </a:r>
          <a:r>
            <a:rPr lang="en-US" u="sng" dirty="0" smtClean="0"/>
            <a:t>.</a:t>
          </a:r>
          <a:endParaRPr lang="en-US" u="sng" dirty="0"/>
        </a:p>
      </dgm:t>
    </dgm:pt>
    <dgm:pt modelId="{43500F5A-EBD3-45C7-8445-F4FCD72F3A86}" type="parTrans" cxnId="{8AB8251C-74BB-4CBD-8174-0C0C86ECD48A}">
      <dgm:prSet/>
      <dgm:spPr/>
      <dgm:t>
        <a:bodyPr/>
        <a:lstStyle/>
        <a:p>
          <a:endParaRPr lang="en-US"/>
        </a:p>
      </dgm:t>
    </dgm:pt>
    <dgm:pt modelId="{59596FDC-7C11-454A-B9D3-4BFEEED97072}" type="sibTrans" cxnId="{8AB8251C-74BB-4CBD-8174-0C0C86ECD48A}">
      <dgm:prSet/>
      <dgm:spPr/>
      <dgm:t>
        <a:bodyPr/>
        <a:lstStyle/>
        <a:p>
          <a:endParaRPr lang="en-US"/>
        </a:p>
      </dgm:t>
    </dgm:pt>
    <dgm:pt modelId="{5BF2ECFF-4606-45BE-8BBA-1038C13DC160}">
      <dgm:prSet phldrT="[Text]"/>
      <dgm:spPr/>
      <dgm:t>
        <a:bodyPr/>
        <a:lstStyle/>
        <a:p>
          <a:r>
            <a:rPr lang="en-US" dirty="0" smtClean="0"/>
            <a:t>Bahasa </a:t>
          </a:r>
          <a:r>
            <a:rPr lang="en-US" dirty="0" err="1" smtClean="0"/>
            <a:t>pengantar</a:t>
          </a:r>
          <a:endParaRPr lang="en-US" dirty="0"/>
        </a:p>
      </dgm:t>
    </dgm:pt>
    <dgm:pt modelId="{48AE9F07-F650-4D9C-B3FF-10FBBF7993F8}" type="parTrans" cxnId="{DDD7BEBA-8751-4BB8-8F4A-79140014B408}">
      <dgm:prSet/>
      <dgm:spPr/>
      <dgm:t>
        <a:bodyPr/>
        <a:lstStyle/>
        <a:p>
          <a:endParaRPr lang="en-US"/>
        </a:p>
      </dgm:t>
    </dgm:pt>
    <dgm:pt modelId="{5034CD34-348F-4313-A949-22AF79557900}" type="sibTrans" cxnId="{DDD7BEBA-8751-4BB8-8F4A-79140014B408}">
      <dgm:prSet/>
      <dgm:spPr/>
      <dgm:t>
        <a:bodyPr/>
        <a:lstStyle/>
        <a:p>
          <a:endParaRPr lang="en-US"/>
        </a:p>
      </dgm:t>
    </dgm:pt>
    <dgm:pt modelId="{4DCE1218-7E6B-44D8-968E-2AF7333AE96B}">
      <dgm:prSet phldrT="[Text]"/>
      <dgm:spPr/>
      <dgm:t>
        <a:bodyPr/>
        <a:lstStyle/>
        <a:p>
          <a:r>
            <a:rPr lang="en-US" dirty="0" err="1" smtClean="0"/>
            <a:t>Kurikulum</a:t>
          </a:r>
          <a:endParaRPr lang="en-US" dirty="0"/>
        </a:p>
      </dgm:t>
    </dgm:pt>
    <dgm:pt modelId="{960D96D2-76E7-47C4-B507-4249AE8390DE}" type="parTrans" cxnId="{CA0A87C0-C768-4F73-A4D3-4241EC451A1E}">
      <dgm:prSet/>
      <dgm:spPr/>
      <dgm:t>
        <a:bodyPr/>
        <a:lstStyle/>
        <a:p>
          <a:endParaRPr lang="en-US"/>
        </a:p>
      </dgm:t>
    </dgm:pt>
    <dgm:pt modelId="{F4FDA77C-AFF7-4695-B79F-D53E31A8D624}" type="sibTrans" cxnId="{CA0A87C0-C768-4F73-A4D3-4241EC451A1E}">
      <dgm:prSet/>
      <dgm:spPr/>
      <dgm:t>
        <a:bodyPr/>
        <a:lstStyle/>
        <a:p>
          <a:endParaRPr lang="en-US"/>
        </a:p>
      </dgm:t>
    </dgm:pt>
    <dgm:pt modelId="{3E806A85-C84A-41B2-B0A2-EB220E212B19}">
      <dgm:prSet phldrT="[Text]"/>
      <dgm:spPr/>
      <dgm:t>
        <a:bodyPr/>
        <a:lstStyle/>
        <a:p>
          <a:r>
            <a:rPr lang="en-US" dirty="0" err="1" smtClean="0"/>
            <a:t>Gelar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ijazah</a:t>
          </a:r>
          <a:endParaRPr lang="en-US" dirty="0"/>
        </a:p>
      </dgm:t>
    </dgm:pt>
    <dgm:pt modelId="{B6EE7E18-BA51-42AD-BCCC-0AE79C9AF2AC}" type="parTrans" cxnId="{7AEBAEE4-DAB9-4F8A-B12A-C4E825500A1A}">
      <dgm:prSet/>
      <dgm:spPr/>
      <dgm:t>
        <a:bodyPr/>
        <a:lstStyle/>
        <a:p>
          <a:endParaRPr lang="en-US"/>
        </a:p>
      </dgm:t>
    </dgm:pt>
    <dgm:pt modelId="{2693D9D0-BAF9-4711-AF02-9B5D5782A1AD}" type="sibTrans" cxnId="{7AEBAEE4-DAB9-4F8A-B12A-C4E825500A1A}">
      <dgm:prSet/>
      <dgm:spPr/>
      <dgm:t>
        <a:bodyPr/>
        <a:lstStyle/>
        <a:p>
          <a:endParaRPr lang="en-US"/>
        </a:p>
      </dgm:t>
    </dgm:pt>
    <dgm:pt modelId="{9A04414B-B2BF-40F2-AA12-AF5759F0259C}">
      <dgm:prSet phldrT="[Text]"/>
      <dgm:spPr/>
      <dgm:t>
        <a:bodyPr/>
        <a:lstStyle/>
        <a:p>
          <a:r>
            <a:rPr lang="en-US" dirty="0" err="1" smtClean="0"/>
            <a:t>Gelar</a:t>
          </a:r>
          <a:r>
            <a:rPr lang="en-US" dirty="0" smtClean="0"/>
            <a:t> </a:t>
          </a:r>
          <a:r>
            <a:rPr lang="en-US" dirty="0" err="1" smtClean="0"/>
            <a:t>kehormatan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penghargaan</a:t>
          </a:r>
          <a:endParaRPr lang="en-US" dirty="0"/>
        </a:p>
      </dgm:t>
    </dgm:pt>
    <dgm:pt modelId="{64D6574D-C5AD-4C30-B7CC-AFDEB6F60A3E}" type="parTrans" cxnId="{7A66D321-F699-47E1-87A7-7BD84315DE53}">
      <dgm:prSet/>
      <dgm:spPr/>
      <dgm:t>
        <a:bodyPr/>
        <a:lstStyle/>
        <a:p>
          <a:endParaRPr lang="en-US"/>
        </a:p>
      </dgm:t>
    </dgm:pt>
    <dgm:pt modelId="{FAB6E281-C889-4849-9DE8-55DB311AFF82}" type="sibTrans" cxnId="{7A66D321-F699-47E1-87A7-7BD84315DE53}">
      <dgm:prSet/>
      <dgm:spPr/>
      <dgm:t>
        <a:bodyPr/>
        <a:lstStyle/>
        <a:p>
          <a:endParaRPr lang="en-US"/>
        </a:p>
      </dgm:t>
    </dgm:pt>
    <dgm:pt modelId="{4ECA47A5-7744-4803-9662-18F8305165BB}">
      <dgm:prSet phldrT="[Text]"/>
      <dgm:spPr/>
      <dgm:t>
        <a:bodyPr/>
        <a:lstStyle/>
        <a:p>
          <a:r>
            <a:rPr lang="en-US" dirty="0" err="1" smtClean="0"/>
            <a:t>Penerimaan</a:t>
          </a:r>
          <a:r>
            <a:rPr lang="en-US" dirty="0" smtClean="0"/>
            <a:t> </a:t>
          </a:r>
          <a:r>
            <a:rPr lang="en-US" dirty="0" err="1" smtClean="0"/>
            <a:t>mahasiswa</a:t>
          </a:r>
          <a:endParaRPr lang="en-US" dirty="0"/>
        </a:p>
      </dgm:t>
    </dgm:pt>
    <dgm:pt modelId="{5291141E-6EF1-481D-8702-B0721EB9E91D}" type="parTrans" cxnId="{03E9BFDF-FD66-4619-9124-B1EE0A944F3C}">
      <dgm:prSet/>
      <dgm:spPr/>
      <dgm:t>
        <a:bodyPr/>
        <a:lstStyle/>
        <a:p>
          <a:endParaRPr lang="en-US"/>
        </a:p>
      </dgm:t>
    </dgm:pt>
    <dgm:pt modelId="{BF3C7A96-3003-4F3E-88AB-F8509232C0F1}" type="sibTrans" cxnId="{03E9BFDF-FD66-4619-9124-B1EE0A944F3C}">
      <dgm:prSet/>
      <dgm:spPr/>
      <dgm:t>
        <a:bodyPr/>
        <a:lstStyle/>
        <a:p>
          <a:endParaRPr lang="en-US"/>
        </a:p>
      </dgm:t>
    </dgm:pt>
    <dgm:pt modelId="{8B0C3CDF-5761-4FE1-9231-223601D70235}">
      <dgm:prSet phldrT="[Text]"/>
      <dgm:spPr/>
      <dgm:t>
        <a:bodyPr/>
        <a:lstStyle/>
        <a:p>
          <a:r>
            <a:rPr lang="en-US" dirty="0" err="1" smtClean="0"/>
            <a:t>Kebebasan</a:t>
          </a:r>
          <a:r>
            <a:rPr lang="en-US" dirty="0" smtClean="0"/>
            <a:t> </a:t>
          </a:r>
          <a:r>
            <a:rPr lang="en-US" dirty="0" err="1" smtClean="0"/>
            <a:t>akademik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otonomi</a:t>
          </a:r>
          <a:r>
            <a:rPr lang="en-US" dirty="0" smtClean="0"/>
            <a:t> </a:t>
          </a:r>
          <a:r>
            <a:rPr lang="en-US" dirty="0" err="1" smtClean="0"/>
            <a:t>keilmuan</a:t>
          </a:r>
          <a:r>
            <a:rPr lang="en-US" dirty="0" smtClean="0"/>
            <a:t>.</a:t>
          </a:r>
          <a:endParaRPr lang="en-US" dirty="0"/>
        </a:p>
      </dgm:t>
    </dgm:pt>
    <dgm:pt modelId="{85643018-3EA9-453C-89D1-E61B0837D2F3}" type="parTrans" cxnId="{FA14CFEF-1726-4A48-937C-C16B340CE99B}">
      <dgm:prSet/>
      <dgm:spPr/>
      <dgm:t>
        <a:bodyPr/>
        <a:lstStyle/>
        <a:p>
          <a:endParaRPr lang="en-US"/>
        </a:p>
      </dgm:t>
    </dgm:pt>
    <dgm:pt modelId="{8043C949-410D-41C2-9A5F-60C387E445F8}" type="sibTrans" cxnId="{FA14CFEF-1726-4A48-937C-C16B340CE99B}">
      <dgm:prSet/>
      <dgm:spPr/>
      <dgm:t>
        <a:bodyPr/>
        <a:lstStyle/>
        <a:p>
          <a:endParaRPr lang="en-US"/>
        </a:p>
      </dgm:t>
    </dgm:pt>
    <dgm:pt modelId="{76117D94-B0AB-4492-A945-1EFD3F5E2DAC}">
      <dgm:prSet phldrT="[Text]"/>
      <dgm:spPr/>
      <dgm:t>
        <a:bodyPr/>
        <a:lstStyle/>
        <a:p>
          <a:r>
            <a:rPr lang="en-US" dirty="0" smtClean="0"/>
            <a:t>Mono-, multi-, inter-,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u="sng" dirty="0" smtClean="0"/>
            <a:t>trans-</a:t>
          </a:r>
          <a:r>
            <a:rPr lang="en-US" u="sng" dirty="0" err="1" smtClean="0"/>
            <a:t>disiplin</a:t>
          </a:r>
          <a:r>
            <a:rPr lang="en-US" dirty="0" smtClean="0"/>
            <a:t>.</a:t>
          </a:r>
          <a:endParaRPr lang="en-US" dirty="0"/>
        </a:p>
      </dgm:t>
    </dgm:pt>
    <dgm:pt modelId="{B534EC4D-FC81-48AE-9356-12C6C19B6B37}" type="parTrans" cxnId="{18B49CD6-B324-4B88-B256-2E5AC62FD6B8}">
      <dgm:prSet/>
      <dgm:spPr/>
      <dgm:t>
        <a:bodyPr/>
        <a:lstStyle/>
        <a:p>
          <a:endParaRPr lang="en-US"/>
        </a:p>
      </dgm:t>
    </dgm:pt>
    <dgm:pt modelId="{59C43C42-6F6C-4D94-BA9E-B0E7C91549B4}" type="sibTrans" cxnId="{18B49CD6-B324-4B88-B256-2E5AC62FD6B8}">
      <dgm:prSet/>
      <dgm:spPr/>
      <dgm:t>
        <a:bodyPr/>
        <a:lstStyle/>
        <a:p>
          <a:endParaRPr lang="en-US"/>
        </a:p>
      </dgm:t>
    </dgm:pt>
    <dgm:pt modelId="{D2EEF015-A5BC-45EC-ABA8-CEF4C5DA7D0B}">
      <dgm:prSet phldrT="[Text]"/>
      <dgm:spPr/>
      <dgm:t>
        <a:bodyPr/>
        <a:lstStyle/>
        <a:p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wajib</a:t>
          </a:r>
          <a:r>
            <a:rPr lang="en-US" dirty="0" smtClean="0"/>
            <a:t> </a:t>
          </a:r>
          <a:r>
            <a:rPr lang="en-US" dirty="0" err="1" smtClean="0"/>
            <a:t>disebarluaskan</a:t>
          </a:r>
          <a:r>
            <a:rPr lang="en-US" dirty="0" smtClean="0"/>
            <a:t>.</a:t>
          </a:r>
          <a:endParaRPr lang="en-US" dirty="0"/>
        </a:p>
      </dgm:t>
    </dgm:pt>
    <dgm:pt modelId="{1FC4B929-3615-460C-B43A-6855CA439E26}" type="parTrans" cxnId="{1A8E76D6-9B6D-4836-88BB-46A6DABA5A1D}">
      <dgm:prSet/>
      <dgm:spPr/>
      <dgm:t>
        <a:bodyPr/>
        <a:lstStyle/>
        <a:p>
          <a:endParaRPr lang="en-US"/>
        </a:p>
      </dgm:t>
    </dgm:pt>
    <dgm:pt modelId="{DAA24F20-D0D7-40E7-944A-543630FA9D18}" type="sibTrans" cxnId="{1A8E76D6-9B6D-4836-88BB-46A6DABA5A1D}">
      <dgm:prSet/>
      <dgm:spPr/>
      <dgm:t>
        <a:bodyPr/>
        <a:lstStyle/>
        <a:p>
          <a:endParaRPr lang="en-US"/>
        </a:p>
      </dgm:t>
    </dgm:pt>
    <dgm:pt modelId="{6CAA1726-09A5-44C7-B2E4-1786C60160E2}">
      <dgm:prSet phldrT="[Text]"/>
      <dgm:spPr/>
      <dgm:t>
        <a:bodyPr/>
        <a:lstStyle/>
        <a:p>
          <a:r>
            <a:rPr lang="en-US" dirty="0" err="1" smtClean="0"/>
            <a:t>Manfaat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institusi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peneliti</a:t>
          </a:r>
          <a:r>
            <a:rPr lang="en-US" dirty="0" smtClean="0"/>
            <a:t>.</a:t>
          </a:r>
          <a:endParaRPr lang="en-US" dirty="0"/>
        </a:p>
      </dgm:t>
    </dgm:pt>
    <dgm:pt modelId="{5CC9567C-AC2F-415A-9081-85A0C83CCBDC}" type="parTrans" cxnId="{12D9F58B-80B2-418A-8A26-B77749620C83}">
      <dgm:prSet/>
      <dgm:spPr/>
      <dgm:t>
        <a:bodyPr/>
        <a:lstStyle/>
        <a:p>
          <a:endParaRPr lang="en-US"/>
        </a:p>
      </dgm:t>
    </dgm:pt>
    <dgm:pt modelId="{7D17049C-60CF-4062-87E5-FD7ADA6C2D5F}" type="sibTrans" cxnId="{12D9F58B-80B2-418A-8A26-B77749620C83}">
      <dgm:prSet/>
      <dgm:spPr/>
      <dgm:t>
        <a:bodyPr/>
        <a:lstStyle/>
        <a:p>
          <a:endParaRPr lang="en-US"/>
        </a:p>
      </dgm:t>
    </dgm:pt>
    <dgm:pt modelId="{90721CB0-68E4-4F9D-9ED1-7BC9E8A85843}">
      <dgm:prSet phldrT="[Text]"/>
      <dgm:spPr/>
      <dgm:t>
        <a:bodyPr/>
        <a:lstStyle/>
        <a:p>
          <a:endParaRPr lang="en-US" dirty="0"/>
        </a:p>
      </dgm:t>
    </dgm:pt>
    <dgm:pt modelId="{E444830D-28FA-4BDD-9F35-31DA9667345A}" type="parTrans" cxnId="{4F4CE5CB-F861-42F3-9EAA-86FB8886C365}">
      <dgm:prSet/>
      <dgm:spPr/>
      <dgm:t>
        <a:bodyPr/>
        <a:lstStyle/>
        <a:p>
          <a:endParaRPr lang="en-US"/>
        </a:p>
      </dgm:t>
    </dgm:pt>
    <dgm:pt modelId="{CF8ABB49-1E5B-49FE-9EE0-3D5F945DA0FA}" type="sibTrans" cxnId="{4F4CE5CB-F861-42F3-9EAA-86FB8886C365}">
      <dgm:prSet/>
      <dgm:spPr/>
      <dgm:t>
        <a:bodyPr/>
        <a:lstStyle/>
        <a:p>
          <a:endParaRPr lang="en-US"/>
        </a:p>
      </dgm:t>
    </dgm:pt>
    <dgm:pt modelId="{79AA0885-A79A-4EA5-89F8-24AC502BB4BE}">
      <dgm:prSet phldrT="[Text]"/>
      <dgm:spPr/>
      <dgm:t>
        <a:bodyPr/>
        <a:lstStyle/>
        <a:p>
          <a:r>
            <a:rPr lang="en-US" dirty="0" err="1" smtClean="0"/>
            <a:t>Terintegrasi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pendidikan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.</a:t>
          </a:r>
          <a:endParaRPr lang="en-US" dirty="0"/>
        </a:p>
      </dgm:t>
    </dgm:pt>
    <dgm:pt modelId="{4FE93396-AD31-437E-9AF0-68BACAD75E8D}" type="parTrans" cxnId="{10590791-FE36-497D-AA35-AFF9C4E84A67}">
      <dgm:prSet/>
      <dgm:spPr/>
      <dgm:t>
        <a:bodyPr/>
        <a:lstStyle/>
        <a:p>
          <a:endParaRPr lang="en-US"/>
        </a:p>
      </dgm:t>
    </dgm:pt>
    <dgm:pt modelId="{2E259A50-796B-4F13-A86A-C9C39F0FDF7D}" type="sibTrans" cxnId="{10590791-FE36-497D-AA35-AFF9C4E84A67}">
      <dgm:prSet/>
      <dgm:spPr/>
      <dgm:t>
        <a:bodyPr/>
        <a:lstStyle/>
        <a:p>
          <a:endParaRPr lang="en-US"/>
        </a:p>
      </dgm:t>
    </dgm:pt>
    <dgm:pt modelId="{8BCA4D55-C2EB-423C-AFC9-AE4BA0247EB4}">
      <dgm:prSet phldrT="[Text]"/>
      <dgm:spPr/>
      <dgm:t>
        <a:bodyPr/>
        <a:lstStyle/>
        <a:p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pengabdian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r>
            <a:rPr lang="en-US" dirty="0" smtClean="0"/>
            <a:t>.</a:t>
          </a:r>
          <a:endParaRPr lang="en-US" dirty="0"/>
        </a:p>
      </dgm:t>
    </dgm:pt>
    <dgm:pt modelId="{31E97BE1-FF2C-487D-A9EB-20161642FCE9}" type="parTrans" cxnId="{C0BE7802-2B90-476E-9998-09C874DF7582}">
      <dgm:prSet/>
      <dgm:spPr/>
      <dgm:t>
        <a:bodyPr/>
        <a:lstStyle/>
        <a:p>
          <a:endParaRPr lang="en-US"/>
        </a:p>
      </dgm:t>
    </dgm:pt>
    <dgm:pt modelId="{32BB7F6F-9E42-47B5-B87F-831598CED48F}" type="sibTrans" cxnId="{C0BE7802-2B90-476E-9998-09C874DF7582}">
      <dgm:prSet/>
      <dgm:spPr/>
      <dgm:t>
        <a:bodyPr/>
        <a:lstStyle/>
        <a:p>
          <a:endParaRPr lang="en-US"/>
        </a:p>
      </dgm:t>
    </dgm:pt>
    <dgm:pt modelId="{1C834821-AAFC-4902-8805-59F696D41425}" type="pres">
      <dgm:prSet presAssocID="{B294680A-3388-4114-AC59-2B48DB2650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B903BB-16BD-47B7-A7E1-4DE9C1F83AF6}" type="pres">
      <dgm:prSet presAssocID="{B0C3A966-CD3C-446E-B455-08B52191B187}" presName="node" presStyleLbl="node1" presStyleIdx="0" presStyleCnt="3" custScaleX="104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77A6C-3F92-43F0-AFE8-4C8ED8D3F7DF}" type="pres">
      <dgm:prSet presAssocID="{1BAB7C1B-CDE4-4228-8F33-04664D92DAE6}" presName="sibTrans" presStyleCnt="0"/>
      <dgm:spPr/>
    </dgm:pt>
    <dgm:pt modelId="{0DA1BBC6-8DA6-4FCB-AE12-D45620C1A319}" type="pres">
      <dgm:prSet presAssocID="{626B15C7-70E2-48B9-B6B4-57215FC600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0B763-19D9-4F6E-971F-C51BF4BF6CC2}" type="pres">
      <dgm:prSet presAssocID="{75F59A6D-906B-4780-B51F-786586911A99}" presName="sibTrans" presStyleCnt="0"/>
      <dgm:spPr/>
    </dgm:pt>
    <dgm:pt modelId="{A7E9D4F8-08D7-4CB1-AF7F-CE6F42725643}" type="pres">
      <dgm:prSet presAssocID="{56982870-AA87-4DF9-AB6B-02A9DFC150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879B7C-A7FA-45E8-B301-0B6A91A8820A}" type="presOf" srcId="{4ECA47A5-7744-4803-9662-18F8305165BB}" destId="{5EB903BB-16BD-47B7-A7E1-4DE9C1F83AF6}" srcOrd="0" destOrd="6" presId="urn:microsoft.com/office/officeart/2005/8/layout/hList6"/>
    <dgm:cxn modelId="{1D3BCA6C-2272-4AD5-836C-B427BB655A97}" type="presOf" srcId="{B294680A-3388-4114-AC59-2B48DB2650C1}" destId="{1C834821-AAFC-4902-8805-59F696D41425}" srcOrd="0" destOrd="0" presId="urn:microsoft.com/office/officeart/2005/8/layout/hList6"/>
    <dgm:cxn modelId="{8415A98C-3A97-4792-A62E-575028121260}" srcId="{56982870-AA87-4DF9-AB6B-02A9DFC150B5}" destId="{266424A3-4360-4BF9-92D8-7537DFCD995D}" srcOrd="0" destOrd="0" parTransId="{16774915-E50D-4EB0-8289-F0487053792F}" sibTransId="{7DF84CF5-4025-4E84-8289-68A7A0286DA1}"/>
    <dgm:cxn modelId="{05825548-40FE-441D-AD1A-5C0069509C47}" type="presOf" srcId="{9A04414B-B2BF-40F2-AA12-AF5759F0259C}" destId="{5EB903BB-16BD-47B7-A7E1-4DE9C1F83AF6}" srcOrd="0" destOrd="4" presId="urn:microsoft.com/office/officeart/2005/8/layout/hList6"/>
    <dgm:cxn modelId="{9EDD9682-2924-453F-8B72-90B8A372989C}" type="presOf" srcId="{5BF2ECFF-4606-45BE-8BBA-1038C13DC160}" destId="{5EB903BB-16BD-47B7-A7E1-4DE9C1F83AF6}" srcOrd="0" destOrd="5" presId="urn:microsoft.com/office/officeart/2005/8/layout/hList6"/>
    <dgm:cxn modelId="{D8B5D048-C637-482A-9A0D-FCE576AC3429}" type="presOf" srcId="{79AA0885-A79A-4EA5-89F8-24AC502BB4BE}" destId="{A7E9D4F8-08D7-4CB1-AF7F-CE6F42725643}" srcOrd="0" destOrd="3" presId="urn:microsoft.com/office/officeart/2005/8/layout/hList6"/>
    <dgm:cxn modelId="{8F9B9FF4-BA3F-467D-913F-76BB7040B6F6}" type="presOf" srcId="{D2EEF015-A5BC-45EC-ABA8-CEF4C5DA7D0B}" destId="{0DA1BBC6-8DA6-4FCB-AE12-D45620C1A319}" srcOrd="0" destOrd="4" presId="urn:microsoft.com/office/officeart/2005/8/layout/hList6"/>
    <dgm:cxn modelId="{10590791-FE36-497D-AA35-AFF9C4E84A67}" srcId="{56982870-AA87-4DF9-AB6B-02A9DFC150B5}" destId="{79AA0885-A79A-4EA5-89F8-24AC502BB4BE}" srcOrd="2" destOrd="0" parTransId="{4FE93396-AD31-437E-9AF0-68BACAD75E8D}" sibTransId="{2E259A50-796B-4F13-A86A-C9C39F0FDF7D}"/>
    <dgm:cxn modelId="{03E9BFDF-FD66-4619-9124-B1EE0A944F3C}" srcId="{B0C3A966-CD3C-446E-B455-08B52191B187}" destId="{4ECA47A5-7744-4803-9662-18F8305165BB}" srcOrd="5" destOrd="0" parTransId="{5291141E-6EF1-481D-8702-B0721EB9E91D}" sibTransId="{BF3C7A96-3003-4F3E-88AB-F8509232C0F1}"/>
    <dgm:cxn modelId="{7AEBAEE4-DAB9-4F8A-B12A-C4E825500A1A}" srcId="{B0C3A966-CD3C-446E-B455-08B52191B187}" destId="{3E806A85-C84A-41B2-B0A2-EB220E212B19}" srcOrd="2" destOrd="0" parTransId="{B6EE7E18-BA51-42AD-BCCC-0AE79C9AF2AC}" sibTransId="{2693D9D0-BAF9-4711-AF02-9B5D5782A1AD}"/>
    <dgm:cxn modelId="{12D9F58B-80B2-418A-8A26-B77749620C83}" srcId="{626B15C7-70E2-48B9-B6B4-57215FC600BF}" destId="{6CAA1726-09A5-44C7-B2E4-1786C60160E2}" srcOrd="4" destOrd="0" parTransId="{5CC9567C-AC2F-415A-9081-85A0C83CCBDC}" sibTransId="{7D17049C-60CF-4062-87E5-FD7ADA6C2D5F}"/>
    <dgm:cxn modelId="{7A66D321-F699-47E1-87A7-7BD84315DE53}" srcId="{B0C3A966-CD3C-446E-B455-08B52191B187}" destId="{9A04414B-B2BF-40F2-AA12-AF5759F0259C}" srcOrd="3" destOrd="0" parTransId="{64D6574D-C5AD-4C30-B7CC-AFDEB6F60A3E}" sibTransId="{FAB6E281-C889-4849-9DE8-55DB311AFF82}"/>
    <dgm:cxn modelId="{894B97BF-24EB-48A2-9A2F-8F80026BEE4D}" type="presOf" srcId="{76117D94-B0AB-4492-A945-1EFD3F5E2DAC}" destId="{0DA1BBC6-8DA6-4FCB-AE12-D45620C1A319}" srcOrd="0" destOrd="2" presId="urn:microsoft.com/office/officeart/2005/8/layout/hList6"/>
    <dgm:cxn modelId="{414CA590-6566-4A49-9D2A-B13BEF50C9AE}" type="presOf" srcId="{626B15C7-70E2-48B9-B6B4-57215FC600BF}" destId="{0DA1BBC6-8DA6-4FCB-AE12-D45620C1A319}" srcOrd="0" destOrd="0" presId="urn:microsoft.com/office/officeart/2005/8/layout/hList6"/>
    <dgm:cxn modelId="{D058550B-264C-4231-9739-5B5E3C680C0A}" type="presOf" srcId="{6CAA1726-09A5-44C7-B2E4-1786C60160E2}" destId="{0DA1BBC6-8DA6-4FCB-AE12-D45620C1A319}" srcOrd="0" destOrd="5" presId="urn:microsoft.com/office/officeart/2005/8/layout/hList6"/>
    <dgm:cxn modelId="{044AA3E0-922C-4192-9583-ECC704860027}" srcId="{B0C3A966-CD3C-446E-B455-08B52191B187}" destId="{D190F593-6B11-4AAC-8613-717D5F105A13}" srcOrd="0" destOrd="0" parTransId="{7FF3FB1A-CD7B-41E2-9121-80ACBEDCD274}" sibTransId="{53FDBFE0-B409-4E39-AC59-E5E9C0B62D1E}"/>
    <dgm:cxn modelId="{A4906DE4-D76D-4FC3-A51C-EECA6AC38502}" srcId="{626B15C7-70E2-48B9-B6B4-57215FC600BF}" destId="{B75FBD78-B53B-4F74-AAB8-09144E2E933C}" srcOrd="0" destOrd="0" parTransId="{61E28FDF-9402-48AB-B0D0-BF79ECF0FBA1}" sibTransId="{9BB5D600-2AE2-4888-B8E4-16FFAD5F612E}"/>
    <dgm:cxn modelId="{4F4CE5CB-F861-42F3-9EAA-86FB8886C365}" srcId="{626B15C7-70E2-48B9-B6B4-57215FC600BF}" destId="{90721CB0-68E4-4F9D-9ED1-7BC9E8A85843}" srcOrd="5" destOrd="0" parTransId="{E444830D-28FA-4BDD-9F35-31DA9667345A}" sibTransId="{CF8ABB49-1E5B-49FE-9EE0-3D5F945DA0FA}"/>
    <dgm:cxn modelId="{BD249244-9D1F-4603-A7FA-856C898206E4}" srcId="{B294680A-3388-4114-AC59-2B48DB2650C1}" destId="{56982870-AA87-4DF9-AB6B-02A9DFC150B5}" srcOrd="2" destOrd="0" parTransId="{F465AEBB-C905-43FF-A27D-8080162C55F1}" sibTransId="{DC69F6AD-DEF9-474A-91EA-B906EC5D0DC0}"/>
    <dgm:cxn modelId="{DDD7BEBA-8751-4BB8-8F4A-79140014B408}" srcId="{B0C3A966-CD3C-446E-B455-08B52191B187}" destId="{5BF2ECFF-4606-45BE-8BBA-1038C13DC160}" srcOrd="4" destOrd="0" parTransId="{48AE9F07-F650-4D9C-B3FF-10FBBF7993F8}" sibTransId="{5034CD34-348F-4313-A949-22AF79557900}"/>
    <dgm:cxn modelId="{D1D7943D-CBCC-40D9-B822-C1DA462C9F41}" srcId="{626B15C7-70E2-48B9-B6B4-57215FC600BF}" destId="{F47B793A-3E9E-4105-98BE-6C381F071F07}" srcOrd="2" destOrd="0" parTransId="{11AFE288-A405-4EDC-954B-AC2580A78D91}" sibTransId="{EAA5C0F6-1986-44F1-9344-E67690207C08}"/>
    <dgm:cxn modelId="{8AB8251C-74BB-4CBD-8174-0C0C86ECD48A}" srcId="{56982870-AA87-4DF9-AB6B-02A9DFC150B5}" destId="{C9D735AE-7E40-453F-B4BA-3979C61197EF}" srcOrd="1" destOrd="0" parTransId="{43500F5A-EBD3-45C7-8445-F4FCD72F3A86}" sibTransId="{59596FDC-7C11-454A-B9D3-4BFEEED97072}"/>
    <dgm:cxn modelId="{C79D2B0A-0814-496C-A952-2F013AE36605}" type="presOf" srcId="{56982870-AA87-4DF9-AB6B-02A9DFC150B5}" destId="{A7E9D4F8-08D7-4CB1-AF7F-CE6F42725643}" srcOrd="0" destOrd="0" presId="urn:microsoft.com/office/officeart/2005/8/layout/hList6"/>
    <dgm:cxn modelId="{93E3B317-3664-49AA-984D-546E47EAFFE7}" type="presOf" srcId="{8B0C3CDF-5761-4FE1-9231-223601D70235}" destId="{5EB903BB-16BD-47B7-A7E1-4DE9C1F83AF6}" srcOrd="0" destOrd="7" presId="urn:microsoft.com/office/officeart/2005/8/layout/hList6"/>
    <dgm:cxn modelId="{FDCF52F0-67D1-41A6-9A9E-5B506381CF8D}" type="presOf" srcId="{266424A3-4360-4BF9-92D8-7537DFCD995D}" destId="{A7E9D4F8-08D7-4CB1-AF7F-CE6F42725643}" srcOrd="0" destOrd="1" presId="urn:microsoft.com/office/officeart/2005/8/layout/hList6"/>
    <dgm:cxn modelId="{969D5EF1-C947-4C1E-8D30-0763A3979EB7}" type="presOf" srcId="{F47B793A-3E9E-4105-98BE-6C381F071F07}" destId="{0DA1BBC6-8DA6-4FCB-AE12-D45620C1A319}" srcOrd="0" destOrd="3" presId="urn:microsoft.com/office/officeart/2005/8/layout/hList6"/>
    <dgm:cxn modelId="{BD2F0098-C455-4E1F-BEDA-6B52378207D4}" type="presOf" srcId="{D190F593-6B11-4AAC-8613-717D5F105A13}" destId="{5EB903BB-16BD-47B7-A7E1-4DE9C1F83AF6}" srcOrd="0" destOrd="1" presId="urn:microsoft.com/office/officeart/2005/8/layout/hList6"/>
    <dgm:cxn modelId="{C0BE7802-2B90-476E-9998-09C874DF7582}" srcId="{56982870-AA87-4DF9-AB6B-02A9DFC150B5}" destId="{8BCA4D55-C2EB-423C-AFC9-AE4BA0247EB4}" srcOrd="3" destOrd="0" parTransId="{31E97BE1-FF2C-487D-A9EB-20161642FCE9}" sibTransId="{32BB7F6F-9E42-47B5-B87F-831598CED48F}"/>
    <dgm:cxn modelId="{C6263DA2-2BD7-4337-9BC5-35CA120347B5}" type="presOf" srcId="{B75FBD78-B53B-4F74-AAB8-09144E2E933C}" destId="{0DA1BBC6-8DA6-4FCB-AE12-D45620C1A319}" srcOrd="0" destOrd="1" presId="urn:microsoft.com/office/officeart/2005/8/layout/hList6"/>
    <dgm:cxn modelId="{3B732ADD-F6E4-4435-A690-731AF9B6C15E}" srcId="{B294680A-3388-4114-AC59-2B48DB2650C1}" destId="{626B15C7-70E2-48B9-B6B4-57215FC600BF}" srcOrd="1" destOrd="0" parTransId="{577B89E4-2A5F-4F6A-8563-CECE8BDEB328}" sibTransId="{75F59A6D-906B-4780-B51F-786586911A99}"/>
    <dgm:cxn modelId="{8471B2A0-5B6D-476C-9B4D-FD7ADDBB89B2}" type="presOf" srcId="{90721CB0-68E4-4F9D-9ED1-7BC9E8A85843}" destId="{0DA1BBC6-8DA6-4FCB-AE12-D45620C1A319}" srcOrd="0" destOrd="6" presId="urn:microsoft.com/office/officeart/2005/8/layout/hList6"/>
    <dgm:cxn modelId="{18B49CD6-B324-4B88-B256-2E5AC62FD6B8}" srcId="{626B15C7-70E2-48B9-B6B4-57215FC600BF}" destId="{76117D94-B0AB-4492-A945-1EFD3F5E2DAC}" srcOrd="1" destOrd="0" parTransId="{B534EC4D-FC81-48AE-9356-12C6C19B6B37}" sibTransId="{59C43C42-6F6C-4D94-BA9E-B0E7C91549B4}"/>
    <dgm:cxn modelId="{1A8E76D6-9B6D-4836-88BB-46A6DABA5A1D}" srcId="{626B15C7-70E2-48B9-B6B4-57215FC600BF}" destId="{D2EEF015-A5BC-45EC-ABA8-CEF4C5DA7D0B}" srcOrd="3" destOrd="0" parTransId="{1FC4B929-3615-460C-B43A-6855CA439E26}" sibTransId="{DAA24F20-D0D7-40E7-944A-543630FA9D18}"/>
    <dgm:cxn modelId="{F2387AC7-7DDF-4080-91B1-1714088C7264}" type="presOf" srcId="{4DCE1218-7E6B-44D8-968E-2AF7333AE96B}" destId="{5EB903BB-16BD-47B7-A7E1-4DE9C1F83AF6}" srcOrd="0" destOrd="2" presId="urn:microsoft.com/office/officeart/2005/8/layout/hList6"/>
    <dgm:cxn modelId="{935635D1-BCC3-42AA-9A00-FA2FBAAC901D}" srcId="{B294680A-3388-4114-AC59-2B48DB2650C1}" destId="{B0C3A966-CD3C-446E-B455-08B52191B187}" srcOrd="0" destOrd="0" parTransId="{C45895D1-0FF0-4E54-ABD8-206EEE41B973}" sibTransId="{1BAB7C1B-CDE4-4228-8F33-04664D92DAE6}"/>
    <dgm:cxn modelId="{02EA1BCE-E8D5-49B2-894C-8005A8F83035}" type="presOf" srcId="{C9D735AE-7E40-453F-B4BA-3979C61197EF}" destId="{A7E9D4F8-08D7-4CB1-AF7F-CE6F42725643}" srcOrd="0" destOrd="2" presId="urn:microsoft.com/office/officeart/2005/8/layout/hList6"/>
    <dgm:cxn modelId="{FA14CFEF-1726-4A48-937C-C16B340CE99B}" srcId="{B0C3A966-CD3C-446E-B455-08B52191B187}" destId="{8B0C3CDF-5761-4FE1-9231-223601D70235}" srcOrd="6" destOrd="0" parTransId="{85643018-3EA9-453C-89D1-E61B0837D2F3}" sibTransId="{8043C949-410D-41C2-9A5F-60C387E445F8}"/>
    <dgm:cxn modelId="{49DCEE7B-F953-448C-B585-0CDF233D2B7A}" type="presOf" srcId="{3E806A85-C84A-41B2-B0A2-EB220E212B19}" destId="{5EB903BB-16BD-47B7-A7E1-4DE9C1F83AF6}" srcOrd="0" destOrd="3" presId="urn:microsoft.com/office/officeart/2005/8/layout/hList6"/>
    <dgm:cxn modelId="{599E0ED5-50C5-455A-A243-9D2F373BE886}" type="presOf" srcId="{B0C3A966-CD3C-446E-B455-08B52191B187}" destId="{5EB903BB-16BD-47B7-A7E1-4DE9C1F83AF6}" srcOrd="0" destOrd="0" presId="urn:microsoft.com/office/officeart/2005/8/layout/hList6"/>
    <dgm:cxn modelId="{CA0A87C0-C768-4F73-A4D3-4241EC451A1E}" srcId="{B0C3A966-CD3C-446E-B455-08B52191B187}" destId="{4DCE1218-7E6B-44D8-968E-2AF7333AE96B}" srcOrd="1" destOrd="0" parTransId="{960D96D2-76E7-47C4-B507-4249AE8390DE}" sibTransId="{F4FDA77C-AFF7-4695-B79F-D53E31A8D624}"/>
    <dgm:cxn modelId="{526B5048-CC8F-4388-8275-83851E8B1B55}" type="presOf" srcId="{8BCA4D55-C2EB-423C-AFC9-AE4BA0247EB4}" destId="{A7E9D4F8-08D7-4CB1-AF7F-CE6F42725643}" srcOrd="0" destOrd="4" presId="urn:microsoft.com/office/officeart/2005/8/layout/hList6"/>
    <dgm:cxn modelId="{0A07345C-9802-413B-B8D1-7E431DD3893F}" type="presParOf" srcId="{1C834821-AAFC-4902-8805-59F696D41425}" destId="{5EB903BB-16BD-47B7-A7E1-4DE9C1F83AF6}" srcOrd="0" destOrd="0" presId="urn:microsoft.com/office/officeart/2005/8/layout/hList6"/>
    <dgm:cxn modelId="{EB530D1B-E26B-4BC6-9A05-BC502376B449}" type="presParOf" srcId="{1C834821-AAFC-4902-8805-59F696D41425}" destId="{91777A6C-3F92-43F0-AFE8-4C8ED8D3F7DF}" srcOrd="1" destOrd="0" presId="urn:microsoft.com/office/officeart/2005/8/layout/hList6"/>
    <dgm:cxn modelId="{4B472E6E-FDCB-48FE-AC1D-48E4B402D8D8}" type="presParOf" srcId="{1C834821-AAFC-4902-8805-59F696D41425}" destId="{0DA1BBC6-8DA6-4FCB-AE12-D45620C1A319}" srcOrd="2" destOrd="0" presId="urn:microsoft.com/office/officeart/2005/8/layout/hList6"/>
    <dgm:cxn modelId="{888F103D-4468-49A2-8147-9926572C976B}" type="presParOf" srcId="{1C834821-AAFC-4902-8805-59F696D41425}" destId="{E8E0B763-19D9-4F6E-971F-C51BF4BF6CC2}" srcOrd="3" destOrd="0" presId="urn:microsoft.com/office/officeart/2005/8/layout/hList6"/>
    <dgm:cxn modelId="{CF21E076-7F9D-4C46-A790-8D82793EF92C}" type="presParOf" srcId="{1C834821-AAFC-4902-8805-59F696D41425}" destId="{A7E9D4F8-08D7-4CB1-AF7F-CE6F4272564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F6BB54-754B-4B54-ADF0-42723CE9AEEC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500822E-CB45-4477-A3E6-814F116507E4}">
      <dgm:prSet phldrT="[Text]"/>
      <dgm:spPr/>
      <dgm:t>
        <a:bodyPr/>
        <a:lstStyle/>
        <a:p>
          <a:r>
            <a:rPr lang="en-US" dirty="0" smtClean="0"/>
            <a:t>MWA</a:t>
          </a:r>
          <a:endParaRPr lang="en-US" dirty="0"/>
        </a:p>
      </dgm:t>
    </dgm:pt>
    <dgm:pt modelId="{2D125367-83D0-48D0-AC09-82B0A2A31949}" type="parTrans" cxnId="{25548328-75FF-4D43-838E-85B45EC21D3C}">
      <dgm:prSet/>
      <dgm:spPr/>
      <dgm:t>
        <a:bodyPr/>
        <a:lstStyle/>
        <a:p>
          <a:endParaRPr lang="en-US"/>
        </a:p>
      </dgm:t>
    </dgm:pt>
    <dgm:pt modelId="{A898C020-1845-4F7D-A869-AD5A835FEE58}" type="sibTrans" cxnId="{25548328-75FF-4D43-838E-85B45EC21D3C}">
      <dgm:prSet/>
      <dgm:spPr/>
      <dgm:t>
        <a:bodyPr/>
        <a:lstStyle/>
        <a:p>
          <a:endParaRPr lang="en-US"/>
        </a:p>
      </dgm:t>
    </dgm:pt>
    <dgm:pt modelId="{76A188F7-02FF-43C0-8BFF-D9F8E5CCF619}">
      <dgm:prSet phldrT="[Text]"/>
      <dgm:spPr/>
      <dgm:t>
        <a:bodyPr/>
        <a:lstStyle/>
        <a:p>
          <a:r>
            <a:rPr lang="en-US" dirty="0" err="1" smtClean="0"/>
            <a:t>Rektor</a:t>
          </a:r>
          <a:endParaRPr lang="en-US" dirty="0"/>
        </a:p>
      </dgm:t>
    </dgm:pt>
    <dgm:pt modelId="{A4AE0883-6C46-4950-BE06-06C6587331A2}" type="parTrans" cxnId="{ADD2D33B-025F-4855-9C96-60C9930917A4}">
      <dgm:prSet/>
      <dgm:spPr/>
      <dgm:t>
        <a:bodyPr/>
        <a:lstStyle/>
        <a:p>
          <a:endParaRPr lang="en-US"/>
        </a:p>
      </dgm:t>
    </dgm:pt>
    <dgm:pt modelId="{FE0B28DD-566E-463A-A7B8-27C041133422}" type="sibTrans" cxnId="{ADD2D33B-025F-4855-9C96-60C9930917A4}">
      <dgm:prSet/>
      <dgm:spPr/>
      <dgm:t>
        <a:bodyPr/>
        <a:lstStyle/>
        <a:p>
          <a:endParaRPr lang="en-US"/>
        </a:p>
      </dgm:t>
    </dgm:pt>
    <dgm:pt modelId="{1DAC656D-D54B-4DF0-BA1F-2FC7B1C7DEA6}">
      <dgm:prSet phldrT="[Text]"/>
      <dgm:spPr/>
      <dgm:t>
        <a:bodyPr/>
        <a:lstStyle/>
        <a:p>
          <a:r>
            <a:rPr lang="en-US" dirty="0" err="1" smtClean="0"/>
            <a:t>Kebijakan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pengawasan</a:t>
          </a:r>
          <a:endParaRPr lang="en-US" dirty="0"/>
        </a:p>
      </dgm:t>
    </dgm:pt>
    <dgm:pt modelId="{9DF4FAED-DDC0-44C9-B1AD-821BC432566B}" type="parTrans" cxnId="{2C768509-5E26-4DA6-9979-EF30138C88C3}">
      <dgm:prSet/>
      <dgm:spPr/>
      <dgm:t>
        <a:bodyPr/>
        <a:lstStyle/>
        <a:p>
          <a:endParaRPr lang="en-US"/>
        </a:p>
      </dgm:t>
    </dgm:pt>
    <dgm:pt modelId="{295C93D4-C2CF-4586-8646-3EA23D2D9831}" type="sibTrans" cxnId="{2C768509-5E26-4DA6-9979-EF30138C88C3}">
      <dgm:prSet/>
      <dgm:spPr/>
      <dgm:t>
        <a:bodyPr/>
        <a:lstStyle/>
        <a:p>
          <a:endParaRPr lang="en-US"/>
        </a:p>
      </dgm:t>
    </dgm:pt>
    <dgm:pt modelId="{68AC8638-CC5F-4C6F-A1C3-8F682B4DD44C}">
      <dgm:prSet phldrT="[Text]"/>
      <dgm:spPr/>
      <dgm:t>
        <a:bodyPr/>
        <a:lstStyle/>
        <a:p>
          <a:r>
            <a:rPr lang="en-US" dirty="0" err="1" smtClean="0"/>
            <a:t>Pelaksana</a:t>
          </a:r>
          <a:r>
            <a:rPr lang="en-US" dirty="0" smtClean="0"/>
            <a:t> </a:t>
          </a:r>
          <a:r>
            <a:rPr lang="en-US" dirty="0" err="1" smtClean="0"/>
            <a:t>otonomi</a:t>
          </a:r>
          <a:endParaRPr lang="en-US" dirty="0"/>
        </a:p>
      </dgm:t>
    </dgm:pt>
    <dgm:pt modelId="{E33FF095-3B56-4631-A8B0-74F2BAC63711}" type="parTrans" cxnId="{86B59B21-C3BD-4E2D-B732-956674993C6F}">
      <dgm:prSet/>
      <dgm:spPr/>
      <dgm:t>
        <a:bodyPr/>
        <a:lstStyle/>
        <a:p>
          <a:endParaRPr lang="en-US"/>
        </a:p>
      </dgm:t>
    </dgm:pt>
    <dgm:pt modelId="{B54FB843-AB10-4EDC-887E-68FC5CFDED70}" type="sibTrans" cxnId="{86B59B21-C3BD-4E2D-B732-956674993C6F}">
      <dgm:prSet/>
      <dgm:spPr/>
      <dgm:t>
        <a:bodyPr/>
        <a:lstStyle/>
        <a:p>
          <a:endParaRPr lang="en-US"/>
        </a:p>
      </dgm:t>
    </dgm:pt>
    <dgm:pt modelId="{56731288-1C59-47E3-848F-60DCDAD02B3C}" type="pres">
      <dgm:prSet presAssocID="{3FF6BB54-754B-4B54-ADF0-42723CE9AEE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6585B-ED15-4301-B11A-3AFEDF874429}" type="pres">
      <dgm:prSet presAssocID="{3FF6BB54-754B-4B54-ADF0-42723CE9AEEC}" presName="hierFlow" presStyleCnt="0"/>
      <dgm:spPr/>
    </dgm:pt>
    <dgm:pt modelId="{259337FE-ADDD-43E2-9404-21A0845CF315}" type="pres">
      <dgm:prSet presAssocID="{3FF6BB54-754B-4B54-ADF0-42723CE9AEEC}" presName="firstBuf" presStyleCnt="0"/>
      <dgm:spPr/>
    </dgm:pt>
    <dgm:pt modelId="{FD808ECD-4DF9-432E-914C-5CC2BB89109B}" type="pres">
      <dgm:prSet presAssocID="{3FF6BB54-754B-4B54-ADF0-42723CE9AEE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B16568C-D0DF-4C30-A27F-FF2B4F2198AE}" type="pres">
      <dgm:prSet presAssocID="{C500822E-CB45-4477-A3E6-814F116507E4}" presName="Name14" presStyleCnt="0"/>
      <dgm:spPr/>
    </dgm:pt>
    <dgm:pt modelId="{EA5514D0-8365-4032-BC41-D34225DC135E}" type="pres">
      <dgm:prSet presAssocID="{C500822E-CB45-4477-A3E6-814F116507E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BCB691-225D-4B3D-8BAB-1276C87DF99E}" type="pres">
      <dgm:prSet presAssocID="{C500822E-CB45-4477-A3E6-814F116507E4}" presName="hierChild2" presStyleCnt="0"/>
      <dgm:spPr/>
    </dgm:pt>
    <dgm:pt modelId="{4345E5C3-73D9-4076-9437-AE4094561FD2}" type="pres">
      <dgm:prSet presAssocID="{A4AE0883-6C46-4950-BE06-06C6587331A2}" presName="Name19" presStyleLbl="parChTrans1D2" presStyleIdx="0" presStyleCnt="1"/>
      <dgm:spPr/>
      <dgm:t>
        <a:bodyPr/>
        <a:lstStyle/>
        <a:p>
          <a:endParaRPr lang="en-US"/>
        </a:p>
      </dgm:t>
    </dgm:pt>
    <dgm:pt modelId="{A0B2B7EB-2E8F-4BD6-ACD6-0ED3DFA6B976}" type="pres">
      <dgm:prSet presAssocID="{76A188F7-02FF-43C0-8BFF-D9F8E5CCF619}" presName="Name21" presStyleCnt="0"/>
      <dgm:spPr/>
    </dgm:pt>
    <dgm:pt modelId="{0FB9DDA4-1F85-42C9-9F4C-F32F2F982EFE}" type="pres">
      <dgm:prSet presAssocID="{76A188F7-02FF-43C0-8BFF-D9F8E5CCF619}" presName="level2Shape" presStyleLbl="node2" presStyleIdx="0" presStyleCnt="1"/>
      <dgm:spPr/>
      <dgm:t>
        <a:bodyPr/>
        <a:lstStyle/>
        <a:p>
          <a:endParaRPr lang="en-US"/>
        </a:p>
      </dgm:t>
    </dgm:pt>
    <dgm:pt modelId="{17A3E2D1-6DEA-48BD-B342-0CA84C8DB7E6}" type="pres">
      <dgm:prSet presAssocID="{76A188F7-02FF-43C0-8BFF-D9F8E5CCF619}" presName="hierChild3" presStyleCnt="0"/>
      <dgm:spPr/>
    </dgm:pt>
    <dgm:pt modelId="{00AB00A2-6582-45AC-B653-C7F373485706}" type="pres">
      <dgm:prSet presAssocID="{3FF6BB54-754B-4B54-ADF0-42723CE9AEEC}" presName="bgShapesFlow" presStyleCnt="0"/>
      <dgm:spPr/>
    </dgm:pt>
    <dgm:pt modelId="{84E6ADA1-9D56-423F-B92F-10E7A86F2478}" type="pres">
      <dgm:prSet presAssocID="{1DAC656D-D54B-4DF0-BA1F-2FC7B1C7DEA6}" presName="rectComp" presStyleCnt="0"/>
      <dgm:spPr/>
    </dgm:pt>
    <dgm:pt modelId="{DA245290-C567-48A7-B8F3-A986A1E60DC4}" type="pres">
      <dgm:prSet presAssocID="{1DAC656D-D54B-4DF0-BA1F-2FC7B1C7DEA6}" presName="bgRect" presStyleLbl="bgShp" presStyleIdx="0" presStyleCnt="2"/>
      <dgm:spPr/>
      <dgm:t>
        <a:bodyPr/>
        <a:lstStyle/>
        <a:p>
          <a:endParaRPr lang="en-US"/>
        </a:p>
      </dgm:t>
    </dgm:pt>
    <dgm:pt modelId="{114B012F-E0CE-473F-90BD-A678EC6E82A4}" type="pres">
      <dgm:prSet presAssocID="{1DAC656D-D54B-4DF0-BA1F-2FC7B1C7DEA6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64E93-3BF8-4C0D-941D-7D6520E16D30}" type="pres">
      <dgm:prSet presAssocID="{1DAC656D-D54B-4DF0-BA1F-2FC7B1C7DEA6}" presName="spComp" presStyleCnt="0"/>
      <dgm:spPr/>
    </dgm:pt>
    <dgm:pt modelId="{B0B5AC9B-9D71-492F-B979-B0DF5064544A}" type="pres">
      <dgm:prSet presAssocID="{1DAC656D-D54B-4DF0-BA1F-2FC7B1C7DEA6}" presName="vSp" presStyleCnt="0"/>
      <dgm:spPr/>
    </dgm:pt>
    <dgm:pt modelId="{F1A3EA12-3BC7-4F51-873F-BD502CEBD3AD}" type="pres">
      <dgm:prSet presAssocID="{68AC8638-CC5F-4C6F-A1C3-8F682B4DD44C}" presName="rectComp" presStyleCnt="0"/>
      <dgm:spPr/>
    </dgm:pt>
    <dgm:pt modelId="{AD4D61DD-EFDF-46FE-8417-EBB5D65626D6}" type="pres">
      <dgm:prSet presAssocID="{68AC8638-CC5F-4C6F-A1C3-8F682B4DD44C}" presName="bgRect" presStyleLbl="bgShp" presStyleIdx="1" presStyleCnt="2"/>
      <dgm:spPr/>
      <dgm:t>
        <a:bodyPr/>
        <a:lstStyle/>
        <a:p>
          <a:endParaRPr lang="en-US"/>
        </a:p>
      </dgm:t>
    </dgm:pt>
    <dgm:pt modelId="{4FB0AC0C-2745-4478-8F94-D053038BA76C}" type="pres">
      <dgm:prSet presAssocID="{68AC8638-CC5F-4C6F-A1C3-8F682B4DD44C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F8907-4B7C-46EF-B028-155D1A3B3ADE}" type="presOf" srcId="{A4AE0883-6C46-4950-BE06-06C6587331A2}" destId="{4345E5C3-73D9-4076-9437-AE4094561FD2}" srcOrd="0" destOrd="0" presId="urn:microsoft.com/office/officeart/2005/8/layout/hierarchy6"/>
    <dgm:cxn modelId="{111D75B0-6588-4325-A94F-67AC7B1CD4DE}" type="presOf" srcId="{1DAC656D-D54B-4DF0-BA1F-2FC7B1C7DEA6}" destId="{114B012F-E0CE-473F-90BD-A678EC6E82A4}" srcOrd="1" destOrd="0" presId="urn:microsoft.com/office/officeart/2005/8/layout/hierarchy6"/>
    <dgm:cxn modelId="{270CACEB-F001-4029-B3FB-CA100EDF7050}" type="presOf" srcId="{68AC8638-CC5F-4C6F-A1C3-8F682B4DD44C}" destId="{4FB0AC0C-2745-4478-8F94-D053038BA76C}" srcOrd="1" destOrd="0" presId="urn:microsoft.com/office/officeart/2005/8/layout/hierarchy6"/>
    <dgm:cxn modelId="{169EF70C-2CDA-4B28-9129-03591C9F5E62}" type="presOf" srcId="{1DAC656D-D54B-4DF0-BA1F-2FC7B1C7DEA6}" destId="{DA245290-C567-48A7-B8F3-A986A1E60DC4}" srcOrd="0" destOrd="0" presId="urn:microsoft.com/office/officeart/2005/8/layout/hierarchy6"/>
    <dgm:cxn modelId="{26CE071C-F4D1-485F-8060-63250EC6F75B}" type="presOf" srcId="{C500822E-CB45-4477-A3E6-814F116507E4}" destId="{EA5514D0-8365-4032-BC41-D34225DC135E}" srcOrd="0" destOrd="0" presId="urn:microsoft.com/office/officeart/2005/8/layout/hierarchy6"/>
    <dgm:cxn modelId="{3702D2E2-A14F-4E0E-9A51-E19E8448EEC1}" type="presOf" srcId="{3FF6BB54-754B-4B54-ADF0-42723CE9AEEC}" destId="{56731288-1C59-47E3-848F-60DCDAD02B3C}" srcOrd="0" destOrd="0" presId="urn:microsoft.com/office/officeart/2005/8/layout/hierarchy6"/>
    <dgm:cxn modelId="{86B59B21-C3BD-4E2D-B732-956674993C6F}" srcId="{3FF6BB54-754B-4B54-ADF0-42723CE9AEEC}" destId="{68AC8638-CC5F-4C6F-A1C3-8F682B4DD44C}" srcOrd="2" destOrd="0" parTransId="{E33FF095-3B56-4631-A8B0-74F2BAC63711}" sibTransId="{B54FB843-AB10-4EDC-887E-68FC5CFDED70}"/>
    <dgm:cxn modelId="{5CE839A1-B6E8-4704-9444-E9D4027F6977}" type="presOf" srcId="{76A188F7-02FF-43C0-8BFF-D9F8E5CCF619}" destId="{0FB9DDA4-1F85-42C9-9F4C-F32F2F982EFE}" srcOrd="0" destOrd="0" presId="urn:microsoft.com/office/officeart/2005/8/layout/hierarchy6"/>
    <dgm:cxn modelId="{25548328-75FF-4D43-838E-85B45EC21D3C}" srcId="{3FF6BB54-754B-4B54-ADF0-42723CE9AEEC}" destId="{C500822E-CB45-4477-A3E6-814F116507E4}" srcOrd="0" destOrd="0" parTransId="{2D125367-83D0-48D0-AC09-82B0A2A31949}" sibTransId="{A898C020-1845-4F7D-A869-AD5A835FEE58}"/>
    <dgm:cxn modelId="{2C768509-5E26-4DA6-9979-EF30138C88C3}" srcId="{3FF6BB54-754B-4B54-ADF0-42723CE9AEEC}" destId="{1DAC656D-D54B-4DF0-BA1F-2FC7B1C7DEA6}" srcOrd="1" destOrd="0" parTransId="{9DF4FAED-DDC0-44C9-B1AD-821BC432566B}" sibTransId="{295C93D4-C2CF-4586-8646-3EA23D2D9831}"/>
    <dgm:cxn modelId="{ADD2D33B-025F-4855-9C96-60C9930917A4}" srcId="{C500822E-CB45-4477-A3E6-814F116507E4}" destId="{76A188F7-02FF-43C0-8BFF-D9F8E5CCF619}" srcOrd="0" destOrd="0" parTransId="{A4AE0883-6C46-4950-BE06-06C6587331A2}" sibTransId="{FE0B28DD-566E-463A-A7B8-27C041133422}"/>
    <dgm:cxn modelId="{8ACE0548-35AC-4B91-8E66-E68D75BB9EAB}" type="presOf" srcId="{68AC8638-CC5F-4C6F-A1C3-8F682B4DD44C}" destId="{AD4D61DD-EFDF-46FE-8417-EBB5D65626D6}" srcOrd="0" destOrd="0" presId="urn:microsoft.com/office/officeart/2005/8/layout/hierarchy6"/>
    <dgm:cxn modelId="{399E8A37-4CD8-41AC-9E5A-FE2674EEBA50}" type="presParOf" srcId="{56731288-1C59-47E3-848F-60DCDAD02B3C}" destId="{86D6585B-ED15-4301-B11A-3AFEDF874429}" srcOrd="0" destOrd="0" presId="urn:microsoft.com/office/officeart/2005/8/layout/hierarchy6"/>
    <dgm:cxn modelId="{795D59DF-1C45-40C9-9268-7C79C9E497D2}" type="presParOf" srcId="{86D6585B-ED15-4301-B11A-3AFEDF874429}" destId="{259337FE-ADDD-43E2-9404-21A0845CF315}" srcOrd="0" destOrd="0" presId="urn:microsoft.com/office/officeart/2005/8/layout/hierarchy6"/>
    <dgm:cxn modelId="{2BAC6550-246A-4FFA-8C6F-18E47561EACD}" type="presParOf" srcId="{86D6585B-ED15-4301-B11A-3AFEDF874429}" destId="{FD808ECD-4DF9-432E-914C-5CC2BB89109B}" srcOrd="1" destOrd="0" presId="urn:microsoft.com/office/officeart/2005/8/layout/hierarchy6"/>
    <dgm:cxn modelId="{5809B39C-5F80-4FD5-939F-2ED9B77646E9}" type="presParOf" srcId="{FD808ECD-4DF9-432E-914C-5CC2BB89109B}" destId="{9B16568C-D0DF-4C30-A27F-FF2B4F2198AE}" srcOrd="0" destOrd="0" presId="urn:microsoft.com/office/officeart/2005/8/layout/hierarchy6"/>
    <dgm:cxn modelId="{0407E8CF-933F-4E36-BD26-E937156D219E}" type="presParOf" srcId="{9B16568C-D0DF-4C30-A27F-FF2B4F2198AE}" destId="{EA5514D0-8365-4032-BC41-D34225DC135E}" srcOrd="0" destOrd="0" presId="urn:microsoft.com/office/officeart/2005/8/layout/hierarchy6"/>
    <dgm:cxn modelId="{7ABBB3C8-9366-4FA6-ACFF-7AD7B3F08DB5}" type="presParOf" srcId="{9B16568C-D0DF-4C30-A27F-FF2B4F2198AE}" destId="{52BCB691-225D-4B3D-8BAB-1276C87DF99E}" srcOrd="1" destOrd="0" presId="urn:microsoft.com/office/officeart/2005/8/layout/hierarchy6"/>
    <dgm:cxn modelId="{EC331716-10B3-49B5-B0B1-F6CC062D78A4}" type="presParOf" srcId="{52BCB691-225D-4B3D-8BAB-1276C87DF99E}" destId="{4345E5C3-73D9-4076-9437-AE4094561FD2}" srcOrd="0" destOrd="0" presId="urn:microsoft.com/office/officeart/2005/8/layout/hierarchy6"/>
    <dgm:cxn modelId="{88C02EC0-A626-4D2F-96FF-B9815B5E2522}" type="presParOf" srcId="{52BCB691-225D-4B3D-8BAB-1276C87DF99E}" destId="{A0B2B7EB-2E8F-4BD6-ACD6-0ED3DFA6B976}" srcOrd="1" destOrd="0" presId="urn:microsoft.com/office/officeart/2005/8/layout/hierarchy6"/>
    <dgm:cxn modelId="{4F17EEB3-2EDA-4946-922D-7EFD63A0D409}" type="presParOf" srcId="{A0B2B7EB-2E8F-4BD6-ACD6-0ED3DFA6B976}" destId="{0FB9DDA4-1F85-42C9-9F4C-F32F2F982EFE}" srcOrd="0" destOrd="0" presId="urn:microsoft.com/office/officeart/2005/8/layout/hierarchy6"/>
    <dgm:cxn modelId="{227BC6EB-C259-432E-BC7C-A48C24DA9819}" type="presParOf" srcId="{A0B2B7EB-2E8F-4BD6-ACD6-0ED3DFA6B976}" destId="{17A3E2D1-6DEA-48BD-B342-0CA84C8DB7E6}" srcOrd="1" destOrd="0" presId="urn:microsoft.com/office/officeart/2005/8/layout/hierarchy6"/>
    <dgm:cxn modelId="{8E7B5341-0058-4F2D-B0C8-BB3F4F278B7C}" type="presParOf" srcId="{56731288-1C59-47E3-848F-60DCDAD02B3C}" destId="{00AB00A2-6582-45AC-B653-C7F373485706}" srcOrd="1" destOrd="0" presId="urn:microsoft.com/office/officeart/2005/8/layout/hierarchy6"/>
    <dgm:cxn modelId="{CA9E94FC-5CAC-4079-BCDB-07F1B74E7C67}" type="presParOf" srcId="{00AB00A2-6582-45AC-B653-C7F373485706}" destId="{84E6ADA1-9D56-423F-B92F-10E7A86F2478}" srcOrd="0" destOrd="0" presId="urn:microsoft.com/office/officeart/2005/8/layout/hierarchy6"/>
    <dgm:cxn modelId="{4B615A83-7F54-4D87-96EC-836578CD421B}" type="presParOf" srcId="{84E6ADA1-9D56-423F-B92F-10E7A86F2478}" destId="{DA245290-C567-48A7-B8F3-A986A1E60DC4}" srcOrd="0" destOrd="0" presId="urn:microsoft.com/office/officeart/2005/8/layout/hierarchy6"/>
    <dgm:cxn modelId="{C2D83D49-D59B-4743-B537-ECBB6F1348A8}" type="presParOf" srcId="{84E6ADA1-9D56-423F-B92F-10E7A86F2478}" destId="{114B012F-E0CE-473F-90BD-A678EC6E82A4}" srcOrd="1" destOrd="0" presId="urn:microsoft.com/office/officeart/2005/8/layout/hierarchy6"/>
    <dgm:cxn modelId="{AACE301A-CD14-4BFB-9007-061B4E947F1E}" type="presParOf" srcId="{00AB00A2-6582-45AC-B653-C7F373485706}" destId="{64F64E93-3BF8-4C0D-941D-7D6520E16D30}" srcOrd="1" destOrd="0" presId="urn:microsoft.com/office/officeart/2005/8/layout/hierarchy6"/>
    <dgm:cxn modelId="{2C45BF82-1447-4D53-A451-6CF130C21AF2}" type="presParOf" srcId="{64F64E93-3BF8-4C0D-941D-7D6520E16D30}" destId="{B0B5AC9B-9D71-492F-B979-B0DF5064544A}" srcOrd="0" destOrd="0" presId="urn:microsoft.com/office/officeart/2005/8/layout/hierarchy6"/>
    <dgm:cxn modelId="{A5DA9C20-5311-41DB-9BBF-3EE439ED1BC4}" type="presParOf" srcId="{00AB00A2-6582-45AC-B653-C7F373485706}" destId="{F1A3EA12-3BC7-4F51-873F-BD502CEBD3AD}" srcOrd="2" destOrd="0" presId="urn:microsoft.com/office/officeart/2005/8/layout/hierarchy6"/>
    <dgm:cxn modelId="{397DAE37-8243-4E63-9FF5-367FAAF94005}" type="presParOf" srcId="{F1A3EA12-3BC7-4F51-873F-BD502CEBD3AD}" destId="{AD4D61DD-EFDF-46FE-8417-EBB5D65626D6}" srcOrd="0" destOrd="0" presId="urn:microsoft.com/office/officeart/2005/8/layout/hierarchy6"/>
    <dgm:cxn modelId="{892AC8DA-B565-4821-A799-7B34DDB79CFE}" type="presParOf" srcId="{F1A3EA12-3BC7-4F51-873F-BD502CEBD3AD}" destId="{4FB0AC0C-2745-4478-8F94-D053038BA76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00ADE0-A2CA-40AF-A818-57BB401CE73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6D05A3-704B-4E24-8719-1C05CB7BBAF1}">
      <dgm:prSet phldrT="[Text]"/>
      <dgm:spPr/>
      <dgm:t>
        <a:bodyPr/>
        <a:lstStyle/>
        <a:p>
          <a:r>
            <a:rPr lang="en-US" dirty="0" smtClean="0"/>
            <a:t>PTN</a:t>
          </a:r>
          <a:endParaRPr lang="en-US" dirty="0"/>
        </a:p>
      </dgm:t>
    </dgm:pt>
    <dgm:pt modelId="{1920666C-B6B1-499D-AD41-2C6BD49DA0D9}" type="parTrans" cxnId="{68F1C9BE-3EF3-4E46-90E8-E89654917B52}">
      <dgm:prSet/>
      <dgm:spPr/>
      <dgm:t>
        <a:bodyPr/>
        <a:lstStyle/>
        <a:p>
          <a:endParaRPr lang="en-US"/>
        </a:p>
      </dgm:t>
    </dgm:pt>
    <dgm:pt modelId="{56AE5EE4-4E84-4104-8C2F-1B80E75A993E}" type="sibTrans" cxnId="{68F1C9BE-3EF3-4E46-90E8-E89654917B52}">
      <dgm:prSet/>
      <dgm:spPr/>
      <dgm:t>
        <a:bodyPr/>
        <a:lstStyle/>
        <a:p>
          <a:endParaRPr lang="en-US"/>
        </a:p>
      </dgm:t>
    </dgm:pt>
    <dgm:pt modelId="{0E37C9F1-6B04-4178-ACB2-E4C6F3C4E7AC}">
      <dgm:prSet phldrT="[Text]"/>
      <dgm:spPr/>
      <dgm:t>
        <a:bodyPr/>
        <a:lstStyle/>
        <a:p>
          <a:r>
            <a:rPr lang="en-US" dirty="0" smtClean="0"/>
            <a:t>BOPTN</a:t>
          </a:r>
          <a:endParaRPr lang="en-US" dirty="0"/>
        </a:p>
      </dgm:t>
    </dgm:pt>
    <dgm:pt modelId="{F8036627-421E-4811-96FB-94CBD3A880F9}" type="parTrans" cxnId="{9E0756CA-7719-4DC3-ADA6-ECCF49275B80}">
      <dgm:prSet/>
      <dgm:spPr/>
      <dgm:t>
        <a:bodyPr/>
        <a:lstStyle/>
        <a:p>
          <a:endParaRPr lang="en-US"/>
        </a:p>
      </dgm:t>
    </dgm:pt>
    <dgm:pt modelId="{F9315ACF-2C93-4E40-8535-7585EA0B46BE}" type="sibTrans" cxnId="{9E0756CA-7719-4DC3-ADA6-ECCF49275B80}">
      <dgm:prSet/>
      <dgm:spPr/>
      <dgm:t>
        <a:bodyPr/>
        <a:lstStyle/>
        <a:p>
          <a:endParaRPr lang="en-US"/>
        </a:p>
      </dgm:t>
    </dgm:pt>
    <dgm:pt modelId="{6DE8C886-E6AC-4F17-A38B-EEAA5580A500}">
      <dgm:prSet phldrT="[Text]"/>
      <dgm:spPr/>
      <dgm:t>
        <a:bodyPr/>
        <a:lstStyle/>
        <a:p>
          <a:r>
            <a:rPr lang="en-US" dirty="0" err="1" smtClean="0"/>
            <a:t>Investasi</a:t>
          </a:r>
          <a:endParaRPr lang="en-US" dirty="0"/>
        </a:p>
      </dgm:t>
    </dgm:pt>
    <dgm:pt modelId="{06A6EA03-3356-47AB-A347-967CBEDD1CFC}" type="parTrans" cxnId="{9A65ABEF-39AB-486F-9496-2F81133D0DF9}">
      <dgm:prSet/>
      <dgm:spPr/>
      <dgm:t>
        <a:bodyPr/>
        <a:lstStyle/>
        <a:p>
          <a:endParaRPr lang="en-US"/>
        </a:p>
      </dgm:t>
    </dgm:pt>
    <dgm:pt modelId="{75F29413-AFD9-49C4-8D07-9A8BFBA2B8D8}" type="sibTrans" cxnId="{9A65ABEF-39AB-486F-9496-2F81133D0DF9}">
      <dgm:prSet/>
      <dgm:spPr/>
      <dgm:t>
        <a:bodyPr/>
        <a:lstStyle/>
        <a:p>
          <a:endParaRPr lang="en-US"/>
        </a:p>
      </dgm:t>
    </dgm:pt>
    <dgm:pt modelId="{5D5CC199-64A1-46E9-AC22-6B8A94E7450A}">
      <dgm:prSet phldrT="[Text]"/>
      <dgm:spPr/>
      <dgm:t>
        <a:bodyPr/>
        <a:lstStyle/>
        <a:p>
          <a:r>
            <a:rPr lang="en-US" dirty="0" smtClean="0"/>
            <a:t>BH</a:t>
          </a:r>
          <a:endParaRPr lang="en-US" dirty="0"/>
        </a:p>
      </dgm:t>
    </dgm:pt>
    <dgm:pt modelId="{496934CA-3957-45A4-B068-8E0AA63DD43A}" type="parTrans" cxnId="{7E99D4C0-7604-4633-93B9-46FCC5B9C4A4}">
      <dgm:prSet/>
      <dgm:spPr/>
      <dgm:t>
        <a:bodyPr/>
        <a:lstStyle/>
        <a:p>
          <a:endParaRPr lang="en-US"/>
        </a:p>
      </dgm:t>
    </dgm:pt>
    <dgm:pt modelId="{DE98A0D7-41F6-4D49-9221-0CBCB8253507}" type="sibTrans" cxnId="{7E99D4C0-7604-4633-93B9-46FCC5B9C4A4}">
      <dgm:prSet/>
      <dgm:spPr/>
      <dgm:t>
        <a:bodyPr/>
        <a:lstStyle/>
        <a:p>
          <a:endParaRPr lang="en-US"/>
        </a:p>
      </dgm:t>
    </dgm:pt>
    <dgm:pt modelId="{E81F61DC-CDE5-4ADF-8CD7-DFF1786A06F4}">
      <dgm:prSet phldrT="[Text]"/>
      <dgm:spPr/>
      <dgm:t>
        <a:bodyPr/>
        <a:lstStyle/>
        <a:p>
          <a:r>
            <a:rPr lang="en-US" dirty="0" smtClean="0"/>
            <a:t>Tuition</a:t>
          </a:r>
          <a:endParaRPr lang="en-US" dirty="0"/>
        </a:p>
      </dgm:t>
    </dgm:pt>
    <dgm:pt modelId="{10140E5B-E3A9-45C6-9A9B-F291557D3D17}" type="parTrans" cxnId="{A323D59D-5D21-411A-AFC3-36C4152D717F}">
      <dgm:prSet/>
      <dgm:spPr/>
      <dgm:t>
        <a:bodyPr/>
        <a:lstStyle/>
        <a:p>
          <a:endParaRPr lang="en-US"/>
        </a:p>
      </dgm:t>
    </dgm:pt>
    <dgm:pt modelId="{5EE49C6B-27CE-4F5F-B5EB-69307378C53B}" type="sibTrans" cxnId="{A323D59D-5D21-411A-AFC3-36C4152D717F}">
      <dgm:prSet/>
      <dgm:spPr/>
      <dgm:t>
        <a:bodyPr/>
        <a:lstStyle/>
        <a:p>
          <a:endParaRPr lang="en-US"/>
        </a:p>
      </dgm:t>
    </dgm:pt>
    <dgm:pt modelId="{57F83DAE-6C77-4560-921D-850F6B1F6ECA}">
      <dgm:prSet phldrT="[Text]"/>
      <dgm:spPr/>
      <dgm:t>
        <a:bodyPr/>
        <a:lstStyle/>
        <a:p>
          <a:r>
            <a:rPr lang="en-US" dirty="0" err="1" smtClean="0"/>
            <a:t>Kerjasama</a:t>
          </a:r>
          <a:r>
            <a:rPr lang="en-US" dirty="0" smtClean="0"/>
            <a:t> </a:t>
          </a:r>
          <a:r>
            <a:rPr lang="en-US" dirty="0" err="1" smtClean="0"/>
            <a:t>dll</a:t>
          </a:r>
          <a:endParaRPr lang="en-US" dirty="0"/>
        </a:p>
      </dgm:t>
    </dgm:pt>
    <dgm:pt modelId="{84AE0970-7619-45D9-8A58-1100BFEF4A2F}" type="parTrans" cxnId="{3C674872-4121-4F28-A759-9CADDAB2F9C7}">
      <dgm:prSet/>
      <dgm:spPr/>
      <dgm:t>
        <a:bodyPr/>
        <a:lstStyle/>
        <a:p>
          <a:endParaRPr lang="en-US"/>
        </a:p>
      </dgm:t>
    </dgm:pt>
    <dgm:pt modelId="{0B92A495-58B5-49A7-8AA6-94870AAE65B1}" type="sibTrans" cxnId="{3C674872-4121-4F28-A759-9CADDAB2F9C7}">
      <dgm:prSet/>
      <dgm:spPr/>
      <dgm:t>
        <a:bodyPr/>
        <a:lstStyle/>
        <a:p>
          <a:endParaRPr lang="en-US"/>
        </a:p>
      </dgm:t>
    </dgm:pt>
    <dgm:pt modelId="{C55E8480-08FB-4485-86D3-ACB696271CBE}">
      <dgm:prSet phldrT="[Text]"/>
      <dgm:spPr/>
      <dgm:t>
        <a:bodyPr/>
        <a:lstStyle/>
        <a:p>
          <a:endParaRPr lang="en-US"/>
        </a:p>
      </dgm:t>
    </dgm:pt>
    <dgm:pt modelId="{2221D24C-BE1A-42F0-9C36-18ABBAB769B9}" type="parTrans" cxnId="{0D9FC648-CC73-406B-957E-3ADDD6C83167}">
      <dgm:prSet/>
      <dgm:spPr/>
      <dgm:t>
        <a:bodyPr/>
        <a:lstStyle/>
        <a:p>
          <a:endParaRPr lang="en-US"/>
        </a:p>
      </dgm:t>
    </dgm:pt>
    <dgm:pt modelId="{B5CCE426-7340-4097-8434-0C75EC9721D4}" type="sibTrans" cxnId="{0D9FC648-CC73-406B-957E-3ADDD6C83167}">
      <dgm:prSet/>
      <dgm:spPr/>
      <dgm:t>
        <a:bodyPr/>
        <a:lstStyle/>
        <a:p>
          <a:endParaRPr lang="en-US"/>
        </a:p>
      </dgm:t>
    </dgm:pt>
    <dgm:pt modelId="{F0EBEFF0-E085-4F7A-A20A-B5D805B96B25}">
      <dgm:prSet phldrT="[Text]"/>
      <dgm:spPr/>
      <dgm:t>
        <a:bodyPr/>
        <a:lstStyle/>
        <a:p>
          <a:r>
            <a:rPr lang="en-US" dirty="0" smtClean="0"/>
            <a:t>APBN/RM</a:t>
          </a:r>
          <a:endParaRPr lang="en-US" dirty="0"/>
        </a:p>
      </dgm:t>
    </dgm:pt>
    <dgm:pt modelId="{5CAFB55E-314E-4126-B567-C2EF29327779}" type="parTrans" cxnId="{5568BF0E-9F7B-4A86-8CC2-FEFAC2F881E4}">
      <dgm:prSet/>
      <dgm:spPr/>
      <dgm:t>
        <a:bodyPr/>
        <a:lstStyle/>
        <a:p>
          <a:endParaRPr lang="en-US"/>
        </a:p>
      </dgm:t>
    </dgm:pt>
    <dgm:pt modelId="{580625C5-9B33-47E4-8571-11CB8E908CA8}" type="sibTrans" cxnId="{5568BF0E-9F7B-4A86-8CC2-FEFAC2F881E4}">
      <dgm:prSet/>
      <dgm:spPr/>
      <dgm:t>
        <a:bodyPr/>
        <a:lstStyle/>
        <a:p>
          <a:endParaRPr lang="en-US"/>
        </a:p>
      </dgm:t>
    </dgm:pt>
    <dgm:pt modelId="{58F2B54B-8C8A-4A4A-8D25-3172BA6FD622}">
      <dgm:prSet phldrT="[Text]"/>
      <dgm:spPr/>
      <dgm:t>
        <a:bodyPr/>
        <a:lstStyle/>
        <a:p>
          <a:endParaRPr lang="en-US" dirty="0"/>
        </a:p>
      </dgm:t>
    </dgm:pt>
    <dgm:pt modelId="{D732817E-6FE3-4AE6-98EC-FB2E6218B313}" type="parTrans" cxnId="{F1A3F855-9D72-44C6-B189-E143594BCCB9}">
      <dgm:prSet/>
      <dgm:spPr/>
      <dgm:t>
        <a:bodyPr/>
        <a:lstStyle/>
        <a:p>
          <a:endParaRPr lang="en-US"/>
        </a:p>
      </dgm:t>
    </dgm:pt>
    <dgm:pt modelId="{22400367-8CDF-48C7-8F7C-FB9C19FF5911}" type="sibTrans" cxnId="{F1A3F855-9D72-44C6-B189-E143594BCCB9}">
      <dgm:prSet/>
      <dgm:spPr/>
      <dgm:t>
        <a:bodyPr/>
        <a:lstStyle/>
        <a:p>
          <a:endParaRPr lang="en-US"/>
        </a:p>
      </dgm:t>
    </dgm:pt>
    <dgm:pt modelId="{F2F4ABD8-09B6-49D9-A4D5-F86B3C2C71D7}">
      <dgm:prSet phldrT="[Text]"/>
      <dgm:spPr/>
      <dgm:t>
        <a:bodyPr/>
        <a:lstStyle/>
        <a:p>
          <a:r>
            <a:rPr lang="en-US" dirty="0" smtClean="0"/>
            <a:t>PNS/P3K</a:t>
          </a:r>
          <a:endParaRPr lang="en-US" dirty="0"/>
        </a:p>
      </dgm:t>
    </dgm:pt>
    <dgm:pt modelId="{995BE951-8929-4A31-AA3A-0F4C4286F72E}" type="parTrans" cxnId="{7D0D10B3-512D-4A71-8B4B-22F36DB2938F}">
      <dgm:prSet/>
      <dgm:spPr/>
      <dgm:t>
        <a:bodyPr/>
        <a:lstStyle/>
        <a:p>
          <a:endParaRPr lang="en-US"/>
        </a:p>
      </dgm:t>
    </dgm:pt>
    <dgm:pt modelId="{EC711C29-3A99-43A6-BD93-F3B320047ED4}" type="sibTrans" cxnId="{7D0D10B3-512D-4A71-8B4B-22F36DB2938F}">
      <dgm:prSet/>
      <dgm:spPr/>
      <dgm:t>
        <a:bodyPr/>
        <a:lstStyle/>
        <a:p>
          <a:endParaRPr lang="en-US"/>
        </a:p>
      </dgm:t>
    </dgm:pt>
    <dgm:pt modelId="{91F9DCB7-BA3E-4A70-8C70-F6A80F0E0473}">
      <dgm:prSet phldrT="[Text]"/>
      <dgm:spPr/>
      <dgm:t>
        <a:bodyPr/>
        <a:lstStyle/>
        <a:p>
          <a:r>
            <a:rPr lang="en-US" dirty="0" err="1" smtClean="0"/>
            <a:t>Tenaga</a:t>
          </a:r>
          <a:r>
            <a:rPr lang="en-US" dirty="0" smtClean="0"/>
            <a:t> </a:t>
          </a:r>
          <a:r>
            <a:rPr lang="en-US" dirty="0" err="1" smtClean="0"/>
            <a:t>Unpad</a:t>
          </a:r>
          <a:endParaRPr lang="en-US" dirty="0"/>
        </a:p>
      </dgm:t>
    </dgm:pt>
    <dgm:pt modelId="{FF5EB0A3-3B78-44B1-B6ED-417522F3C3DC}" type="parTrans" cxnId="{55DEECB9-CFE7-4F5E-936F-01DB7C5A63BA}">
      <dgm:prSet/>
      <dgm:spPr/>
      <dgm:t>
        <a:bodyPr/>
        <a:lstStyle/>
        <a:p>
          <a:endParaRPr lang="en-US"/>
        </a:p>
      </dgm:t>
    </dgm:pt>
    <dgm:pt modelId="{9ACCB994-A612-47FF-AD45-73816228E2DB}" type="sibTrans" cxnId="{55DEECB9-CFE7-4F5E-936F-01DB7C5A63BA}">
      <dgm:prSet/>
      <dgm:spPr/>
      <dgm:t>
        <a:bodyPr/>
        <a:lstStyle/>
        <a:p>
          <a:endParaRPr lang="en-US"/>
        </a:p>
      </dgm:t>
    </dgm:pt>
    <dgm:pt modelId="{FAB19846-0764-41D2-BEEA-70BEA805CDE9}">
      <dgm:prSet phldrT="[Text]"/>
      <dgm:spPr/>
      <dgm:t>
        <a:bodyPr/>
        <a:lstStyle/>
        <a:p>
          <a:endParaRPr lang="en-US" dirty="0"/>
        </a:p>
      </dgm:t>
    </dgm:pt>
    <dgm:pt modelId="{B54C7C32-66D4-44CE-BD88-9EAFA7F9A616}" type="parTrans" cxnId="{8F949763-978A-462C-A019-7C4F24B062E5}">
      <dgm:prSet/>
      <dgm:spPr/>
      <dgm:t>
        <a:bodyPr/>
        <a:lstStyle/>
        <a:p>
          <a:endParaRPr lang="en-US"/>
        </a:p>
      </dgm:t>
    </dgm:pt>
    <dgm:pt modelId="{717E5927-FE60-409E-84BD-91B449FC06DE}" type="sibTrans" cxnId="{8F949763-978A-462C-A019-7C4F24B062E5}">
      <dgm:prSet/>
      <dgm:spPr/>
      <dgm:t>
        <a:bodyPr/>
        <a:lstStyle/>
        <a:p>
          <a:endParaRPr lang="en-US"/>
        </a:p>
      </dgm:t>
    </dgm:pt>
    <dgm:pt modelId="{0439E163-03E0-4355-875F-0D60EB1B458D}">
      <dgm:prSet phldrT="[Text]"/>
      <dgm:spPr/>
      <dgm:t>
        <a:bodyPr/>
        <a:lstStyle/>
        <a:p>
          <a:r>
            <a:rPr lang="en-US" dirty="0" err="1" smtClean="0"/>
            <a:t>Kekayaan</a:t>
          </a:r>
          <a:r>
            <a:rPr lang="en-US" dirty="0" smtClean="0"/>
            <a:t> </a:t>
          </a:r>
          <a:r>
            <a:rPr lang="en-US" dirty="0" err="1" smtClean="0"/>
            <a:t>awal</a:t>
          </a:r>
          <a:r>
            <a:rPr lang="en-US" dirty="0" smtClean="0"/>
            <a:t> </a:t>
          </a:r>
          <a:endParaRPr lang="en-US" dirty="0"/>
        </a:p>
      </dgm:t>
    </dgm:pt>
    <dgm:pt modelId="{FC3B637B-93D3-4FAD-9A8D-E6B0FACF0E6D}" type="parTrans" cxnId="{75B8B946-ACCB-489F-9639-2C883E771B84}">
      <dgm:prSet/>
      <dgm:spPr/>
      <dgm:t>
        <a:bodyPr/>
        <a:lstStyle/>
        <a:p>
          <a:endParaRPr lang="en-US"/>
        </a:p>
      </dgm:t>
    </dgm:pt>
    <dgm:pt modelId="{8A75C632-AAA7-4011-AA2E-5EEEC07BE7EB}" type="sibTrans" cxnId="{75B8B946-ACCB-489F-9639-2C883E771B84}">
      <dgm:prSet/>
      <dgm:spPr/>
      <dgm:t>
        <a:bodyPr/>
        <a:lstStyle/>
        <a:p>
          <a:endParaRPr lang="en-US"/>
        </a:p>
      </dgm:t>
    </dgm:pt>
    <dgm:pt modelId="{6714CD8D-7E1F-4933-900B-2F4A49B87CC8}" type="pres">
      <dgm:prSet presAssocID="{F400ADE0-A2CA-40AF-A818-57BB401CE73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4DE809-BB39-4AF1-B403-6A4017C1D7D7}" type="pres">
      <dgm:prSet presAssocID="{F400ADE0-A2CA-40AF-A818-57BB401CE73B}" presName="dummyMaxCanvas" presStyleCnt="0"/>
      <dgm:spPr/>
    </dgm:pt>
    <dgm:pt modelId="{9151FBC2-62B8-4317-8713-D4F63EC2A24E}" type="pres">
      <dgm:prSet presAssocID="{F400ADE0-A2CA-40AF-A818-57BB401CE73B}" presName="parentComposite" presStyleCnt="0"/>
      <dgm:spPr/>
    </dgm:pt>
    <dgm:pt modelId="{4C773EB8-F72D-498C-8172-2093E93363E8}" type="pres">
      <dgm:prSet presAssocID="{F400ADE0-A2CA-40AF-A818-57BB401CE73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862F080-0521-4F98-A58B-5FAE0E56DA11}" type="pres">
      <dgm:prSet presAssocID="{F400ADE0-A2CA-40AF-A818-57BB401CE73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5487CB5-E9AC-47DF-B049-0DC48EFBC5CF}" type="pres">
      <dgm:prSet presAssocID="{F400ADE0-A2CA-40AF-A818-57BB401CE73B}" presName="childrenComposite" presStyleCnt="0"/>
      <dgm:spPr/>
    </dgm:pt>
    <dgm:pt modelId="{C1BE6653-EAA2-4CB9-9ED1-B15E79BC5852}" type="pres">
      <dgm:prSet presAssocID="{F400ADE0-A2CA-40AF-A818-57BB401CE73B}" presName="dummyMaxCanvas_ChildArea" presStyleCnt="0"/>
      <dgm:spPr/>
    </dgm:pt>
    <dgm:pt modelId="{C37647D5-5A3B-4AFE-AA2C-7244048FA0E5}" type="pres">
      <dgm:prSet presAssocID="{F400ADE0-A2CA-40AF-A818-57BB401CE73B}" presName="fulcrum" presStyleLbl="alignAccFollowNode1" presStyleIdx="2" presStyleCnt="4"/>
      <dgm:spPr/>
    </dgm:pt>
    <dgm:pt modelId="{25A6776A-9BA0-42EC-9127-1A7B1A4A2C20}" type="pres">
      <dgm:prSet presAssocID="{F400ADE0-A2CA-40AF-A818-57BB401CE73B}" presName="balance_44" presStyleLbl="alignAccFollowNode1" presStyleIdx="3" presStyleCnt="4">
        <dgm:presLayoutVars>
          <dgm:bulletEnabled val="1"/>
        </dgm:presLayoutVars>
      </dgm:prSet>
      <dgm:spPr/>
    </dgm:pt>
    <dgm:pt modelId="{1EA78A57-DDD1-4721-8808-49B3D351F8A7}" type="pres">
      <dgm:prSet presAssocID="{F400ADE0-A2CA-40AF-A818-57BB401CE73B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493BD-C907-4F17-BEEA-885C0B29CA4F}" type="pres">
      <dgm:prSet presAssocID="{F400ADE0-A2CA-40AF-A818-57BB401CE73B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28154-25EF-45DB-83C1-B2BC3AFACF4E}" type="pres">
      <dgm:prSet presAssocID="{F400ADE0-A2CA-40AF-A818-57BB401CE73B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09BD-FFE3-43A1-BDC0-7177D64B7647}" type="pres">
      <dgm:prSet presAssocID="{F400ADE0-A2CA-40AF-A818-57BB401CE73B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A2716-26B4-451F-86B3-DA0495286F96}" type="pres">
      <dgm:prSet presAssocID="{F400ADE0-A2CA-40AF-A818-57BB401CE73B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113E4-6883-4CB3-B821-A1FCD767DF51}" type="pres">
      <dgm:prSet presAssocID="{F400ADE0-A2CA-40AF-A818-57BB401CE73B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3FA34-BC07-43AF-AD5E-CD64F757C796}" type="pres">
      <dgm:prSet presAssocID="{F400ADE0-A2CA-40AF-A818-57BB401CE73B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5F60-E077-4119-A424-8B268E7A1120}" type="pres">
      <dgm:prSet presAssocID="{F400ADE0-A2CA-40AF-A818-57BB401CE73B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64BBA-8094-4BBF-B086-5B5323EA914B}" type="presOf" srcId="{E81F61DC-CDE5-4ADF-8CD7-DFF1786A06F4}" destId="{AEE28154-25EF-45DB-83C1-B2BC3AFACF4E}" srcOrd="0" destOrd="0" presId="urn:microsoft.com/office/officeart/2005/8/layout/balance1"/>
    <dgm:cxn modelId="{27A2E61D-4F2F-4DB9-80A0-77D130E9E276}" type="presOf" srcId="{57F83DAE-6C77-4560-921D-850F6B1F6ECA}" destId="{17AA09BD-FFE3-43A1-BDC0-7177D64B7647}" srcOrd="0" destOrd="0" presId="urn:microsoft.com/office/officeart/2005/8/layout/balance1"/>
    <dgm:cxn modelId="{9E0756CA-7719-4DC3-ADA6-ECCF49275B80}" srcId="{3B6D05A3-704B-4E24-8719-1C05CB7BBAF1}" destId="{0E37C9F1-6B04-4178-ACB2-E4C6F3C4E7AC}" srcOrd="2" destOrd="0" parTransId="{F8036627-421E-4811-96FB-94CBD3A880F9}" sibTransId="{F9315ACF-2C93-4E40-8535-7585EA0B46BE}"/>
    <dgm:cxn modelId="{7E99D4C0-7604-4633-93B9-46FCC5B9C4A4}" srcId="{F400ADE0-A2CA-40AF-A818-57BB401CE73B}" destId="{5D5CC199-64A1-46E9-AC22-6B8A94E7450A}" srcOrd="1" destOrd="0" parTransId="{496934CA-3957-45A4-B068-8E0AA63DD43A}" sibTransId="{DE98A0D7-41F6-4D49-9221-0CBCB8253507}"/>
    <dgm:cxn modelId="{A323D59D-5D21-411A-AFC3-36C4152D717F}" srcId="{5D5CC199-64A1-46E9-AC22-6B8A94E7450A}" destId="{E81F61DC-CDE5-4ADF-8CD7-DFF1786A06F4}" srcOrd="2" destOrd="0" parTransId="{10140E5B-E3A9-45C6-9A9B-F291557D3D17}" sibTransId="{5EE49C6B-27CE-4F5F-B5EB-69307378C53B}"/>
    <dgm:cxn modelId="{5568BF0E-9F7B-4A86-8CC2-FEFAC2F881E4}" srcId="{3B6D05A3-704B-4E24-8719-1C05CB7BBAF1}" destId="{F0EBEFF0-E085-4F7A-A20A-B5D805B96B25}" srcOrd="1" destOrd="0" parTransId="{5CAFB55E-314E-4126-B567-C2EF29327779}" sibTransId="{580625C5-9B33-47E4-8571-11CB8E908CA8}"/>
    <dgm:cxn modelId="{242ECEEC-254B-433D-AA68-8861EC42C788}" type="presOf" srcId="{91F9DCB7-BA3E-4A70-8C70-F6A80F0E0473}" destId="{1EA78A57-DDD1-4721-8808-49B3D351F8A7}" srcOrd="0" destOrd="0" presId="urn:microsoft.com/office/officeart/2005/8/layout/balance1"/>
    <dgm:cxn modelId="{7D0D10B3-512D-4A71-8B4B-22F36DB2938F}" srcId="{3B6D05A3-704B-4E24-8719-1C05CB7BBAF1}" destId="{F2F4ABD8-09B6-49D9-A4D5-F86B3C2C71D7}" srcOrd="0" destOrd="0" parTransId="{995BE951-8929-4A31-AA3A-0F4C4286F72E}" sibTransId="{EC711C29-3A99-43A6-BD93-F3B320047ED4}"/>
    <dgm:cxn modelId="{443EB304-0AC5-4658-A367-7C368D7B0E02}" type="presOf" srcId="{0E37C9F1-6B04-4178-ACB2-E4C6F3C4E7AC}" destId="{B413FA34-BC07-43AF-AD5E-CD64F757C796}" srcOrd="0" destOrd="0" presId="urn:microsoft.com/office/officeart/2005/8/layout/balance1"/>
    <dgm:cxn modelId="{9A65ABEF-39AB-486F-9496-2F81133D0DF9}" srcId="{3B6D05A3-704B-4E24-8719-1C05CB7BBAF1}" destId="{6DE8C886-E6AC-4F17-A38B-EEAA5580A500}" srcOrd="3" destOrd="0" parTransId="{06A6EA03-3356-47AB-A347-967CBEDD1CFC}" sibTransId="{75F29413-AFD9-49C4-8D07-9A8BFBA2B8D8}"/>
    <dgm:cxn modelId="{879E7BDA-A8D3-429C-904C-4219A6341858}" type="presOf" srcId="{F400ADE0-A2CA-40AF-A818-57BB401CE73B}" destId="{6714CD8D-7E1F-4933-900B-2F4A49B87CC8}" srcOrd="0" destOrd="0" presId="urn:microsoft.com/office/officeart/2005/8/layout/balance1"/>
    <dgm:cxn modelId="{37F33DF6-3764-4889-9293-3D645A2DF186}" type="presOf" srcId="{0439E163-03E0-4355-875F-0D60EB1B458D}" destId="{D3E493BD-C907-4F17-BEEA-885C0B29CA4F}" srcOrd="0" destOrd="0" presId="urn:microsoft.com/office/officeart/2005/8/layout/balance1"/>
    <dgm:cxn modelId="{75B8B946-ACCB-489F-9639-2C883E771B84}" srcId="{5D5CC199-64A1-46E9-AC22-6B8A94E7450A}" destId="{0439E163-03E0-4355-875F-0D60EB1B458D}" srcOrd="1" destOrd="0" parTransId="{FC3B637B-93D3-4FAD-9A8D-E6B0FACF0E6D}" sibTransId="{8A75C632-AAA7-4011-AA2E-5EEEC07BE7EB}"/>
    <dgm:cxn modelId="{55DEECB9-CFE7-4F5E-936F-01DB7C5A63BA}" srcId="{5D5CC199-64A1-46E9-AC22-6B8A94E7450A}" destId="{91F9DCB7-BA3E-4A70-8C70-F6A80F0E0473}" srcOrd="0" destOrd="0" parTransId="{FF5EB0A3-3B78-44B1-B6ED-417522F3C3DC}" sibTransId="{9ACCB994-A612-47FF-AD45-73816228E2DB}"/>
    <dgm:cxn modelId="{8F949763-978A-462C-A019-7C4F24B062E5}" srcId="{5D5CC199-64A1-46E9-AC22-6B8A94E7450A}" destId="{FAB19846-0764-41D2-BEEA-70BEA805CDE9}" srcOrd="5" destOrd="0" parTransId="{B54C7C32-66D4-44CE-BD88-9EAFA7F9A616}" sibTransId="{717E5927-FE60-409E-84BD-91B449FC06DE}"/>
    <dgm:cxn modelId="{0572ED2A-6E4C-43CD-B932-A5C831D79726}" type="presOf" srcId="{6DE8C886-E6AC-4F17-A38B-EEAA5580A500}" destId="{1C5B5F60-E077-4119-A424-8B268E7A1120}" srcOrd="0" destOrd="0" presId="urn:microsoft.com/office/officeart/2005/8/layout/balance1"/>
    <dgm:cxn modelId="{68F1C9BE-3EF3-4E46-90E8-E89654917B52}" srcId="{F400ADE0-A2CA-40AF-A818-57BB401CE73B}" destId="{3B6D05A3-704B-4E24-8719-1C05CB7BBAF1}" srcOrd="0" destOrd="0" parTransId="{1920666C-B6B1-499D-AD41-2C6BD49DA0D9}" sibTransId="{56AE5EE4-4E84-4104-8C2F-1B80E75A993E}"/>
    <dgm:cxn modelId="{B1AFE15F-6DB1-49F1-BB28-B27DDAA56CBE}" type="presOf" srcId="{F0EBEFF0-E085-4F7A-A20A-B5D805B96B25}" destId="{0DB113E4-6883-4CB3-B821-A1FCD767DF51}" srcOrd="0" destOrd="0" presId="urn:microsoft.com/office/officeart/2005/8/layout/balance1"/>
    <dgm:cxn modelId="{775ED5A5-7A93-45D8-88D9-D6B51AAFAE97}" type="presOf" srcId="{5D5CC199-64A1-46E9-AC22-6B8A94E7450A}" destId="{8862F080-0521-4F98-A58B-5FAE0E56DA11}" srcOrd="0" destOrd="0" presId="urn:microsoft.com/office/officeart/2005/8/layout/balance1"/>
    <dgm:cxn modelId="{3C674872-4121-4F28-A759-9CADDAB2F9C7}" srcId="{5D5CC199-64A1-46E9-AC22-6B8A94E7450A}" destId="{57F83DAE-6C77-4560-921D-850F6B1F6ECA}" srcOrd="3" destOrd="0" parTransId="{84AE0970-7619-45D9-8A58-1100BFEF4A2F}" sibTransId="{0B92A495-58B5-49A7-8AA6-94870AAE65B1}"/>
    <dgm:cxn modelId="{0D9FC648-CC73-406B-957E-3ADDD6C83167}" srcId="{5D5CC199-64A1-46E9-AC22-6B8A94E7450A}" destId="{C55E8480-08FB-4485-86D3-ACB696271CBE}" srcOrd="4" destOrd="0" parTransId="{2221D24C-BE1A-42F0-9C36-18ABBAB769B9}" sibTransId="{B5CCE426-7340-4097-8434-0C75EC9721D4}"/>
    <dgm:cxn modelId="{F1A3F855-9D72-44C6-B189-E143594BCCB9}" srcId="{5D5CC199-64A1-46E9-AC22-6B8A94E7450A}" destId="{58F2B54B-8C8A-4A4A-8D25-3172BA6FD622}" srcOrd="6" destOrd="0" parTransId="{D732817E-6FE3-4AE6-98EC-FB2E6218B313}" sibTransId="{22400367-8CDF-48C7-8F7C-FB9C19FF5911}"/>
    <dgm:cxn modelId="{2825E0A2-5E76-46FA-A8AD-8B391CA16114}" type="presOf" srcId="{F2F4ABD8-09B6-49D9-A4D5-F86B3C2C71D7}" destId="{7B9A2716-26B4-451F-86B3-DA0495286F96}" srcOrd="0" destOrd="0" presId="urn:microsoft.com/office/officeart/2005/8/layout/balance1"/>
    <dgm:cxn modelId="{709C2A3F-A08E-4CA1-836F-22EA6458A8F8}" type="presOf" srcId="{3B6D05A3-704B-4E24-8719-1C05CB7BBAF1}" destId="{4C773EB8-F72D-498C-8172-2093E93363E8}" srcOrd="0" destOrd="0" presId="urn:microsoft.com/office/officeart/2005/8/layout/balance1"/>
    <dgm:cxn modelId="{9E1359AE-ED04-462A-B05A-E93A736145D4}" type="presParOf" srcId="{6714CD8D-7E1F-4933-900B-2F4A49B87CC8}" destId="{DC4DE809-BB39-4AF1-B403-6A4017C1D7D7}" srcOrd="0" destOrd="0" presId="urn:microsoft.com/office/officeart/2005/8/layout/balance1"/>
    <dgm:cxn modelId="{7A289C94-ED68-4BA3-9043-15EAB13AAE26}" type="presParOf" srcId="{6714CD8D-7E1F-4933-900B-2F4A49B87CC8}" destId="{9151FBC2-62B8-4317-8713-D4F63EC2A24E}" srcOrd="1" destOrd="0" presId="urn:microsoft.com/office/officeart/2005/8/layout/balance1"/>
    <dgm:cxn modelId="{9B23D31B-0D54-4A5D-8C45-A92B996CA5F8}" type="presParOf" srcId="{9151FBC2-62B8-4317-8713-D4F63EC2A24E}" destId="{4C773EB8-F72D-498C-8172-2093E93363E8}" srcOrd="0" destOrd="0" presId="urn:microsoft.com/office/officeart/2005/8/layout/balance1"/>
    <dgm:cxn modelId="{DCBDA6FB-C9EC-4368-A7DF-9374FE9A9E41}" type="presParOf" srcId="{9151FBC2-62B8-4317-8713-D4F63EC2A24E}" destId="{8862F080-0521-4F98-A58B-5FAE0E56DA11}" srcOrd="1" destOrd="0" presId="urn:microsoft.com/office/officeart/2005/8/layout/balance1"/>
    <dgm:cxn modelId="{6BE2537A-BDC6-4320-918C-5CA98A760F6A}" type="presParOf" srcId="{6714CD8D-7E1F-4933-900B-2F4A49B87CC8}" destId="{C5487CB5-E9AC-47DF-B049-0DC48EFBC5CF}" srcOrd="2" destOrd="0" presId="urn:microsoft.com/office/officeart/2005/8/layout/balance1"/>
    <dgm:cxn modelId="{6DEAE66D-3E92-4ACA-AFBB-D4C92757FEFB}" type="presParOf" srcId="{C5487CB5-E9AC-47DF-B049-0DC48EFBC5CF}" destId="{C1BE6653-EAA2-4CB9-9ED1-B15E79BC5852}" srcOrd="0" destOrd="0" presId="urn:microsoft.com/office/officeart/2005/8/layout/balance1"/>
    <dgm:cxn modelId="{5B6BCCFC-BD31-4285-BB91-D2A033B29C9A}" type="presParOf" srcId="{C5487CB5-E9AC-47DF-B049-0DC48EFBC5CF}" destId="{C37647D5-5A3B-4AFE-AA2C-7244048FA0E5}" srcOrd="1" destOrd="0" presId="urn:microsoft.com/office/officeart/2005/8/layout/balance1"/>
    <dgm:cxn modelId="{BB23B911-3017-443C-80F8-E047DA32FC70}" type="presParOf" srcId="{C5487CB5-E9AC-47DF-B049-0DC48EFBC5CF}" destId="{25A6776A-9BA0-42EC-9127-1A7B1A4A2C20}" srcOrd="2" destOrd="0" presId="urn:microsoft.com/office/officeart/2005/8/layout/balance1"/>
    <dgm:cxn modelId="{9AAABD9C-3770-4282-8F45-4014FCD8799E}" type="presParOf" srcId="{C5487CB5-E9AC-47DF-B049-0DC48EFBC5CF}" destId="{1EA78A57-DDD1-4721-8808-49B3D351F8A7}" srcOrd="3" destOrd="0" presId="urn:microsoft.com/office/officeart/2005/8/layout/balance1"/>
    <dgm:cxn modelId="{257AD107-3B71-4CBF-925A-9D47A32A8C04}" type="presParOf" srcId="{C5487CB5-E9AC-47DF-B049-0DC48EFBC5CF}" destId="{D3E493BD-C907-4F17-BEEA-885C0B29CA4F}" srcOrd="4" destOrd="0" presId="urn:microsoft.com/office/officeart/2005/8/layout/balance1"/>
    <dgm:cxn modelId="{0D64C79B-95C3-43D4-A13F-FD3621E539CB}" type="presParOf" srcId="{C5487CB5-E9AC-47DF-B049-0DC48EFBC5CF}" destId="{AEE28154-25EF-45DB-83C1-B2BC3AFACF4E}" srcOrd="5" destOrd="0" presId="urn:microsoft.com/office/officeart/2005/8/layout/balance1"/>
    <dgm:cxn modelId="{54009B92-F657-40D8-A694-371DEA9B80C0}" type="presParOf" srcId="{C5487CB5-E9AC-47DF-B049-0DC48EFBC5CF}" destId="{17AA09BD-FFE3-43A1-BDC0-7177D64B7647}" srcOrd="6" destOrd="0" presId="urn:microsoft.com/office/officeart/2005/8/layout/balance1"/>
    <dgm:cxn modelId="{63881E00-62B7-4E65-95C7-023101041F53}" type="presParOf" srcId="{C5487CB5-E9AC-47DF-B049-0DC48EFBC5CF}" destId="{7B9A2716-26B4-451F-86B3-DA0495286F96}" srcOrd="7" destOrd="0" presId="urn:microsoft.com/office/officeart/2005/8/layout/balance1"/>
    <dgm:cxn modelId="{83EB9479-9B7A-458A-B921-5E79C594749B}" type="presParOf" srcId="{C5487CB5-E9AC-47DF-B049-0DC48EFBC5CF}" destId="{0DB113E4-6883-4CB3-B821-A1FCD767DF51}" srcOrd="8" destOrd="0" presId="urn:microsoft.com/office/officeart/2005/8/layout/balance1"/>
    <dgm:cxn modelId="{A1F0BAA7-6A32-4D63-AF48-865C5E0C696C}" type="presParOf" srcId="{C5487CB5-E9AC-47DF-B049-0DC48EFBC5CF}" destId="{B413FA34-BC07-43AF-AD5E-CD64F757C796}" srcOrd="9" destOrd="0" presId="urn:microsoft.com/office/officeart/2005/8/layout/balance1"/>
    <dgm:cxn modelId="{33797CEA-D6E0-4262-B364-378C7782FAA8}" type="presParOf" srcId="{C5487CB5-E9AC-47DF-B049-0DC48EFBC5CF}" destId="{1C5B5F60-E077-4119-A424-8B268E7A1120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625C3-FF91-46EA-82FD-5540004CB62D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Otonomi</a:t>
          </a:r>
          <a:endParaRPr lang="en-US" sz="2800" kern="1200" dirty="0"/>
        </a:p>
      </dsp:txBody>
      <dsp:txXfrm>
        <a:off x="4392232" y="3136513"/>
        <a:ext cx="1781934" cy="1531918"/>
      </dsp:txXfrm>
    </dsp:sp>
    <dsp:sp modelId="{9AEE8DCE-05A6-4E3C-86DD-008EFFA624C7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</a:rPr>
            <a:t>Mutu</a:t>
          </a:r>
          <a:r>
            <a:rPr lang="en-US" sz="1600" b="1" kern="1200" dirty="0" smtClean="0">
              <a:solidFill>
                <a:schemeClr val="bg1"/>
              </a:solidFill>
            </a:rPr>
            <a:t>, </a:t>
          </a:r>
          <a:r>
            <a:rPr lang="en-US" sz="1600" b="1" kern="1200" dirty="0" err="1" smtClean="0">
              <a:solidFill>
                <a:schemeClr val="bg1"/>
              </a:solidFill>
            </a:rPr>
            <a:t>Relevansi</a:t>
          </a:r>
          <a:r>
            <a:rPr lang="en-US" sz="1600" b="1" kern="1200" dirty="0" smtClean="0">
              <a:solidFill>
                <a:schemeClr val="bg1"/>
              </a:solidFill>
            </a:rPr>
            <a:t>, </a:t>
          </a:r>
          <a:r>
            <a:rPr lang="en-US" sz="1600" b="1" kern="1200" dirty="0" err="1" smtClean="0">
              <a:solidFill>
                <a:schemeClr val="bg1"/>
              </a:solidFill>
            </a:rPr>
            <a:t>Daya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saing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604759" y="2282937"/>
        <a:ext cx="1076134" cy="1069538"/>
      </dsp:txXfrm>
    </dsp:sp>
    <dsp:sp modelId="{4DE4ACBC-E0D8-4881-BB4F-0CC77BDEBF06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Transparansi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Akuntabilitas</a:t>
          </a:r>
          <a:endParaRPr lang="en-US" sz="1400" kern="1200" dirty="0"/>
        </a:p>
      </dsp:txBody>
      <dsp:txXfrm rot="-20700000">
        <a:off x="3738879" y="704426"/>
        <a:ext cx="1192106" cy="1192106"/>
      </dsp:txXfrm>
    </dsp:sp>
    <dsp:sp modelId="{72CD4A0F-AE8F-4322-A5FA-F5FDA38641DB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1D283-952B-46A3-A000-A34FC7D3CDF0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4A6E6-E121-4A77-A12F-F91136330B1A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903BB-16BD-47B7-A7E1-4DE9C1F83AF6}">
      <dsp:nvSpPr>
        <dsp:cNvPr id="0" name=""/>
        <dsp:cNvSpPr/>
      </dsp:nvSpPr>
      <dsp:spPr>
        <a:xfrm rot="16200000">
          <a:off x="-322994" y="325975"/>
          <a:ext cx="4243526" cy="359157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442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Pendidikan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Akademik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profesi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vokasi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Kurikulum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Gelar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ijazah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Gelar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kehormatan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penghargaan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Bahasa </a:t>
          </a:r>
          <a:r>
            <a:rPr lang="en-US" sz="1500" kern="1200" dirty="0" err="1" smtClean="0"/>
            <a:t>pengantar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Penerimaan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mahasiswa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Kebebasan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akademik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otonomi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keilmuan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 rot="5400000">
        <a:off x="2982" y="848704"/>
        <a:ext cx="3591575" cy="2546116"/>
      </dsp:txXfrm>
    </dsp:sp>
    <dsp:sp modelId="{0DA1BBC6-8DA6-4FCB-AE12-D45620C1A319}">
      <dsp:nvSpPr>
        <dsp:cNvPr id="0" name=""/>
        <dsp:cNvSpPr/>
      </dsp:nvSpPr>
      <dsp:spPr>
        <a:xfrm rot="16200000">
          <a:off x="3442872" y="408650"/>
          <a:ext cx="4243526" cy="342622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442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Penelitian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Penelitian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dasar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terapan</a:t>
          </a:r>
          <a:r>
            <a:rPr lang="en-US" sz="1500" kern="1200" dirty="0" smtClean="0"/>
            <a:t>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Mono-, multi-, inter-,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u="sng" kern="1200" dirty="0" smtClean="0"/>
            <a:t>trans-</a:t>
          </a:r>
          <a:r>
            <a:rPr lang="en-US" sz="1500" u="sng" kern="1200" dirty="0" err="1" smtClean="0"/>
            <a:t>disiplin</a:t>
          </a:r>
          <a:r>
            <a:rPr lang="en-US" sz="1500" kern="1200" dirty="0" smtClean="0"/>
            <a:t>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Terintegrasi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pendidikan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pengabdian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kepada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masyarakat</a:t>
          </a:r>
          <a:r>
            <a:rPr lang="en-US" sz="1500" kern="1200" dirty="0" smtClean="0"/>
            <a:t>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Hasil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penelitian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wajib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disebarluaskan</a:t>
          </a:r>
          <a:r>
            <a:rPr lang="en-US" sz="1500" kern="1200" dirty="0" smtClean="0"/>
            <a:t>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Manfaat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penelitian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untuk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institusi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peneliti</a:t>
          </a:r>
          <a:r>
            <a:rPr lang="en-US" sz="1500" kern="1200" dirty="0" smtClean="0"/>
            <a:t>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5400000">
        <a:off x="3851523" y="848704"/>
        <a:ext cx="3426225" cy="2546116"/>
      </dsp:txXfrm>
    </dsp:sp>
    <dsp:sp modelId="{A7E9D4F8-08D7-4CB1-AF7F-CE6F42725643}">
      <dsp:nvSpPr>
        <dsp:cNvPr id="0" name=""/>
        <dsp:cNvSpPr/>
      </dsp:nvSpPr>
      <dsp:spPr>
        <a:xfrm rot="16200000">
          <a:off x="7126065" y="408650"/>
          <a:ext cx="4243526" cy="342622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442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Pengabdian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Tujuan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pengabdian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kepada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masyarakat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Mono-, multi-, inter-,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u="sng" kern="1200" dirty="0" smtClean="0"/>
            <a:t>trans-</a:t>
          </a:r>
          <a:r>
            <a:rPr lang="en-US" sz="1500" u="sng" kern="1200" dirty="0" err="1" smtClean="0"/>
            <a:t>disiplin</a:t>
          </a:r>
          <a:r>
            <a:rPr lang="en-US" sz="1500" u="sng" kern="1200" dirty="0" smtClean="0"/>
            <a:t>.</a:t>
          </a:r>
          <a:endParaRPr lang="en-US" sz="1500" u="sng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Terintegrasi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pendidikan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penelitian</a:t>
          </a:r>
          <a:r>
            <a:rPr lang="en-US" sz="1500" kern="1200" dirty="0" smtClean="0"/>
            <a:t>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Hasil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pengabdian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kepada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masyarakat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 rot="5400000">
        <a:off x="7534716" y="848704"/>
        <a:ext cx="3426225" cy="2546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D61DD-EFDF-46FE-8417-EBB5D65626D6}">
      <dsp:nvSpPr>
        <dsp:cNvPr id="0" name=""/>
        <dsp:cNvSpPr/>
      </dsp:nvSpPr>
      <dsp:spPr>
        <a:xfrm>
          <a:off x="0" y="1679780"/>
          <a:ext cx="11043821" cy="14332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Pelaksana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otonomi</a:t>
          </a:r>
          <a:endParaRPr lang="en-US" sz="3400" kern="1200" dirty="0"/>
        </a:p>
      </dsp:txBody>
      <dsp:txXfrm>
        <a:off x="0" y="1679780"/>
        <a:ext cx="3313146" cy="1433214"/>
      </dsp:txXfrm>
    </dsp:sp>
    <dsp:sp modelId="{DA245290-C567-48A7-B8F3-A986A1E60DC4}">
      <dsp:nvSpPr>
        <dsp:cNvPr id="0" name=""/>
        <dsp:cNvSpPr/>
      </dsp:nvSpPr>
      <dsp:spPr>
        <a:xfrm>
          <a:off x="0" y="2705"/>
          <a:ext cx="11043821" cy="14332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Kebijakan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pengawasan</a:t>
          </a:r>
          <a:endParaRPr lang="en-US" sz="3400" kern="1200" dirty="0"/>
        </a:p>
      </dsp:txBody>
      <dsp:txXfrm>
        <a:off x="0" y="2705"/>
        <a:ext cx="3313146" cy="1433214"/>
      </dsp:txXfrm>
    </dsp:sp>
    <dsp:sp modelId="{EA5514D0-8365-4032-BC41-D34225DC135E}">
      <dsp:nvSpPr>
        <dsp:cNvPr id="0" name=""/>
        <dsp:cNvSpPr/>
      </dsp:nvSpPr>
      <dsp:spPr>
        <a:xfrm>
          <a:off x="6153564" y="124635"/>
          <a:ext cx="1828962" cy="1219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MWA</a:t>
          </a:r>
          <a:endParaRPr lang="en-US" sz="4200" kern="1200" dirty="0"/>
        </a:p>
      </dsp:txBody>
      <dsp:txXfrm>
        <a:off x="6189276" y="160347"/>
        <a:ext cx="1757538" cy="1147884"/>
      </dsp:txXfrm>
    </dsp:sp>
    <dsp:sp modelId="{4345E5C3-73D9-4076-9437-AE4094561FD2}">
      <dsp:nvSpPr>
        <dsp:cNvPr id="0" name=""/>
        <dsp:cNvSpPr/>
      </dsp:nvSpPr>
      <dsp:spPr>
        <a:xfrm>
          <a:off x="7022325" y="1343944"/>
          <a:ext cx="91440" cy="4877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7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9DDA4-1F85-42C9-9F4C-F32F2F982EFE}">
      <dsp:nvSpPr>
        <dsp:cNvPr id="0" name=""/>
        <dsp:cNvSpPr/>
      </dsp:nvSpPr>
      <dsp:spPr>
        <a:xfrm>
          <a:off x="6153564" y="1831667"/>
          <a:ext cx="1828962" cy="12193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Rektor</a:t>
          </a:r>
          <a:endParaRPr lang="en-US" sz="4200" kern="1200" dirty="0"/>
        </a:p>
      </dsp:txBody>
      <dsp:txXfrm>
        <a:off x="6189276" y="1867379"/>
        <a:ext cx="1757538" cy="1147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73EB8-F72D-498C-8172-2093E93363E8}">
      <dsp:nvSpPr>
        <dsp:cNvPr id="0" name=""/>
        <dsp:cNvSpPr/>
      </dsp:nvSpPr>
      <dsp:spPr>
        <a:xfrm>
          <a:off x="1154667" y="0"/>
          <a:ext cx="1823088" cy="10128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PTN</a:t>
          </a:r>
          <a:endParaRPr lang="en-US" sz="4400" kern="1200" dirty="0"/>
        </a:p>
      </dsp:txBody>
      <dsp:txXfrm>
        <a:off x="1184332" y="29665"/>
        <a:ext cx="1763758" cy="953496"/>
      </dsp:txXfrm>
    </dsp:sp>
    <dsp:sp modelId="{8862F080-0521-4F98-A58B-5FAE0E56DA11}">
      <dsp:nvSpPr>
        <dsp:cNvPr id="0" name=""/>
        <dsp:cNvSpPr/>
      </dsp:nvSpPr>
      <dsp:spPr>
        <a:xfrm>
          <a:off x="3788016" y="0"/>
          <a:ext cx="1823088" cy="101282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BH</a:t>
          </a:r>
          <a:endParaRPr lang="en-US" sz="4400" kern="1200" dirty="0"/>
        </a:p>
      </dsp:txBody>
      <dsp:txXfrm>
        <a:off x="3817681" y="29665"/>
        <a:ext cx="1763758" cy="953496"/>
      </dsp:txXfrm>
    </dsp:sp>
    <dsp:sp modelId="{C37647D5-5A3B-4AFE-AA2C-7244048FA0E5}">
      <dsp:nvSpPr>
        <dsp:cNvPr id="0" name=""/>
        <dsp:cNvSpPr/>
      </dsp:nvSpPr>
      <dsp:spPr>
        <a:xfrm>
          <a:off x="3003075" y="4304513"/>
          <a:ext cx="759620" cy="75962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6776A-9BA0-42EC-9127-1A7B1A4A2C20}">
      <dsp:nvSpPr>
        <dsp:cNvPr id="0" name=""/>
        <dsp:cNvSpPr/>
      </dsp:nvSpPr>
      <dsp:spPr>
        <a:xfrm>
          <a:off x="1104025" y="3986486"/>
          <a:ext cx="4557720" cy="3078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78A57-DDD1-4721-8808-49B3D351F8A7}">
      <dsp:nvSpPr>
        <dsp:cNvPr id="0" name=""/>
        <dsp:cNvSpPr/>
      </dsp:nvSpPr>
      <dsp:spPr>
        <a:xfrm>
          <a:off x="3788016" y="3326123"/>
          <a:ext cx="1823088" cy="6239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Tenaga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Unpad</a:t>
          </a:r>
          <a:endParaRPr lang="en-US" sz="1600" kern="1200" dirty="0"/>
        </a:p>
      </dsp:txBody>
      <dsp:txXfrm>
        <a:off x="3818472" y="3356579"/>
        <a:ext cx="1762176" cy="562989"/>
      </dsp:txXfrm>
    </dsp:sp>
    <dsp:sp modelId="{D3E493BD-C907-4F17-BEEA-885C0B29CA4F}">
      <dsp:nvSpPr>
        <dsp:cNvPr id="0" name=""/>
        <dsp:cNvSpPr/>
      </dsp:nvSpPr>
      <dsp:spPr>
        <a:xfrm>
          <a:off x="3788016" y="2653606"/>
          <a:ext cx="1823088" cy="6239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Kekayaan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awal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3818472" y="2684062"/>
        <a:ext cx="1762176" cy="562989"/>
      </dsp:txXfrm>
    </dsp:sp>
    <dsp:sp modelId="{AEE28154-25EF-45DB-83C1-B2BC3AFACF4E}">
      <dsp:nvSpPr>
        <dsp:cNvPr id="0" name=""/>
        <dsp:cNvSpPr/>
      </dsp:nvSpPr>
      <dsp:spPr>
        <a:xfrm>
          <a:off x="3788016" y="1981089"/>
          <a:ext cx="1823088" cy="6239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Tuition</a:t>
          </a:r>
          <a:endParaRPr lang="en-US" sz="1600" kern="1200" dirty="0"/>
        </a:p>
      </dsp:txBody>
      <dsp:txXfrm>
        <a:off x="3818472" y="2011545"/>
        <a:ext cx="1762176" cy="562989"/>
      </dsp:txXfrm>
    </dsp:sp>
    <dsp:sp modelId="{17AA09BD-FFE3-43A1-BDC0-7177D64B7647}">
      <dsp:nvSpPr>
        <dsp:cNvPr id="0" name=""/>
        <dsp:cNvSpPr/>
      </dsp:nvSpPr>
      <dsp:spPr>
        <a:xfrm>
          <a:off x="3788016" y="1296418"/>
          <a:ext cx="1823088" cy="6239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Kerjasama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dll</a:t>
          </a:r>
          <a:endParaRPr lang="en-US" sz="1600" kern="1200" dirty="0"/>
        </a:p>
      </dsp:txBody>
      <dsp:txXfrm>
        <a:off x="3818472" y="1326874"/>
        <a:ext cx="1762176" cy="562989"/>
      </dsp:txXfrm>
    </dsp:sp>
    <dsp:sp modelId="{7B9A2716-26B4-451F-86B3-DA0495286F96}">
      <dsp:nvSpPr>
        <dsp:cNvPr id="0" name=""/>
        <dsp:cNvSpPr/>
      </dsp:nvSpPr>
      <dsp:spPr>
        <a:xfrm>
          <a:off x="1154667" y="3326123"/>
          <a:ext cx="1823088" cy="6239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PNS/P3K</a:t>
          </a:r>
          <a:endParaRPr lang="en-US" sz="1600" kern="1200" dirty="0"/>
        </a:p>
      </dsp:txBody>
      <dsp:txXfrm>
        <a:off x="1185123" y="3356579"/>
        <a:ext cx="1762176" cy="562989"/>
      </dsp:txXfrm>
    </dsp:sp>
    <dsp:sp modelId="{0DB113E4-6883-4CB3-B821-A1FCD767DF51}">
      <dsp:nvSpPr>
        <dsp:cNvPr id="0" name=""/>
        <dsp:cNvSpPr/>
      </dsp:nvSpPr>
      <dsp:spPr>
        <a:xfrm>
          <a:off x="1154667" y="2653606"/>
          <a:ext cx="1823088" cy="6239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APBN/RM</a:t>
          </a:r>
          <a:endParaRPr lang="en-US" sz="1600" kern="1200" dirty="0"/>
        </a:p>
      </dsp:txBody>
      <dsp:txXfrm>
        <a:off x="1185123" y="2684062"/>
        <a:ext cx="1762176" cy="562989"/>
      </dsp:txXfrm>
    </dsp:sp>
    <dsp:sp modelId="{B413FA34-BC07-43AF-AD5E-CD64F757C796}">
      <dsp:nvSpPr>
        <dsp:cNvPr id="0" name=""/>
        <dsp:cNvSpPr/>
      </dsp:nvSpPr>
      <dsp:spPr>
        <a:xfrm>
          <a:off x="1154667" y="1981089"/>
          <a:ext cx="1823088" cy="6239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BOPTN</a:t>
          </a:r>
          <a:endParaRPr lang="en-US" sz="1600" kern="1200" dirty="0"/>
        </a:p>
      </dsp:txBody>
      <dsp:txXfrm>
        <a:off x="1185123" y="2011545"/>
        <a:ext cx="1762176" cy="562989"/>
      </dsp:txXfrm>
    </dsp:sp>
    <dsp:sp modelId="{1C5B5F60-E077-4119-A424-8B268E7A1120}">
      <dsp:nvSpPr>
        <dsp:cNvPr id="0" name=""/>
        <dsp:cNvSpPr/>
      </dsp:nvSpPr>
      <dsp:spPr>
        <a:xfrm>
          <a:off x="1154667" y="1296418"/>
          <a:ext cx="1823088" cy="6239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Investasi</a:t>
          </a:r>
          <a:endParaRPr lang="en-US" sz="1600" kern="1200" dirty="0"/>
        </a:p>
      </dsp:txBody>
      <dsp:txXfrm>
        <a:off x="1185123" y="1326874"/>
        <a:ext cx="1762176" cy="562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A8BC-8017-423F-953E-34830DF6B56B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B3A1-3E55-41F2-B350-2B42304BE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3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4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3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3E66-25E9-425E-9AD1-7F258FB8A8E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CD75-1571-43F3-B8C6-8353BE422A3D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8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F63A-B701-4C33-8A26-E854F813630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E358-B1E6-490B-88C5-B603405CFEC4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DFE4-350C-4F9D-B84F-C8A234197439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1941-2511-4CD3-A5AE-D33B50C89A43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0479-7A85-43CF-ACFC-34067F57FEB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3579-028C-4329-8117-089A22643522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50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6BC40-49BA-47A9-B5D3-93E4D84B3D3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DE83-603B-4451-9729-F21B050FE0DD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6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6491-EA4D-4E76-8D04-C6E87C238FC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3D41-947B-4FDF-9904-9931817915F7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4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4D4C-5DAF-45D9-A231-6B55D2130CD4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5600-F2D1-4789-A70C-9BA5DF411B14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3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2F47-8C99-41FD-B559-C2089346BE10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AE24-5E59-4A39-98D8-7DC1EDA29218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6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22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6A3C-D037-40B1-B912-1AF4980DBF63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C0D5-F226-4E83-B1F4-58DEB4B3DCAA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6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AC76-C06D-4202-A828-E97C3EA6A29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7629-F637-4C0E-919F-AA8AE8CE27A6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6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FB3D-E074-4593-AC83-C29CE1002F1B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295E-2E2F-4719-977E-4C4BEF17BAE8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09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7"/>
            <a:ext cx="64008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92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31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753535"/>
            <a:ext cx="108203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3"/>
            <a:ext cx="6991492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69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1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1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40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3132668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8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0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31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7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1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1"/>
            <a:ext cx="41148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6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3"/>
            <a:ext cx="3644963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1"/>
            <a:ext cx="687324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58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2"/>
            <a:ext cx="10822035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1"/>
            <a:ext cx="1082184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7"/>
            <a:ext cx="108204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72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4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56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4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03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3"/>
            <a:ext cx="10146187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7"/>
            <a:ext cx="10144655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8885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35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27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2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2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6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5" y="4191002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6" y="4873765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2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3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49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1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2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8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8" y="745069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2"/>
            <a:ext cx="6991492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1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2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6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9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5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8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2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3A06-AE72-493D-9E0F-31833D17B57E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DEF8-C81E-4C9F-BEA0-B31C03CF3B60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66DAF5-AA67-4073-9D24-5D46713D1D2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12/11/2014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AFEA3-5DEA-4A82-A78D-062B19404B6C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2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2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2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11/12/2014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7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31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2209800" y="1340768"/>
            <a:ext cx="7772400" cy="178010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err="1" smtClean="0">
                <a:solidFill>
                  <a:schemeClr val="bg1"/>
                </a:solidFill>
              </a:rPr>
              <a:t>Laporan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Perkembangan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Unpad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err="1" smtClean="0">
                <a:solidFill>
                  <a:schemeClr val="bg1"/>
                </a:solidFill>
              </a:rPr>
              <a:t>menjadi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PTN BH</a:t>
            </a:r>
            <a:endParaRPr lang="id-ID" sz="1300" b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328498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000" b="1" dirty="0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Tim PTN BH</a:t>
            </a:r>
            <a:endParaRPr lang="id-ID" sz="2000" b="1" dirty="0">
              <a:solidFill>
                <a:srgbClr val="1F497D">
                  <a:lumMod val="50000"/>
                </a:srgbClr>
              </a:solidFill>
              <a:latin typeface="Candara"/>
            </a:endParaRPr>
          </a:p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000" b="1" dirty="0" err="1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Universitas</a:t>
            </a:r>
            <a:r>
              <a:rPr lang="en-US" sz="2000" b="1" dirty="0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 </a:t>
            </a:r>
            <a:r>
              <a:rPr lang="en-US" sz="2000" b="1" dirty="0" err="1" smtClean="0">
                <a:solidFill>
                  <a:srgbClr val="1F497D">
                    <a:lumMod val="50000"/>
                  </a:srgbClr>
                </a:solidFill>
                <a:latin typeface="Candara"/>
              </a:rPr>
              <a:t>Padjadjaran</a:t>
            </a:r>
            <a:endParaRPr lang="id-ID" sz="2000" b="1" dirty="0">
              <a:solidFill>
                <a:srgbClr val="1F497D">
                  <a:lumMod val="5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731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TAHAPAN KEGIATAN TIM PERSIAPAN PTN BH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1198486" y="1019176"/>
            <a:ext cx="10014012" cy="447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</a:rPr>
              <a:t>Pembahasan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argumentasi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penjelasan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Statuta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filosofis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sosiologis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teoritis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praktis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tanggal</a:t>
            </a:r>
            <a:r>
              <a:rPr lang="en-US" sz="2400" b="1" dirty="0" smtClean="0">
                <a:solidFill>
                  <a:schemeClr val="bg1"/>
                </a:solidFill>
              </a:rPr>
              <a:t> 29 </a:t>
            </a:r>
            <a:r>
              <a:rPr lang="en-US" sz="2400" b="1" dirty="0" err="1" smtClean="0">
                <a:solidFill>
                  <a:schemeClr val="bg1"/>
                </a:solidFill>
              </a:rPr>
              <a:t>Oktober</a:t>
            </a:r>
            <a:r>
              <a:rPr lang="en-US" sz="2400" b="1" dirty="0" smtClean="0">
                <a:solidFill>
                  <a:schemeClr val="bg1"/>
                </a:solidFill>
              </a:rPr>
              <a:t> 2014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3 November 2014.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</a:rPr>
              <a:t>Koordinasi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Setber</a:t>
            </a:r>
            <a:r>
              <a:rPr lang="en-US" sz="2400" b="1" dirty="0" smtClean="0">
                <a:solidFill>
                  <a:schemeClr val="bg1"/>
                </a:solidFill>
              </a:rPr>
              <a:t> 11 PTN BH </a:t>
            </a:r>
            <a:r>
              <a:rPr lang="en-US" sz="2400" b="1" dirty="0" err="1" smtClean="0">
                <a:solidFill>
                  <a:schemeClr val="bg1"/>
                </a:solidFill>
              </a:rPr>
              <a:t>tanggal</a:t>
            </a:r>
            <a:r>
              <a:rPr lang="en-US" sz="2400" b="1" dirty="0" smtClean="0">
                <a:solidFill>
                  <a:schemeClr val="bg1"/>
                </a:solidFill>
              </a:rPr>
              <a:t> 30 </a:t>
            </a:r>
            <a:r>
              <a:rPr lang="en-US" sz="2400" b="1" dirty="0" err="1" smtClean="0">
                <a:solidFill>
                  <a:schemeClr val="bg1"/>
                </a:solidFill>
              </a:rPr>
              <a:t>Oktober</a:t>
            </a:r>
            <a:r>
              <a:rPr lang="en-US" sz="2400" b="1" dirty="0" smtClean="0">
                <a:solidFill>
                  <a:schemeClr val="bg1"/>
                </a:solidFill>
              </a:rPr>
              <a:t> 2014: </a:t>
            </a:r>
            <a:r>
              <a:rPr lang="en-US" sz="2400" b="1" dirty="0" err="1" smtClean="0">
                <a:solidFill>
                  <a:schemeClr val="bg1"/>
                </a:solidFill>
              </a:rPr>
              <a:t>harmonisasi</a:t>
            </a:r>
            <a:r>
              <a:rPr lang="en-US" sz="2400" b="1" dirty="0" smtClean="0">
                <a:solidFill>
                  <a:schemeClr val="bg1"/>
                </a:solidFill>
              </a:rPr>
              <a:t> OTK PTN BH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pembahasan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Tukin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anatomi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hukum</a:t>
            </a:r>
            <a:r>
              <a:rPr lang="en-US" sz="2400" b="1" dirty="0" smtClean="0">
                <a:solidFill>
                  <a:schemeClr val="bg1"/>
                </a:solidFill>
              </a:rPr>
              <a:t> PTN BH (</a:t>
            </a:r>
            <a:r>
              <a:rPr lang="en-US" sz="2400" b="1" dirty="0" err="1" smtClean="0">
                <a:solidFill>
                  <a:schemeClr val="bg1"/>
                </a:solidFill>
              </a:rPr>
              <a:t>masalah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usulan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penyelesaian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masalah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menyangkut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Ketenagaan</a:t>
            </a:r>
            <a:r>
              <a:rPr lang="en-US" sz="2400" b="1" dirty="0" smtClean="0">
                <a:solidFill>
                  <a:schemeClr val="bg1"/>
                </a:solidFill>
              </a:rPr>
              <a:t>,  </a:t>
            </a:r>
            <a:r>
              <a:rPr lang="en-US" sz="2400" b="1" dirty="0" err="1" smtClean="0">
                <a:solidFill>
                  <a:schemeClr val="bg1"/>
                </a:solidFill>
              </a:rPr>
              <a:t>Keuangan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Sarana-Prasarana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Kelembagaan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</a:rPr>
              <a:t>Pembahasan</a:t>
            </a:r>
            <a:r>
              <a:rPr lang="en-US" sz="2400" b="1" dirty="0" smtClean="0">
                <a:solidFill>
                  <a:schemeClr val="bg1"/>
                </a:solidFill>
              </a:rPr>
              <a:t> OTK PTN BH </a:t>
            </a:r>
            <a:r>
              <a:rPr lang="en-US" sz="2400" b="1" dirty="0" err="1" smtClean="0">
                <a:solidFill>
                  <a:schemeClr val="bg1"/>
                </a:solidFill>
              </a:rPr>
              <a:t>tanggal</a:t>
            </a:r>
            <a:r>
              <a:rPr lang="en-US" sz="2400" b="1" dirty="0" smtClean="0">
                <a:solidFill>
                  <a:schemeClr val="bg1"/>
                </a:solidFill>
              </a:rPr>
              <a:t> 6-7 November 2014.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</a:rPr>
              <a:t>Harmonisasi</a:t>
            </a:r>
            <a:r>
              <a:rPr lang="en-US" sz="2400" b="1" dirty="0" smtClean="0">
                <a:solidFill>
                  <a:schemeClr val="bg1"/>
                </a:solidFill>
              </a:rPr>
              <a:t> draft RPP </a:t>
            </a:r>
            <a:r>
              <a:rPr lang="en-US" sz="2400" b="1" dirty="0" err="1" smtClean="0">
                <a:solidFill>
                  <a:schemeClr val="bg1"/>
                </a:solidFill>
              </a:rPr>
              <a:t>Statuta</a:t>
            </a:r>
            <a:r>
              <a:rPr lang="en-US" sz="2400" b="1" dirty="0" smtClean="0">
                <a:solidFill>
                  <a:schemeClr val="bg1"/>
                </a:solidFill>
              </a:rPr>
              <a:t> PTN BH di </a:t>
            </a:r>
            <a:r>
              <a:rPr lang="en-US" sz="2400" b="1" dirty="0" err="1" smtClean="0">
                <a:solidFill>
                  <a:schemeClr val="bg1"/>
                </a:solidFill>
              </a:rPr>
              <a:t>Kemenkumham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tanggal</a:t>
            </a:r>
            <a:r>
              <a:rPr lang="en-US" sz="2400" b="1" dirty="0" smtClean="0">
                <a:solidFill>
                  <a:schemeClr val="bg1"/>
                </a:solidFill>
              </a:rPr>
              <a:t> 10 November 2014.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2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Hasil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Rapat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Harmonisasi</a:t>
            </a:r>
            <a:r>
              <a:rPr lang="en-US" sz="4000" b="1" dirty="0" smtClean="0">
                <a:solidFill>
                  <a:schemeClr val="bg1"/>
                </a:solidFill>
              </a:rPr>
              <a:t> di </a:t>
            </a:r>
            <a:r>
              <a:rPr lang="en-US" sz="4000" b="1" dirty="0" err="1" smtClean="0">
                <a:solidFill>
                  <a:schemeClr val="bg1"/>
                </a:solidFill>
              </a:rPr>
              <a:t>Kemenkumham</a:t>
            </a:r>
            <a:r>
              <a:rPr lang="en-US" sz="4000" b="1" dirty="0" smtClean="0">
                <a:solidFill>
                  <a:schemeClr val="bg1"/>
                </a:solidFill>
              </a:rPr>
              <a:t> 10 November 2014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Menristek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Dikti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membuat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surat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prakarsa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Presiden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kejelasan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kementerian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terkait</a:t>
            </a:r>
            <a:r>
              <a:rPr lang="en-US" dirty="0" smtClean="0">
                <a:solidFill>
                  <a:schemeClr val="bg1"/>
                </a:solidFill>
              </a:rPr>
              <a:t> PTN BH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Kumham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Paralel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pembahasan</a:t>
            </a:r>
            <a:r>
              <a:rPr lang="en-US" dirty="0" smtClean="0">
                <a:solidFill>
                  <a:schemeClr val="bg1"/>
                </a:solidFill>
              </a:rPr>
              <a:t> draft RPP </a:t>
            </a:r>
            <a:r>
              <a:rPr lang="en-US" dirty="0" err="1" smtClean="0">
                <a:solidFill>
                  <a:schemeClr val="bg1"/>
                </a:solidFill>
              </a:rPr>
              <a:t>Statuta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didahulukan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Undip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sebagai</a:t>
            </a:r>
            <a:r>
              <a:rPr lang="en-US" dirty="0" smtClean="0">
                <a:solidFill>
                  <a:schemeClr val="bg1"/>
                </a:solidFill>
              </a:rPr>
              <a:t> template </a:t>
            </a:r>
            <a:r>
              <a:rPr lang="en-US" dirty="0" err="1" smtClean="0">
                <a:solidFill>
                  <a:schemeClr val="bg1"/>
                </a:solidFill>
              </a:rPr>
              <a:t>mengingat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kebutuhan</a:t>
            </a:r>
            <a:r>
              <a:rPr lang="en-US" dirty="0" smtClean="0">
                <a:solidFill>
                  <a:schemeClr val="bg1"/>
                </a:solidFill>
              </a:rPr>
              <a:t> masa </a:t>
            </a:r>
            <a:r>
              <a:rPr lang="en-US" dirty="0" err="1" smtClean="0">
                <a:solidFill>
                  <a:schemeClr val="bg1"/>
                </a:solidFill>
              </a:rPr>
              <a:t>jabatan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sampai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Desember</a:t>
            </a:r>
            <a:r>
              <a:rPr lang="en-US" dirty="0" smtClean="0">
                <a:solidFill>
                  <a:schemeClr val="bg1"/>
                </a:solidFill>
              </a:rPr>
              <a:t> 2014.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Pembahasan</a:t>
            </a:r>
            <a:r>
              <a:rPr lang="en-US" dirty="0" smtClean="0">
                <a:solidFill>
                  <a:schemeClr val="bg1"/>
                </a:solidFill>
              </a:rPr>
              <a:t> 3 PTN BH </a:t>
            </a:r>
            <a:r>
              <a:rPr lang="en-US" dirty="0" err="1" smtClean="0">
                <a:solidFill>
                  <a:schemeClr val="bg1"/>
                </a:solidFill>
              </a:rPr>
              <a:t>lainnya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serempak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sudah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menyesuaikan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harmonisasi</a:t>
            </a:r>
            <a:r>
              <a:rPr lang="en-US" dirty="0" smtClean="0">
                <a:solidFill>
                  <a:schemeClr val="bg1"/>
                </a:solidFill>
              </a:rPr>
              <a:t> draft </a:t>
            </a:r>
            <a:r>
              <a:rPr lang="en-US" dirty="0" err="1" smtClean="0">
                <a:solidFill>
                  <a:schemeClr val="bg1"/>
                </a:solidFill>
              </a:rPr>
              <a:t>Undip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SISTEMATIKA STATUTA UNPAD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1198485" y="1628775"/>
            <a:ext cx="955237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BAB I	</a:t>
            </a:r>
            <a:r>
              <a:rPr lang="en-US" sz="2000" dirty="0" err="1" smtClean="0">
                <a:solidFill>
                  <a:schemeClr val="bg1"/>
                </a:solidFill>
              </a:rPr>
              <a:t>Ketentuan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Umum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4400" indent="-914400"/>
            <a:r>
              <a:rPr lang="en-US" sz="2000" dirty="0" smtClean="0">
                <a:solidFill>
                  <a:schemeClr val="bg1"/>
                </a:solidFill>
              </a:rPr>
              <a:t>BAB II	</a:t>
            </a:r>
            <a:r>
              <a:rPr lang="en-US" sz="2000" dirty="0" err="1" smtClean="0">
                <a:solidFill>
                  <a:schemeClr val="bg1"/>
                </a:solidFill>
              </a:rPr>
              <a:t>Identitas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4400" indent="-914400"/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Kesatu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Visi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Misi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Tujuan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Nilai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Dasar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Pola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Ilmiah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Pokok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Budaya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Kerja</a:t>
            </a:r>
            <a:r>
              <a:rPr lang="en-US" sz="2000" dirty="0" smtClean="0">
                <a:solidFill>
                  <a:schemeClr val="bg1"/>
                </a:solidFill>
              </a:rPr>
              <a:t>; </a:t>
            </a:r>
          </a:p>
          <a:p>
            <a:pPr marL="914400" indent="-914400"/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Kedua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Status, </a:t>
            </a:r>
            <a:r>
              <a:rPr lang="en-US" sz="2000" dirty="0" err="1">
                <a:solidFill>
                  <a:schemeClr val="bg1"/>
                </a:solidFill>
              </a:rPr>
              <a:t>Kedudukan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Jadi</a:t>
            </a:r>
            <a:r>
              <a:rPr lang="en-US" sz="2000" dirty="0" smtClean="0">
                <a:solidFill>
                  <a:schemeClr val="bg1"/>
                </a:solidFill>
              </a:rPr>
              <a:t>; </a:t>
            </a:r>
          </a:p>
          <a:p>
            <a:pPr marL="914400" indent="-914400"/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Ketiga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Lambang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Bendera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Himne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Karatagan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BAB III	</a:t>
            </a:r>
            <a:r>
              <a:rPr lang="en-US" sz="2000" dirty="0" err="1" smtClean="0">
                <a:solidFill>
                  <a:schemeClr val="bg1"/>
                </a:solidFill>
              </a:rPr>
              <a:t>Penyelenggaraan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Tridharma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Kesatu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Pendidikan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Kedua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Penelitian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Ketiga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Pengabdian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Masyarakat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Keempat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Kerjasama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SISTEMATIKA STATUTA UNPAD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1216240" y="1254770"/>
            <a:ext cx="955237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BAB IV	</a:t>
            </a:r>
            <a:r>
              <a:rPr lang="en-US" sz="2000" dirty="0" err="1" smtClean="0">
                <a:solidFill>
                  <a:schemeClr val="bg1"/>
                </a:solidFill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Pengelolaan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Kesatu</a:t>
            </a:r>
            <a:r>
              <a:rPr lang="en-US" sz="2000" dirty="0" smtClean="0">
                <a:solidFill>
                  <a:schemeClr val="bg1"/>
                </a:solidFill>
              </a:rPr>
              <a:t>: Organ </a:t>
            </a:r>
            <a:r>
              <a:rPr lang="en-US" sz="2000" dirty="0" err="1" smtClean="0">
                <a:solidFill>
                  <a:schemeClr val="bg1"/>
                </a:solidFill>
              </a:rPr>
              <a:t>Unpad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Kedua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Majelis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Wali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Amanat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Ketiga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Rektor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keempat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Senat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Akademik</a:t>
            </a:r>
            <a:r>
              <a:rPr lang="en-US" sz="2000" dirty="0" smtClean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BAB V	</a:t>
            </a:r>
            <a:r>
              <a:rPr lang="en-US" sz="2000" dirty="0" err="1" smtClean="0">
                <a:solidFill>
                  <a:schemeClr val="bg1"/>
                </a:solidFill>
              </a:rPr>
              <a:t>Ketenagaan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BAB VI	</a:t>
            </a:r>
            <a:r>
              <a:rPr lang="en-US" sz="2000" dirty="0" err="1" smtClean="0">
                <a:solidFill>
                  <a:schemeClr val="bg1"/>
                </a:solidFill>
              </a:rPr>
              <a:t>Mahasiswa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Alumni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BAB VII	</a:t>
            </a:r>
            <a:r>
              <a:rPr lang="en-US" sz="2000" dirty="0" err="1" smtClean="0">
                <a:solidFill>
                  <a:schemeClr val="bg1"/>
                </a:solidFill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Penjaminan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Mutu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Pengawasan</a:t>
            </a:r>
            <a:r>
              <a:rPr lang="en-US" sz="2000" dirty="0" smtClean="0">
                <a:solidFill>
                  <a:schemeClr val="bg1"/>
                </a:solidFill>
              </a:rPr>
              <a:t> Internal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Kesatu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Penjaminan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Mutu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Kedua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Pengawasan</a:t>
            </a:r>
            <a:r>
              <a:rPr lang="en-US" sz="2000" dirty="0" smtClean="0">
                <a:solidFill>
                  <a:schemeClr val="bg1"/>
                </a:solidFill>
              </a:rPr>
              <a:t> Internal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</a:rPr>
              <a:t>Bagian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Ketiga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</a:rPr>
              <a:t>Akuntabilitas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Laporan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SISTEMATIKA STATUTA UNPAD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1198485" y="989584"/>
            <a:ext cx="955237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BAB VIII	</a:t>
            </a:r>
            <a:r>
              <a:rPr lang="en-US" dirty="0" err="1" smtClean="0">
                <a:solidFill>
                  <a:schemeClr val="bg1"/>
                </a:solidFill>
              </a:rPr>
              <a:t>Kode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Etik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BAB IX	</a:t>
            </a:r>
            <a:r>
              <a:rPr lang="en-US" dirty="0" err="1" smtClean="0">
                <a:solidFill>
                  <a:schemeClr val="bg1"/>
                </a:solidFill>
              </a:rPr>
              <a:t>Bentuk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Tata Cara </a:t>
            </a:r>
            <a:r>
              <a:rPr lang="en-US" dirty="0" err="1" smtClean="0">
                <a:solidFill>
                  <a:schemeClr val="bg1"/>
                </a:solidFill>
              </a:rPr>
              <a:t>Penetapan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Peraturan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BAB X	</a:t>
            </a:r>
            <a:r>
              <a:rPr lang="en-US" dirty="0" err="1" smtClean="0">
                <a:solidFill>
                  <a:schemeClr val="bg1"/>
                </a:solidFill>
              </a:rPr>
              <a:t>Pendanaan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Kekayaan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Kesatu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Pendanaan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Kedua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Rencana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Anggaran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Tahunan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Ketiga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Pembiayaan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Keempat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Investasi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Kelima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Pengadaan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Barang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Jasa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Keenam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Akuntansi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Pengawasan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Pelaporan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Ketujuh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Penyelesaian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Kerugian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Bagian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Kedelapan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Kekayaan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BAB XI	</a:t>
            </a:r>
            <a:r>
              <a:rPr lang="en-US" dirty="0" err="1" smtClean="0">
                <a:solidFill>
                  <a:schemeClr val="bg1"/>
                </a:solidFill>
              </a:rPr>
              <a:t>Ketentuan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Peralihan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BAB XII	</a:t>
            </a:r>
            <a:r>
              <a:rPr lang="en-US" dirty="0" err="1" smtClean="0">
                <a:solidFill>
                  <a:schemeClr val="bg1"/>
                </a:solidFill>
              </a:rPr>
              <a:t>Ketentuan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Penutup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3860" y="429240"/>
            <a:ext cx="8610600" cy="129302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Ptn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bh</a:t>
            </a:r>
            <a:r>
              <a:rPr lang="en-US" sz="4000" b="1" dirty="0" smtClean="0">
                <a:solidFill>
                  <a:srgbClr val="FFFF00"/>
                </a:solidFill>
              </a:rPr>
              <a:t>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34020" y="12878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30283" y="1722268"/>
            <a:ext cx="4065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prstClr val="white"/>
                </a:solidFill>
              </a:rPr>
              <a:t>Peran</a:t>
            </a:r>
            <a:r>
              <a:rPr lang="en-US" dirty="0" smtClean="0">
                <a:solidFill>
                  <a:prstClr val="white"/>
                </a:solidFill>
              </a:rPr>
              <a:t> Stakeholders </a:t>
            </a:r>
            <a:r>
              <a:rPr lang="en-US" dirty="0" err="1" smtClean="0">
                <a:solidFill>
                  <a:prstClr val="white"/>
                </a:solidFill>
              </a:rPr>
              <a:t>dalam</a:t>
            </a:r>
            <a:r>
              <a:rPr lang="en-US" dirty="0" smtClean="0">
                <a:solidFill>
                  <a:prstClr val="white"/>
                </a:solidFill>
              </a:rPr>
              <a:t> MWA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prstClr val="white"/>
                </a:solidFill>
              </a:rPr>
              <a:t>Audit </a:t>
            </a:r>
            <a:r>
              <a:rPr lang="en-US" dirty="0" err="1" smtClean="0">
                <a:solidFill>
                  <a:prstClr val="white"/>
                </a:solidFill>
              </a:rPr>
              <a:t>dan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manajemen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risiko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oleh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Komite</a:t>
            </a:r>
            <a:r>
              <a:rPr lang="en-US" dirty="0" smtClean="0">
                <a:solidFill>
                  <a:prstClr val="white"/>
                </a:solidFill>
              </a:rPr>
              <a:t> Audit yang </a:t>
            </a:r>
            <a:r>
              <a:rPr lang="en-US" dirty="0" err="1" smtClean="0">
                <a:solidFill>
                  <a:prstClr val="white"/>
                </a:solidFill>
              </a:rPr>
              <a:t>dibentuk</a:t>
            </a:r>
            <a:r>
              <a:rPr lang="en-US" dirty="0" smtClean="0">
                <a:solidFill>
                  <a:prstClr val="white"/>
                </a:solidFill>
              </a:rPr>
              <a:t> MWA.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1328" y="4225771"/>
            <a:ext cx="4172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prstClr val="white"/>
                </a:solidFill>
              </a:rPr>
              <a:t>Akademik</a:t>
            </a:r>
            <a:r>
              <a:rPr lang="en-US" dirty="0" smtClean="0">
                <a:solidFill>
                  <a:prstClr val="white"/>
                </a:solidFill>
              </a:rPr>
              <a:t>: </a:t>
            </a:r>
            <a:r>
              <a:rPr lang="en-US" dirty="0" err="1" smtClean="0">
                <a:solidFill>
                  <a:prstClr val="white"/>
                </a:solidFill>
              </a:rPr>
              <a:t>Pembukaan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dirty="0" err="1" smtClean="0">
                <a:solidFill>
                  <a:prstClr val="white"/>
                </a:solidFill>
              </a:rPr>
              <a:t>perubahan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dirty="0" err="1" smtClean="0">
                <a:solidFill>
                  <a:prstClr val="white"/>
                </a:solidFill>
              </a:rPr>
              <a:t>penutupan</a:t>
            </a:r>
            <a:r>
              <a:rPr lang="en-US" dirty="0" smtClean="0">
                <a:solidFill>
                  <a:prstClr val="white"/>
                </a:solidFill>
              </a:rPr>
              <a:t> Prodi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prstClr val="white"/>
                </a:solidFill>
              </a:rPr>
              <a:t>Non-</a:t>
            </a:r>
            <a:r>
              <a:rPr lang="en-US" dirty="0" err="1" smtClean="0">
                <a:solidFill>
                  <a:prstClr val="white"/>
                </a:solidFill>
              </a:rPr>
              <a:t>akademik</a:t>
            </a:r>
            <a:r>
              <a:rPr lang="en-US" dirty="0" smtClean="0">
                <a:solidFill>
                  <a:prstClr val="white"/>
                </a:solidFill>
              </a:rPr>
              <a:t>: OTK, </a:t>
            </a:r>
            <a:r>
              <a:rPr lang="en-US" dirty="0" err="1" smtClean="0">
                <a:solidFill>
                  <a:prstClr val="white"/>
                </a:solidFill>
              </a:rPr>
              <a:t>keuangan</a:t>
            </a:r>
            <a:r>
              <a:rPr lang="en-US" dirty="0" smtClean="0">
                <a:solidFill>
                  <a:prstClr val="white"/>
                </a:solidFill>
              </a:rPr>
              <a:t> (RKAT, </a:t>
            </a:r>
            <a:r>
              <a:rPr lang="en-US" dirty="0" err="1" smtClean="0">
                <a:solidFill>
                  <a:prstClr val="white"/>
                </a:solidFill>
              </a:rPr>
              <a:t>tarif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dirty="0" err="1" smtClean="0">
                <a:solidFill>
                  <a:prstClr val="white"/>
                </a:solidFill>
              </a:rPr>
              <a:t>investasi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dirty="0" err="1" smtClean="0">
                <a:solidFill>
                  <a:prstClr val="white"/>
                </a:solidFill>
              </a:rPr>
              <a:t>utang-piutang</a:t>
            </a:r>
            <a:r>
              <a:rPr lang="en-US" dirty="0" smtClean="0">
                <a:solidFill>
                  <a:prstClr val="white"/>
                </a:solidFill>
              </a:rPr>
              <a:t>), SDM (</a:t>
            </a:r>
            <a:r>
              <a:rPr lang="en-US" dirty="0" err="1" smtClean="0">
                <a:solidFill>
                  <a:prstClr val="white"/>
                </a:solidFill>
              </a:rPr>
              <a:t>penerimaan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dan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pemberhentian</a:t>
            </a:r>
            <a:r>
              <a:rPr lang="en-US" dirty="0" smtClean="0">
                <a:solidFill>
                  <a:prstClr val="white"/>
                </a:solidFill>
              </a:rPr>
              <a:t> SDM), </a:t>
            </a:r>
            <a:r>
              <a:rPr lang="en-US" dirty="0" err="1" smtClean="0">
                <a:solidFill>
                  <a:prstClr val="white"/>
                </a:solidFill>
              </a:rPr>
              <a:t>pemilikan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sarana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prasarana</a:t>
            </a:r>
            <a:r>
              <a:rPr lang="en-US" dirty="0" smtClean="0">
                <a:solidFill>
                  <a:prstClr val="white"/>
                </a:solidFill>
              </a:rPr>
              <a:t>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942" y="4101483"/>
            <a:ext cx="2673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prstClr val="white"/>
                </a:solidFill>
              </a:rPr>
              <a:t>Mutu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Riset</a:t>
            </a:r>
            <a:endParaRPr lang="en-US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prstClr val="white"/>
                </a:solidFill>
              </a:rPr>
              <a:t>Relevansi</a:t>
            </a:r>
            <a:r>
              <a:rPr lang="en-US" dirty="0" smtClean="0">
                <a:solidFill>
                  <a:prstClr val="white"/>
                </a:solidFill>
              </a:rPr>
              <a:t>: </a:t>
            </a:r>
            <a:r>
              <a:rPr lang="en-US" dirty="0" err="1" smtClean="0">
                <a:solidFill>
                  <a:prstClr val="white"/>
                </a:solidFill>
              </a:rPr>
              <a:t>invensi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dan</a:t>
            </a:r>
            <a:r>
              <a:rPr lang="en-US" dirty="0" smtClean="0">
                <a:solidFill>
                  <a:prstClr val="white"/>
                </a:solidFill>
              </a:rPr>
              <a:t> transfer </a:t>
            </a:r>
            <a:r>
              <a:rPr lang="en-US" dirty="0" err="1" smtClean="0">
                <a:solidFill>
                  <a:prstClr val="white"/>
                </a:solidFill>
              </a:rPr>
              <a:t>iptek</a:t>
            </a:r>
            <a:endParaRPr lang="en-US" dirty="0" smtClean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prstClr val="white"/>
                </a:solidFill>
              </a:rPr>
              <a:t>Daya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saing</a:t>
            </a:r>
            <a:r>
              <a:rPr lang="en-US" dirty="0" smtClean="0">
                <a:solidFill>
                  <a:prstClr val="white"/>
                </a:solidFill>
              </a:rPr>
              <a:t>: </a:t>
            </a:r>
            <a:r>
              <a:rPr lang="en-US" dirty="0" err="1" smtClean="0">
                <a:solidFill>
                  <a:prstClr val="white"/>
                </a:solidFill>
              </a:rPr>
              <a:t>inovasi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dan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komersialisasi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PENYELENGGARAAN TRIDHARMA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9754723"/>
              </p:ext>
            </p:extLst>
          </p:nvPr>
        </p:nvGraphicFramePr>
        <p:xfrm>
          <a:off x="523783" y="1100831"/>
          <a:ext cx="10963922" cy="42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59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6000" b="1" dirty="0" smtClean="0">
                <a:solidFill>
                  <a:schemeClr val="bg1"/>
                </a:solidFill>
              </a:rPr>
              <a:t>SISTEM PENGELOLAAN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240246"/>
              </p:ext>
            </p:extLst>
          </p:nvPr>
        </p:nvGraphicFramePr>
        <p:xfrm>
          <a:off x="621437" y="1977405"/>
          <a:ext cx="11043821" cy="311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026013" y="2084434"/>
            <a:ext cx="1859092" cy="1223890"/>
            <a:chOff x="5986560" y="147166"/>
            <a:chExt cx="2162970" cy="1441980"/>
          </a:xfrm>
          <a:solidFill>
            <a:srgbClr val="FFFF00"/>
          </a:solidFill>
        </p:grpSpPr>
        <p:sp>
          <p:nvSpPr>
            <p:cNvPr id="10" name="Rounded Rectangle 9"/>
            <p:cNvSpPr/>
            <p:nvPr/>
          </p:nvSpPr>
          <p:spPr>
            <a:xfrm>
              <a:off x="5986560" y="147166"/>
              <a:ext cx="2162970" cy="144198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028794" y="189400"/>
              <a:ext cx="2078502" cy="1357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900" kern="1200" dirty="0" smtClean="0">
                  <a:solidFill>
                    <a:schemeClr val="tx1"/>
                  </a:solidFill>
                </a:rPr>
                <a:t>SA</a:t>
              </a:r>
              <a:endParaRPr lang="en-US" sz="49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Elbow Connector 12"/>
          <p:cNvCxnSpPr/>
          <p:nvPr/>
        </p:nvCxnSpPr>
        <p:spPr>
          <a:xfrm rot="10800000" flipV="1">
            <a:off x="8632726" y="3308324"/>
            <a:ext cx="1347017" cy="1165350"/>
          </a:xfrm>
          <a:prstGeom prst="bentConnector3">
            <a:avLst>
              <a:gd name="adj1" fmla="val 365"/>
            </a:avLst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8594" y="1412087"/>
            <a:ext cx="11100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Prinsip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Check and Balances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The most importance among the equals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3860" y="429240"/>
            <a:ext cx="8610600" cy="129302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Otonomi</a:t>
            </a:r>
            <a:r>
              <a:rPr lang="en-US" sz="4000" b="1" dirty="0" smtClean="0">
                <a:solidFill>
                  <a:srgbClr val="FFFF00"/>
                </a:solidFill>
              </a:rPr>
              <a:t> NON-AKADEMIK</a:t>
            </a:r>
            <a:endParaRPr lang="en-US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875378" y="1722268"/>
          <a:ext cx="6765772" cy="506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4411" y="1722268"/>
            <a:ext cx="1376761" cy="1193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3860" y="1722268"/>
            <a:ext cx="1178105" cy="11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2457" y="404664"/>
            <a:ext cx="10626571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bg1"/>
                </a:solidFill>
              </a:rPr>
              <a:t>Ketentuan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Peralihan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menyangkut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Pilrek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Opsi</a:t>
            </a:r>
            <a:r>
              <a:rPr lang="en-US" dirty="0" smtClean="0">
                <a:solidFill>
                  <a:schemeClr val="bg1"/>
                </a:solidFill>
              </a:rPr>
              <a:t> I: </a:t>
            </a:r>
            <a:r>
              <a:rPr lang="en-US" dirty="0" err="1" smtClean="0">
                <a:solidFill>
                  <a:schemeClr val="bg1"/>
                </a:solidFill>
              </a:rPr>
              <a:t>menunggu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Statuta</a:t>
            </a:r>
            <a:r>
              <a:rPr lang="en-US" dirty="0" smtClean="0">
                <a:solidFill>
                  <a:schemeClr val="bg1"/>
                </a:solidFill>
              </a:rPr>
              <a:t> PTN BH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 err="1" smtClean="0"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statuta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terbaru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 err="1" smtClean="0">
                <a:solidFill>
                  <a:schemeClr val="bg1"/>
                </a:solidFill>
              </a:rPr>
              <a:t>sudah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memenuhi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prosedur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Pilrek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PTN BH.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FFFF00"/>
                </a:solidFill>
              </a:rPr>
              <a:t>Perpanjangan</a:t>
            </a:r>
            <a:r>
              <a:rPr lang="en-US" dirty="0" smtClean="0">
                <a:solidFill>
                  <a:srgbClr val="FFFF00"/>
                </a:solidFill>
              </a:rPr>
              <a:t> masa </a:t>
            </a:r>
            <a:r>
              <a:rPr lang="en-US" dirty="0" err="1" smtClean="0">
                <a:solidFill>
                  <a:srgbClr val="FFFF00"/>
                </a:solidFill>
              </a:rPr>
              <a:t>tugas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Rektor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FFFF00"/>
                </a:solidFill>
              </a:rPr>
              <a:t>Belum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dapat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dipastikan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tenggat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waktu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jadwal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waktunya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FFFF00"/>
                </a:solidFill>
              </a:rPr>
              <a:t>Perlu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pembentukan</a:t>
            </a:r>
            <a:r>
              <a:rPr lang="en-US" dirty="0" smtClean="0">
                <a:solidFill>
                  <a:srgbClr val="FFFF00"/>
                </a:solidFill>
              </a:rPr>
              <a:t> SA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MWA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Opsi</a:t>
            </a:r>
            <a:r>
              <a:rPr lang="en-US" dirty="0" smtClean="0">
                <a:solidFill>
                  <a:schemeClr val="bg1"/>
                </a:solidFill>
              </a:rPr>
              <a:t> II: </a:t>
            </a:r>
            <a:r>
              <a:rPr lang="en-US" dirty="0" err="1" smtClean="0"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statuta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Unpad</a:t>
            </a:r>
            <a:r>
              <a:rPr lang="en-US" dirty="0" smtClean="0">
                <a:solidFill>
                  <a:schemeClr val="bg1"/>
                </a:solidFill>
              </a:rPr>
              <a:t> 1992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 err="1" smtClean="0">
                <a:solidFill>
                  <a:schemeClr val="bg1"/>
                </a:solidFill>
              </a:rPr>
              <a:t>Pergantian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tetap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sesuai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jadwal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kekosongan</a:t>
            </a:r>
            <a:r>
              <a:rPr lang="en-US" dirty="0" smtClean="0">
                <a:solidFill>
                  <a:schemeClr val="bg1"/>
                </a:solidFill>
              </a:rPr>
              <a:t> proses </a:t>
            </a:r>
            <a:r>
              <a:rPr lang="en-US" dirty="0" err="1" smtClean="0">
                <a:solidFill>
                  <a:schemeClr val="bg1"/>
                </a:solidFill>
              </a:rPr>
              <a:t>Pilrek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karena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mengikuti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Permendikbud</a:t>
            </a:r>
            <a:r>
              <a:rPr lang="en-US" dirty="0" smtClean="0">
                <a:solidFill>
                  <a:schemeClr val="bg1"/>
                </a:solidFill>
              </a:rPr>
              <a:t> no 33/2012.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rgbClr val="FFFF00"/>
                </a:solidFill>
              </a:rPr>
              <a:t>Pilrek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berdasarkan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statuta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Unpad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tahun</a:t>
            </a:r>
            <a:r>
              <a:rPr lang="en-US" dirty="0" smtClean="0">
                <a:solidFill>
                  <a:srgbClr val="FFFF00"/>
                </a:solidFill>
              </a:rPr>
              <a:t> 1992.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MANDAT UNPAD MENJADI PTN BH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953729" y="1205988"/>
            <a:ext cx="10599174" cy="40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Surat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Dirjen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Dikti</a:t>
            </a:r>
            <a:r>
              <a:rPr lang="en-US" sz="2000" dirty="0" smtClean="0">
                <a:solidFill>
                  <a:schemeClr val="bg1"/>
                </a:solidFill>
              </a:rPr>
              <a:t> No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smtClean="0">
                <a:solidFill>
                  <a:schemeClr val="bg1"/>
                </a:solidFill>
              </a:rPr>
              <a:t>296/E.E1/OT/2013 </a:t>
            </a:r>
            <a:r>
              <a:rPr lang="en-US" sz="2000" dirty="0" err="1" smtClean="0">
                <a:solidFill>
                  <a:schemeClr val="bg1"/>
                </a:solidFill>
              </a:rPr>
              <a:t>tentang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pemberian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mandat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Unpad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</a:rPr>
              <a:t> PTN BH, </a:t>
            </a:r>
            <a:r>
              <a:rPr lang="en-US" sz="2000" dirty="0" err="1" smtClean="0">
                <a:solidFill>
                  <a:schemeClr val="bg1"/>
                </a:solidFill>
              </a:rPr>
              <a:t>bersama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Unhas</a:t>
            </a:r>
            <a:r>
              <a:rPr lang="en-US" sz="2000" dirty="0" smtClean="0">
                <a:solidFill>
                  <a:schemeClr val="bg1"/>
                </a:solidFill>
              </a:rPr>
              <a:t>, ITS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Undip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Sidang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Pleno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Senat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Unpad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tanggal</a:t>
            </a:r>
            <a:r>
              <a:rPr lang="en-US" sz="2000" dirty="0" smtClean="0">
                <a:solidFill>
                  <a:schemeClr val="bg1"/>
                </a:solidFill>
              </a:rPr>
              <a:t> 10 </a:t>
            </a:r>
            <a:r>
              <a:rPr lang="en-US" sz="2000" dirty="0" err="1" smtClean="0">
                <a:solidFill>
                  <a:schemeClr val="bg1"/>
                </a:solidFill>
              </a:rPr>
              <a:t>Maret</a:t>
            </a:r>
            <a:r>
              <a:rPr lang="en-US" sz="2000" dirty="0" smtClean="0">
                <a:solidFill>
                  <a:schemeClr val="bg1"/>
                </a:solidFill>
              </a:rPr>
              <a:t>  2014 </a:t>
            </a:r>
            <a:r>
              <a:rPr lang="en-US" sz="2000" dirty="0" err="1" smtClean="0">
                <a:solidFill>
                  <a:schemeClr val="bg1"/>
                </a:solidFill>
              </a:rPr>
              <a:t>tentang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persetujuan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menerima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mandat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Tim </a:t>
            </a:r>
            <a:r>
              <a:rPr lang="en-US" sz="2000" dirty="0" err="1" smtClean="0">
                <a:solidFill>
                  <a:schemeClr val="bg1"/>
                </a:solidFill>
              </a:rPr>
              <a:t>kecil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dipimpin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oleh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Rektor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Ketua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Senat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Unpad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menyusun</a:t>
            </a:r>
            <a:r>
              <a:rPr lang="en-US" sz="2000" dirty="0" smtClean="0">
                <a:solidFill>
                  <a:schemeClr val="bg1"/>
                </a:solidFill>
              </a:rPr>
              <a:t> draft </a:t>
            </a:r>
            <a:r>
              <a:rPr lang="en-US" sz="2000" dirty="0" err="1" smtClean="0">
                <a:solidFill>
                  <a:schemeClr val="bg1"/>
                </a:solidFill>
              </a:rPr>
              <a:t>Statuta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Unpad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pokok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pikiran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Ampres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Sidang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Komisi</a:t>
            </a:r>
            <a:r>
              <a:rPr lang="en-US" sz="2000" dirty="0" smtClean="0">
                <a:solidFill>
                  <a:schemeClr val="bg1"/>
                </a:solidFill>
              </a:rPr>
              <a:t> I </a:t>
            </a:r>
            <a:r>
              <a:rPr lang="en-US" sz="2000" dirty="0" err="1" smtClean="0">
                <a:solidFill>
                  <a:schemeClr val="bg1"/>
                </a:solidFill>
              </a:rPr>
              <a:t>Unpad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tanggal</a:t>
            </a:r>
            <a:r>
              <a:rPr lang="en-US" sz="2000" dirty="0" smtClean="0">
                <a:solidFill>
                  <a:schemeClr val="bg1"/>
                </a:solidFill>
              </a:rPr>
              <a:t> 24 April 2014 </a:t>
            </a:r>
            <a:r>
              <a:rPr lang="en-US" sz="2000" dirty="0" err="1" smtClean="0">
                <a:solidFill>
                  <a:schemeClr val="bg1"/>
                </a:solidFill>
              </a:rPr>
              <a:t>menghasilkan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usulan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perbaikan</a:t>
            </a:r>
            <a:r>
              <a:rPr lang="en-US" sz="2000" dirty="0" smtClean="0">
                <a:solidFill>
                  <a:schemeClr val="bg1"/>
                </a:solidFill>
              </a:rPr>
              <a:t>  draft </a:t>
            </a:r>
            <a:r>
              <a:rPr lang="en-US" sz="2000" dirty="0" err="1" smtClean="0">
                <a:solidFill>
                  <a:schemeClr val="bg1"/>
                </a:solidFill>
              </a:rPr>
              <a:t>Statuta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Unpad</a:t>
            </a:r>
            <a:r>
              <a:rPr lang="en-US" sz="2000" dirty="0" smtClean="0">
                <a:solidFill>
                  <a:schemeClr val="bg1"/>
                </a:solidFill>
              </a:rPr>
              <a:t> PTN BH.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Studi</a:t>
            </a:r>
            <a:r>
              <a:rPr lang="en-US" sz="2000" dirty="0" smtClean="0">
                <a:solidFill>
                  <a:schemeClr val="bg1"/>
                </a:solidFill>
              </a:rPr>
              <a:t> banding </a:t>
            </a:r>
            <a:r>
              <a:rPr lang="en-US" sz="2000" dirty="0" err="1" smtClean="0">
                <a:solidFill>
                  <a:schemeClr val="bg1"/>
                </a:solidFill>
              </a:rPr>
              <a:t>ke</a:t>
            </a:r>
            <a:r>
              <a:rPr lang="en-US" sz="2000" dirty="0" smtClean="0">
                <a:solidFill>
                  <a:schemeClr val="bg1"/>
                </a:solidFill>
              </a:rPr>
              <a:t> 7 PTN BH, </a:t>
            </a:r>
            <a:r>
              <a:rPr lang="en-US" sz="2000" dirty="0" err="1" smtClean="0">
                <a:solidFill>
                  <a:schemeClr val="bg1"/>
                </a:solidFill>
              </a:rPr>
              <a:t>yaitu</a:t>
            </a:r>
            <a:r>
              <a:rPr lang="en-US" sz="2000" dirty="0" smtClean="0">
                <a:solidFill>
                  <a:schemeClr val="bg1"/>
                </a:solidFill>
              </a:rPr>
              <a:t> : UPI (19/5), UI ( 20/5), </a:t>
            </a:r>
            <a:r>
              <a:rPr lang="en-US" sz="2000" dirty="0" err="1" smtClean="0">
                <a:solidFill>
                  <a:schemeClr val="bg1"/>
                </a:solidFill>
              </a:rPr>
              <a:t>Unair</a:t>
            </a:r>
            <a:r>
              <a:rPr lang="en-US" sz="2000" dirty="0" smtClean="0">
                <a:solidFill>
                  <a:schemeClr val="bg1"/>
                </a:solidFill>
              </a:rPr>
              <a:t> (20-21 /5), USU ( 21-22/5), UGM (21-22/5 ), IPB ( 22/5), ITB (18/6 ).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Hasil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Studi</a:t>
            </a:r>
            <a:r>
              <a:rPr lang="en-US" sz="2000" dirty="0" smtClean="0">
                <a:solidFill>
                  <a:schemeClr val="bg1"/>
                </a:solidFill>
              </a:rPr>
              <a:t> Banding:</a:t>
            </a:r>
          </a:p>
          <a:p>
            <a:pPr marL="457200" indent="-457200">
              <a:spcBef>
                <a:spcPct val="20000"/>
              </a:spcBef>
              <a:buAutoNum type="alphaLcPeriod"/>
            </a:pPr>
            <a:r>
              <a:rPr lang="en-US" sz="2000" dirty="0" err="1" smtClean="0">
                <a:solidFill>
                  <a:schemeClr val="bg1"/>
                </a:solidFill>
              </a:rPr>
              <a:t>Perlu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dibentuk</a:t>
            </a:r>
            <a:r>
              <a:rPr lang="en-US" sz="2000" dirty="0" smtClean="0">
                <a:solidFill>
                  <a:schemeClr val="bg1"/>
                </a:solidFill>
              </a:rPr>
              <a:t> Tim </a:t>
            </a:r>
            <a:r>
              <a:rPr lang="en-US" sz="2000" dirty="0" err="1" smtClean="0">
                <a:solidFill>
                  <a:schemeClr val="bg1"/>
                </a:solidFill>
              </a:rPr>
              <a:t>Persiapan</a:t>
            </a:r>
            <a:r>
              <a:rPr lang="en-US" sz="2000" dirty="0" smtClean="0">
                <a:solidFill>
                  <a:schemeClr val="bg1"/>
                </a:solidFill>
              </a:rPr>
              <a:t> PTN BH.</a:t>
            </a:r>
          </a:p>
          <a:p>
            <a:pPr marL="457200" indent="-457200">
              <a:spcBef>
                <a:spcPct val="20000"/>
              </a:spcBef>
              <a:buAutoNum type="alphaLcPeriod"/>
            </a:pPr>
            <a:r>
              <a:rPr lang="en-US" sz="2000" dirty="0" err="1" smtClean="0">
                <a:solidFill>
                  <a:schemeClr val="bg1"/>
                </a:solidFill>
              </a:rPr>
              <a:t>Perlu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dibentuk</a:t>
            </a:r>
            <a:r>
              <a:rPr lang="en-US" sz="2000" dirty="0" smtClean="0">
                <a:solidFill>
                  <a:schemeClr val="bg1"/>
                </a:solidFill>
              </a:rPr>
              <a:t> Forum 4 PTN </a:t>
            </a:r>
            <a:r>
              <a:rPr lang="en-US" sz="2000" dirty="0" err="1" smtClean="0">
                <a:solidFill>
                  <a:schemeClr val="bg1"/>
                </a:solidFill>
              </a:rPr>
              <a:t>menuju</a:t>
            </a:r>
            <a:r>
              <a:rPr lang="en-US" sz="2000" dirty="0" smtClean="0">
                <a:solidFill>
                  <a:schemeClr val="bg1"/>
                </a:solidFill>
              </a:rPr>
              <a:t> PTN BH.</a:t>
            </a:r>
          </a:p>
          <a:p>
            <a:pPr marL="457200" indent="-457200">
              <a:spcBef>
                <a:spcPct val="20000"/>
              </a:spcBef>
              <a:buAutoNum type="alphaLcPeriod"/>
            </a:pPr>
            <a:r>
              <a:rPr lang="en-US" sz="2000" dirty="0" err="1" smtClean="0">
                <a:solidFill>
                  <a:schemeClr val="bg1"/>
                </a:solidFill>
              </a:rPr>
              <a:t>Perlu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internalisasi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penyiapan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transformasi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menuju</a:t>
            </a:r>
            <a:r>
              <a:rPr lang="en-US" sz="2000" dirty="0" smtClean="0">
                <a:solidFill>
                  <a:schemeClr val="bg1"/>
                </a:solidFill>
              </a:rPr>
              <a:t> PTN BH.</a:t>
            </a:r>
          </a:p>
          <a:p>
            <a:pPr marL="457200" indent="-457200">
              <a:spcBef>
                <a:spcPct val="20000"/>
              </a:spcBef>
              <a:buAutoNum type="alphaL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Tahapan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Pilrek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(</a:t>
            </a:r>
            <a:r>
              <a:rPr lang="en-US" sz="3600" b="1" dirty="0" err="1" smtClean="0">
                <a:solidFill>
                  <a:schemeClr val="bg1"/>
                </a:solidFill>
              </a:rPr>
              <a:t>Permendikbud</a:t>
            </a:r>
            <a:r>
              <a:rPr lang="en-US" sz="3600" b="1" dirty="0" smtClean="0">
                <a:solidFill>
                  <a:schemeClr val="bg1"/>
                </a:solidFill>
              </a:rPr>
              <a:t> 33/2012)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Penjaringan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bakal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calon</a:t>
            </a:r>
            <a:r>
              <a:rPr lang="en-US" dirty="0" smtClean="0">
                <a:solidFill>
                  <a:schemeClr val="bg1"/>
                </a:solidFill>
              </a:rPr>
              <a:t>, 5 </a:t>
            </a:r>
            <a:r>
              <a:rPr lang="en-US" dirty="0" err="1" smtClean="0">
                <a:solidFill>
                  <a:schemeClr val="bg1"/>
                </a:solidFill>
              </a:rPr>
              <a:t>bulan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sebelum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berakhir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tugas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Rektor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diatur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Statuta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oleh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Senat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Penyaringan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calon</a:t>
            </a:r>
            <a:r>
              <a:rPr lang="en-US" dirty="0" smtClean="0">
                <a:solidFill>
                  <a:schemeClr val="bg1"/>
                </a:solidFill>
              </a:rPr>
              <a:t>, 5 </a:t>
            </a:r>
            <a:r>
              <a:rPr lang="en-US" dirty="0" err="1" smtClean="0">
                <a:solidFill>
                  <a:schemeClr val="bg1"/>
                </a:solidFill>
              </a:rPr>
              <a:t>bulan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sebelum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berakhir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tugas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Rektor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diatur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Statuta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oleh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Senat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Pemilihan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calon</a:t>
            </a:r>
            <a:r>
              <a:rPr lang="en-US" dirty="0" smtClean="0">
                <a:solidFill>
                  <a:schemeClr val="bg1"/>
                </a:solidFill>
              </a:rPr>
              <a:t>, 2 </a:t>
            </a:r>
            <a:r>
              <a:rPr lang="en-US" dirty="0" err="1" smtClean="0">
                <a:solidFill>
                  <a:schemeClr val="bg1"/>
                </a:solidFill>
              </a:rPr>
              <a:t>bulan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sebelum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berakhir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tugas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Rektor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Pengangkatan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bg1"/>
                </a:solidFill>
              </a:rPr>
              <a:t>Terima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kasih</a:t>
            </a:r>
            <a:r>
              <a:rPr lang="en-US" sz="4400" b="1" dirty="0" smtClean="0">
                <a:solidFill>
                  <a:schemeClr val="bg1"/>
                </a:solidFill>
              </a:rPr>
              <a:t>…..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TIM PERSIAPAN PTN BH UNPAD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982980" y="911897"/>
            <a:ext cx="10241279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Tim </a:t>
            </a:r>
            <a:r>
              <a:rPr lang="en-US" sz="2800" dirty="0" err="1" smtClean="0">
                <a:solidFill>
                  <a:schemeClr val="bg1"/>
                </a:solidFill>
              </a:rPr>
              <a:t>Persiapan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terdiri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atas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a. </a:t>
            </a:r>
            <a:r>
              <a:rPr lang="en-US" sz="2800" dirty="0" err="1">
                <a:solidFill>
                  <a:schemeClr val="bg1"/>
                </a:solidFill>
              </a:rPr>
              <a:t>Sekretaris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Senat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</a:rPr>
              <a:t>Wakil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Rektor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	b. Para </a:t>
            </a:r>
            <a:r>
              <a:rPr lang="en-US" sz="2800" dirty="0" err="1" smtClean="0">
                <a:solidFill>
                  <a:schemeClr val="bg1"/>
                </a:solidFill>
              </a:rPr>
              <a:t>Dekan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</a:rPr>
              <a:t>Ketua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Lembaga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</a:rPr>
              <a:t>Ketua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Sekretaris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Komisi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Senat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	e. Para </a:t>
            </a:r>
            <a:r>
              <a:rPr lang="en-US" sz="2800" dirty="0" err="1">
                <a:solidFill>
                  <a:schemeClr val="bg1"/>
                </a:solidFill>
              </a:rPr>
              <a:t>Kepala</a:t>
            </a:r>
            <a:r>
              <a:rPr lang="en-US" sz="2800" dirty="0">
                <a:solidFill>
                  <a:schemeClr val="bg1"/>
                </a:solidFill>
              </a:rPr>
              <a:t> Biro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f. </a:t>
            </a:r>
            <a:r>
              <a:rPr lang="en-US" sz="2800" dirty="0" err="1" smtClean="0">
                <a:solidFill>
                  <a:schemeClr val="bg1"/>
                </a:solidFill>
              </a:rPr>
              <a:t>Perwakilan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Wakil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Dekan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	g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</a:rPr>
              <a:t>Perwakilan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Dosen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h. </a:t>
            </a:r>
            <a:r>
              <a:rPr lang="en-US" sz="2800" dirty="0" err="1" smtClean="0">
                <a:solidFill>
                  <a:schemeClr val="bg1"/>
                </a:solidFill>
              </a:rPr>
              <a:t>Perwakilan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Tendik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129029" y="1396190"/>
            <a:ext cx="3628623" cy="34648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Oval 7"/>
          <p:cNvSpPr/>
          <p:nvPr/>
        </p:nvSpPr>
        <p:spPr>
          <a:xfrm>
            <a:off x="4621596" y="1825184"/>
            <a:ext cx="2635188" cy="25671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TIM PERSIAPAN PTN BH UNPAD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40171" y="2298851"/>
            <a:ext cx="1589103" cy="1651247"/>
            <a:chOff x="5140171" y="2760955"/>
            <a:chExt cx="1589103" cy="1651247"/>
          </a:xfrm>
        </p:grpSpPr>
        <p:sp>
          <p:nvSpPr>
            <p:cNvPr id="2" name="Oval 1"/>
            <p:cNvSpPr/>
            <p:nvPr/>
          </p:nvSpPr>
          <p:spPr>
            <a:xfrm>
              <a:off x="5140171" y="2760955"/>
              <a:ext cx="1589103" cy="16512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86400" y="3133816"/>
              <a:ext cx="1083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Tim 12: </a:t>
              </a:r>
            </a:p>
            <a:p>
              <a:r>
                <a:rPr lang="en-US" sz="1400" dirty="0" smtClean="0"/>
                <a:t>4 WR, </a:t>
              </a:r>
            </a:p>
            <a:p>
              <a:r>
                <a:rPr lang="en-US" sz="1400" dirty="0" smtClean="0"/>
                <a:t>4 </a:t>
              </a:r>
              <a:r>
                <a:rPr lang="en-US" sz="1400" dirty="0" err="1" smtClean="0"/>
                <a:t>Dekan</a:t>
              </a:r>
              <a:r>
                <a:rPr lang="en-US" sz="1400" dirty="0" smtClean="0"/>
                <a:t>, </a:t>
              </a:r>
            </a:p>
            <a:p>
              <a:r>
                <a:rPr lang="en-US" sz="1400" dirty="0" smtClean="0"/>
                <a:t>4 </a:t>
              </a:r>
              <a:r>
                <a:rPr lang="en-US" sz="1400" dirty="0" err="1" smtClean="0"/>
                <a:t>Senat</a:t>
              </a:r>
              <a:endParaRPr lang="en-US" sz="1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91849" y="2001565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 40: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3808" y="3958349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</a:t>
            </a:r>
            <a:r>
              <a:rPr lang="en-US" sz="1400" dirty="0" err="1" smtClean="0"/>
              <a:t>Dekan</a:t>
            </a:r>
            <a:r>
              <a:rPr lang="en-US" sz="1400" dirty="0" smtClean="0"/>
              <a:t>/WD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3475" y="3796209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Biro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0416" y="3796208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</a:t>
            </a:r>
            <a:r>
              <a:rPr lang="en-US" sz="1400" dirty="0" err="1" smtClean="0"/>
              <a:t>Dosen</a:t>
            </a:r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69337" y="4298874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</a:t>
            </a:r>
            <a:r>
              <a:rPr lang="en-US" sz="1400" dirty="0" err="1" smtClean="0"/>
              <a:t>Lembaga</a:t>
            </a:r>
            <a:endParaRPr lang="en-US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588207" y="1456954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 63: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3750" y="4287581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</a:t>
            </a:r>
            <a:r>
              <a:rPr lang="en-US" sz="1400" dirty="0" err="1" smtClean="0"/>
              <a:t>Senat</a:t>
            </a:r>
            <a:endParaRPr lang="en-US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341851" y="3863931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</a:t>
            </a:r>
            <a:r>
              <a:rPr lang="en-US" sz="1400" dirty="0" err="1" smtClean="0"/>
              <a:t>Tendik</a:t>
            </a:r>
            <a:endParaRPr lang="en-US" sz="1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845454" y="3832826"/>
            <a:ext cx="1695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</a:t>
            </a:r>
            <a:r>
              <a:rPr lang="en-US" sz="1400" dirty="0" err="1" smtClean="0"/>
              <a:t>Dekan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9720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TUGAS TIM PERSIAPAN PTN BH UNPAD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1198485" y="1628774"/>
            <a:ext cx="9898602" cy="374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Menyusun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Dokumen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Evaluasi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Diri</a:t>
            </a:r>
            <a:r>
              <a:rPr lang="en-US" sz="2800" dirty="0" smtClean="0">
                <a:solidFill>
                  <a:schemeClr val="bg1"/>
                </a:solidFill>
              </a:rPr>
              <a:t> , </a:t>
            </a:r>
            <a:r>
              <a:rPr lang="en-US" sz="2800" dirty="0" err="1" smtClean="0">
                <a:solidFill>
                  <a:schemeClr val="bg1"/>
                </a:solidFill>
              </a:rPr>
              <a:t>Rencana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Pengembangan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Jangka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Panjang</a:t>
            </a:r>
            <a:r>
              <a:rPr lang="en-US" sz="2800" dirty="0" smtClean="0">
                <a:solidFill>
                  <a:schemeClr val="bg1"/>
                </a:solidFill>
              </a:rPr>
              <a:t>(RPJP), </a:t>
            </a:r>
            <a:r>
              <a:rPr lang="en-US" sz="2800" dirty="0" err="1" smtClean="0">
                <a:solidFill>
                  <a:schemeClr val="bg1"/>
                </a:solidFill>
              </a:rPr>
              <a:t>Naskah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Akademik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Draft </a:t>
            </a:r>
            <a:r>
              <a:rPr lang="en-US" sz="2800" dirty="0" err="1" smtClean="0">
                <a:solidFill>
                  <a:schemeClr val="bg1"/>
                </a:solidFill>
              </a:rPr>
              <a:t>Statuta</a:t>
            </a:r>
            <a:r>
              <a:rPr lang="en-US" sz="2800" dirty="0" smtClean="0">
                <a:solidFill>
                  <a:schemeClr val="bg1"/>
                </a:solidFill>
              </a:rPr>
              <a:t>,  </a:t>
            </a:r>
            <a:r>
              <a:rPr lang="en-US" sz="2800" dirty="0" err="1" smtClean="0">
                <a:solidFill>
                  <a:schemeClr val="bg1"/>
                </a:solidFill>
              </a:rPr>
              <a:t>serta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Rencana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Peralihan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Koordinasi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3 </a:t>
            </a:r>
            <a:r>
              <a:rPr lang="en-US" sz="2800" dirty="0" err="1" smtClean="0">
                <a:solidFill>
                  <a:schemeClr val="bg1"/>
                </a:solidFill>
              </a:rPr>
              <a:t>Calon</a:t>
            </a:r>
            <a:r>
              <a:rPr lang="en-US" sz="2800" dirty="0" smtClean="0">
                <a:solidFill>
                  <a:schemeClr val="bg1"/>
                </a:solidFill>
              </a:rPr>
              <a:t> PTN BH </a:t>
            </a:r>
            <a:r>
              <a:rPr lang="en-US" sz="2800" dirty="0" err="1" smtClean="0">
                <a:solidFill>
                  <a:schemeClr val="bg1"/>
                </a:solidFill>
              </a:rPr>
              <a:t>lainnya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Forum 4 PTN.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konsultasi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</a:rPr>
              <a:t> 7 PTN BH yang </a:t>
            </a:r>
            <a:r>
              <a:rPr lang="en-US" sz="2800" dirty="0" err="1" smtClean="0">
                <a:solidFill>
                  <a:schemeClr val="bg1"/>
                </a:solidFill>
              </a:rPr>
              <a:t>sudah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termasuk</a:t>
            </a:r>
            <a:r>
              <a:rPr lang="en-US" sz="2800" dirty="0" smtClean="0">
                <a:solidFill>
                  <a:schemeClr val="bg1"/>
                </a:solidFill>
              </a:rPr>
              <a:t> review </a:t>
            </a:r>
            <a:r>
              <a:rPr lang="en-US" sz="2800" dirty="0" err="1" smtClean="0">
                <a:solidFill>
                  <a:schemeClr val="bg1"/>
                </a:solidFill>
              </a:rPr>
              <a:t>eksternal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Melakukan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Advokasi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Percepatan</a:t>
            </a:r>
            <a:r>
              <a:rPr lang="en-US" sz="2800" dirty="0" smtClean="0">
                <a:solidFill>
                  <a:schemeClr val="bg1"/>
                </a:solidFill>
              </a:rPr>
              <a:t> proses </a:t>
            </a:r>
            <a:r>
              <a:rPr lang="en-US" sz="2800" dirty="0" err="1" smtClean="0">
                <a:solidFill>
                  <a:schemeClr val="bg1"/>
                </a:solidFill>
              </a:rPr>
              <a:t>penetapan</a:t>
            </a:r>
            <a:r>
              <a:rPr lang="en-US" sz="2800" dirty="0" smtClean="0">
                <a:solidFill>
                  <a:schemeClr val="bg1"/>
                </a:solidFill>
              </a:rPr>
              <a:t> PTN BH</a:t>
            </a:r>
          </a:p>
        </p:txBody>
      </p:sp>
    </p:spTree>
    <p:extLst>
      <p:ext uri="{BB962C8B-B14F-4D97-AF65-F5344CB8AC3E}">
        <p14:creationId xmlns:p14="http://schemas.microsoft.com/office/powerpoint/2010/main" val="6466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TUGAS TIM PERSIAPAN PTN BH UNPAD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1198485" y="1628775"/>
            <a:ext cx="955237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Mengikuti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Harmonisasi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Harmonisasi</a:t>
            </a:r>
            <a:r>
              <a:rPr lang="en-US" sz="2400" dirty="0">
                <a:solidFill>
                  <a:schemeClr val="bg1"/>
                </a:solidFill>
              </a:rPr>
              <a:t> RPP </a:t>
            </a:r>
            <a:r>
              <a:rPr lang="en-US" sz="2400" dirty="0" err="1">
                <a:solidFill>
                  <a:schemeClr val="bg1"/>
                </a:solidFill>
              </a:rPr>
              <a:t>Statuta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lintas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Kementerian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Kemdikbud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Kemenpan</a:t>
            </a:r>
            <a:r>
              <a:rPr lang="en-US" sz="2400" dirty="0">
                <a:solidFill>
                  <a:schemeClr val="bg1"/>
                </a:solidFill>
              </a:rPr>
              <a:t> RB, </a:t>
            </a:r>
            <a:r>
              <a:rPr lang="en-US" sz="2400" dirty="0" err="1">
                <a:solidFill>
                  <a:schemeClr val="bg1"/>
                </a:solidFill>
              </a:rPr>
              <a:t>Kemenkum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HAM, </a:t>
            </a:r>
            <a:r>
              <a:rPr lang="en-US" sz="2400" dirty="0" err="1">
                <a:solidFill>
                  <a:schemeClr val="bg1"/>
                </a:solidFill>
              </a:rPr>
              <a:t>KemKeu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Setneg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Sosialisasi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Hasil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Praharmonisasi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Harmonisasi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Senat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Sivitas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Akademika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Tendik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Memfasilitasi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Pembentukan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Senat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Akademik</a:t>
            </a:r>
            <a:r>
              <a:rPr lang="en-US" sz="2400" dirty="0" smtClean="0">
                <a:solidFill>
                  <a:schemeClr val="bg1"/>
                </a:solidFill>
              </a:rPr>
              <a:t> (SA), </a:t>
            </a:r>
            <a:r>
              <a:rPr lang="en-US" sz="2400" dirty="0" err="1" smtClean="0">
                <a:solidFill>
                  <a:schemeClr val="bg1"/>
                </a:solidFill>
              </a:rPr>
              <a:t>Majelis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Wali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Amanat</a:t>
            </a:r>
            <a:r>
              <a:rPr lang="en-US" sz="2400" dirty="0" smtClean="0">
                <a:solidFill>
                  <a:schemeClr val="bg1"/>
                </a:solidFill>
              </a:rPr>
              <a:t> (MWA),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pemilihan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Rektor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Memfasilitasi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Penyusunan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Peraturan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Turunan</a:t>
            </a:r>
            <a:r>
              <a:rPr lang="en-US" sz="2400" dirty="0" smtClean="0">
                <a:solidFill>
                  <a:schemeClr val="bg1"/>
                </a:solidFill>
              </a:rPr>
              <a:t> SA, MWA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Rektor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TAHAPAN KEGIATAN TIM PERSIAPAN PTN BH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754602" y="1087236"/>
            <a:ext cx="10768804" cy="453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Penyusunan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rencana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kerja</a:t>
            </a:r>
            <a:r>
              <a:rPr lang="en-US" sz="2400" dirty="0" smtClean="0">
                <a:solidFill>
                  <a:schemeClr val="bg1"/>
                </a:solidFill>
              </a:rPr>
              <a:t> Tim Kecil </a:t>
            </a:r>
            <a:r>
              <a:rPr lang="en-US" sz="2400" dirty="0" err="1" smtClean="0">
                <a:solidFill>
                  <a:schemeClr val="bg1"/>
                </a:solidFill>
              </a:rPr>
              <a:t>Persiapan</a:t>
            </a:r>
            <a:r>
              <a:rPr lang="en-US" sz="2400" dirty="0" smtClean="0">
                <a:solidFill>
                  <a:schemeClr val="bg1"/>
                </a:solidFill>
              </a:rPr>
              <a:t> PTN BH, </a:t>
            </a:r>
            <a:r>
              <a:rPr lang="en-US" sz="2400" dirty="0" err="1" smtClean="0">
                <a:solidFill>
                  <a:schemeClr val="bg1"/>
                </a:solidFill>
              </a:rPr>
              <a:t>tanggal</a:t>
            </a:r>
            <a:r>
              <a:rPr lang="en-US" sz="2400" dirty="0" smtClean="0">
                <a:solidFill>
                  <a:schemeClr val="bg1"/>
                </a:solidFill>
              </a:rPr>
              <a:t> 6 </a:t>
            </a:r>
            <a:r>
              <a:rPr lang="en-US" sz="2400" dirty="0" err="1" smtClean="0">
                <a:solidFill>
                  <a:schemeClr val="bg1"/>
                </a:solidFill>
              </a:rPr>
              <a:t>Agustus</a:t>
            </a:r>
            <a:r>
              <a:rPr lang="en-US" sz="2400" dirty="0" smtClean="0">
                <a:solidFill>
                  <a:schemeClr val="bg1"/>
                </a:solidFill>
              </a:rPr>
              <a:t> 2014.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Partisipasi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Lokakarya</a:t>
            </a:r>
            <a:r>
              <a:rPr lang="en-US" sz="2400" dirty="0" smtClean="0">
                <a:solidFill>
                  <a:schemeClr val="bg1"/>
                </a:solidFill>
              </a:rPr>
              <a:t> 7 PTN BH, 14-15 </a:t>
            </a:r>
            <a:r>
              <a:rPr lang="en-US" sz="2400" dirty="0" err="1" smtClean="0">
                <a:solidFill>
                  <a:schemeClr val="bg1"/>
                </a:solidFill>
              </a:rPr>
              <a:t>Agustus</a:t>
            </a:r>
            <a:r>
              <a:rPr lang="en-US" sz="2400" dirty="0" smtClean="0">
                <a:solidFill>
                  <a:schemeClr val="bg1"/>
                </a:solidFill>
              </a:rPr>
              <a:t> 2014 </a:t>
            </a:r>
            <a:r>
              <a:rPr lang="en-US" sz="2400" dirty="0" err="1" smtClean="0">
                <a:solidFill>
                  <a:schemeClr val="bg1"/>
                </a:solidFill>
              </a:rPr>
              <a:t>membahas</a:t>
            </a:r>
            <a:r>
              <a:rPr lang="en-US" sz="2400" dirty="0" smtClean="0">
                <a:solidFill>
                  <a:schemeClr val="bg1"/>
                </a:solidFill>
              </a:rPr>
              <a:t> issue </a:t>
            </a:r>
            <a:r>
              <a:rPr lang="en-US" sz="2400" dirty="0" err="1" smtClean="0">
                <a:solidFill>
                  <a:schemeClr val="bg1"/>
                </a:solidFill>
              </a:rPr>
              <a:t>kepegawaian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keuangan</a:t>
            </a:r>
            <a:r>
              <a:rPr lang="en-US" sz="2400" dirty="0" smtClean="0">
                <a:solidFill>
                  <a:schemeClr val="bg1"/>
                </a:solidFill>
              </a:rPr>
              <a:t>, asset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OTK </a:t>
            </a:r>
            <a:r>
              <a:rPr lang="en-US" sz="2400" dirty="0" err="1" smtClean="0">
                <a:solidFill>
                  <a:schemeClr val="bg1"/>
                </a:solidFill>
              </a:rPr>
              <a:t>bersama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Dikti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Kemdikbud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Kemenpan</a:t>
            </a:r>
            <a:r>
              <a:rPr lang="en-US" sz="2400" dirty="0" smtClean="0">
                <a:solidFill>
                  <a:schemeClr val="bg1"/>
                </a:solidFill>
              </a:rPr>
              <a:t> RB, </a:t>
            </a:r>
            <a:r>
              <a:rPr lang="en-US" sz="2400" dirty="0" err="1" smtClean="0">
                <a:solidFill>
                  <a:schemeClr val="bg1"/>
                </a:solidFill>
              </a:rPr>
              <a:t>Kemkeu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Pembentukan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Forum 4 PTN </a:t>
            </a:r>
            <a:r>
              <a:rPr lang="en-US" sz="2400" dirty="0" err="1">
                <a:solidFill>
                  <a:schemeClr val="bg1"/>
                </a:solidFill>
              </a:rPr>
              <a:t>menjadi</a:t>
            </a:r>
            <a:r>
              <a:rPr lang="en-US" sz="2400" dirty="0">
                <a:solidFill>
                  <a:schemeClr val="bg1"/>
                </a:solidFill>
              </a:rPr>
              <a:t> PTN BH di </a:t>
            </a:r>
            <a:r>
              <a:rPr lang="en-US" sz="2400" dirty="0" err="1">
                <a:solidFill>
                  <a:schemeClr val="bg1"/>
                </a:solidFill>
              </a:rPr>
              <a:t>Unpad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tanggal</a:t>
            </a:r>
            <a:r>
              <a:rPr lang="en-US" sz="2400" dirty="0">
                <a:solidFill>
                  <a:schemeClr val="bg1"/>
                </a:solidFill>
              </a:rPr>
              <a:t> 22 </a:t>
            </a:r>
            <a:r>
              <a:rPr lang="en-US" sz="2400" dirty="0" err="1">
                <a:solidFill>
                  <a:schemeClr val="bg1"/>
                </a:solidFill>
              </a:rPr>
              <a:t>Agustus</a:t>
            </a:r>
            <a:r>
              <a:rPr lang="en-US" sz="2400" dirty="0">
                <a:solidFill>
                  <a:schemeClr val="bg1"/>
                </a:solidFill>
              </a:rPr>
              <a:t> 2014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Konsultasi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Mendikbud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4 </a:t>
            </a:r>
            <a:r>
              <a:rPr lang="en-US" sz="2400" dirty="0" err="1">
                <a:solidFill>
                  <a:schemeClr val="bg1"/>
                </a:solidFill>
              </a:rPr>
              <a:t>Rektor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tanggal</a:t>
            </a:r>
            <a:r>
              <a:rPr lang="en-US" sz="2400" dirty="0">
                <a:solidFill>
                  <a:schemeClr val="bg1"/>
                </a:solidFill>
              </a:rPr>
              <a:t> 17 September 2014: </a:t>
            </a:r>
            <a:r>
              <a:rPr lang="en-US" sz="2400" dirty="0" err="1">
                <a:solidFill>
                  <a:schemeClr val="bg1"/>
                </a:solidFill>
              </a:rPr>
              <a:t>konfirmasi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kesiapan</a:t>
            </a:r>
            <a:r>
              <a:rPr lang="en-US" sz="2400" dirty="0">
                <a:solidFill>
                  <a:schemeClr val="bg1"/>
                </a:solidFill>
              </a:rPr>
              <a:t> 4 PTN </a:t>
            </a:r>
            <a:r>
              <a:rPr lang="en-US" sz="2400" dirty="0" err="1">
                <a:solidFill>
                  <a:schemeClr val="bg1"/>
                </a:solidFill>
              </a:rPr>
              <a:t>menjadi</a:t>
            </a:r>
            <a:r>
              <a:rPr lang="en-US" sz="2400" dirty="0">
                <a:solidFill>
                  <a:schemeClr val="bg1"/>
                </a:solidFill>
              </a:rPr>
              <a:t> PTN BH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rencana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transisi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PTN BLU </a:t>
            </a:r>
            <a:r>
              <a:rPr lang="en-US" sz="2400" dirty="0" err="1">
                <a:solidFill>
                  <a:schemeClr val="bg1"/>
                </a:solidFill>
              </a:rPr>
              <a:t>menjadi</a:t>
            </a:r>
            <a:r>
              <a:rPr lang="en-US" sz="2400" dirty="0">
                <a:solidFill>
                  <a:schemeClr val="bg1"/>
                </a:solidFill>
              </a:rPr>
              <a:t> PTN BH.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Konsolidasi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internal Forum 4 PTN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sinkronisasi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Statuta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update PTN BH di </a:t>
            </a:r>
            <a:r>
              <a:rPr lang="en-US" sz="2400" dirty="0" err="1">
                <a:solidFill>
                  <a:schemeClr val="bg1"/>
                </a:solidFill>
              </a:rPr>
              <a:t>Unhas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tanggal</a:t>
            </a:r>
            <a:r>
              <a:rPr lang="en-US" sz="2400" dirty="0">
                <a:solidFill>
                  <a:schemeClr val="bg1"/>
                </a:solidFill>
              </a:rPr>
              <a:t> 21-22 September 2014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Konsolidasi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tim</a:t>
            </a:r>
            <a:r>
              <a:rPr lang="en-US" sz="2400" dirty="0" smtClean="0">
                <a:solidFill>
                  <a:schemeClr val="bg1"/>
                </a:solidFill>
              </a:rPr>
              <a:t> PTN BH </a:t>
            </a:r>
            <a:r>
              <a:rPr lang="en-US" sz="2400" dirty="0" err="1" smtClean="0">
                <a:solidFill>
                  <a:schemeClr val="bg1"/>
                </a:solidFill>
              </a:rPr>
              <a:t>Unpad</a:t>
            </a:r>
            <a:r>
              <a:rPr lang="en-US" sz="2400" dirty="0" smtClean="0">
                <a:solidFill>
                  <a:schemeClr val="bg1"/>
                </a:solidFill>
              </a:rPr>
              <a:t> di </a:t>
            </a:r>
            <a:r>
              <a:rPr lang="en-US" sz="2400" dirty="0" err="1" smtClean="0">
                <a:solidFill>
                  <a:schemeClr val="bg1"/>
                </a:solidFill>
              </a:rPr>
              <a:t>Lembang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tanggal</a:t>
            </a:r>
            <a:r>
              <a:rPr lang="en-US" sz="2400" dirty="0" smtClean="0">
                <a:solidFill>
                  <a:schemeClr val="bg1"/>
                </a:solidFill>
              </a:rPr>
              <a:t> 22-23 September 2014.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Review </a:t>
            </a:r>
            <a:r>
              <a:rPr lang="en-US" sz="2400" dirty="0" err="1" smtClean="0">
                <a:solidFill>
                  <a:srgbClr val="FFFF00"/>
                </a:solidFill>
              </a:rPr>
              <a:t>Eksternal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dari</a:t>
            </a:r>
            <a:r>
              <a:rPr lang="en-US" sz="2400" dirty="0" smtClean="0">
                <a:solidFill>
                  <a:srgbClr val="FFFF00"/>
                </a:solidFill>
              </a:rPr>
              <a:t> WR I UPI </a:t>
            </a:r>
            <a:r>
              <a:rPr lang="en-US" sz="2400" dirty="0" err="1" smtClean="0">
                <a:solidFill>
                  <a:srgbClr val="FFFF00"/>
                </a:solidFill>
              </a:rPr>
              <a:t>selaku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Koord</a:t>
            </a:r>
            <a:r>
              <a:rPr lang="en-US" sz="2400" dirty="0" smtClean="0">
                <a:solidFill>
                  <a:srgbClr val="FFFF00"/>
                </a:solidFill>
              </a:rPr>
              <a:t> 7 PTN BH </a:t>
            </a:r>
            <a:r>
              <a:rPr lang="en-US" sz="2400" dirty="0" err="1" smtClean="0">
                <a:solidFill>
                  <a:srgbClr val="FFFF00"/>
                </a:solidFill>
              </a:rPr>
              <a:t>untuk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penyusunan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Statuta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tanggal</a:t>
            </a:r>
            <a:r>
              <a:rPr lang="en-US" sz="2400" dirty="0" smtClean="0">
                <a:solidFill>
                  <a:srgbClr val="FFFF00"/>
                </a:solidFill>
              </a:rPr>
              <a:t> 22 September 2014</a:t>
            </a:r>
          </a:p>
        </p:txBody>
      </p:sp>
    </p:spTree>
    <p:extLst>
      <p:ext uri="{BB962C8B-B14F-4D97-AF65-F5344CB8AC3E}">
        <p14:creationId xmlns:p14="http://schemas.microsoft.com/office/powerpoint/2010/main" val="36301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TAHAPAN KEGIATAN TIM PERSIAPAN PTN BH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1198485" y="1019176"/>
            <a:ext cx="10049523" cy="40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Konsolidasi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Forum 4 PTN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sinkronisasi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Statuta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rangka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pra-harmonisasi</a:t>
            </a:r>
            <a:r>
              <a:rPr lang="en-US" sz="2400" dirty="0">
                <a:solidFill>
                  <a:schemeClr val="bg1"/>
                </a:solidFill>
              </a:rPr>
              <a:t> I, </a:t>
            </a:r>
            <a:r>
              <a:rPr lang="en-US" sz="2400" dirty="0" err="1">
                <a:solidFill>
                  <a:schemeClr val="bg1"/>
                </a:solidFill>
              </a:rPr>
              <a:t>tanggal</a:t>
            </a:r>
            <a:r>
              <a:rPr lang="en-US" sz="2400" dirty="0">
                <a:solidFill>
                  <a:schemeClr val="bg1"/>
                </a:solidFill>
              </a:rPr>
              <a:t> 25 September 2014.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Pra-harmonisasi</a:t>
            </a:r>
            <a:r>
              <a:rPr lang="en-US" sz="2400" dirty="0" smtClean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lintas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kementerian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tanggal</a:t>
            </a:r>
            <a:r>
              <a:rPr lang="en-US" sz="2400" dirty="0" smtClean="0">
                <a:solidFill>
                  <a:schemeClr val="bg1"/>
                </a:solidFill>
              </a:rPr>
              <a:t> 26 September 2014 (</a:t>
            </a:r>
            <a:r>
              <a:rPr lang="en-US" sz="2400" dirty="0" err="1" smtClean="0">
                <a:solidFill>
                  <a:schemeClr val="bg1"/>
                </a:solidFill>
              </a:rPr>
              <a:t>tata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aturan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penyelenggaraan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tridharma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pengelolaan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pendanaan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kekayaan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Konsolidasi</a:t>
            </a:r>
            <a:r>
              <a:rPr lang="en-US" sz="2400" dirty="0" smtClean="0">
                <a:solidFill>
                  <a:schemeClr val="bg1"/>
                </a:solidFill>
              </a:rPr>
              <a:t> internal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pra-harmonisasi</a:t>
            </a:r>
            <a:r>
              <a:rPr lang="en-US" sz="2400" dirty="0" smtClean="0">
                <a:solidFill>
                  <a:schemeClr val="bg1"/>
                </a:solidFill>
              </a:rPr>
              <a:t> II </a:t>
            </a:r>
            <a:r>
              <a:rPr lang="en-US" sz="2400" dirty="0" err="1" smtClean="0">
                <a:solidFill>
                  <a:schemeClr val="bg1"/>
                </a:solidFill>
              </a:rPr>
              <a:t>tanggal</a:t>
            </a:r>
            <a:r>
              <a:rPr lang="en-US" sz="2400" dirty="0" smtClean="0">
                <a:solidFill>
                  <a:schemeClr val="bg1"/>
                </a:solidFill>
              </a:rPr>
              <a:t> 29 September 2014.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Pra-harmonisasi</a:t>
            </a:r>
            <a:r>
              <a:rPr lang="en-US" sz="2400" dirty="0" smtClean="0">
                <a:solidFill>
                  <a:schemeClr val="bg1"/>
                </a:solidFill>
              </a:rPr>
              <a:t> II </a:t>
            </a:r>
            <a:r>
              <a:rPr lang="en-US" sz="2400" dirty="0" err="1" smtClean="0">
                <a:solidFill>
                  <a:schemeClr val="bg1"/>
                </a:solidFill>
              </a:rPr>
              <a:t>lintas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kementerian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tanggal</a:t>
            </a:r>
            <a:r>
              <a:rPr lang="en-US" sz="2400" dirty="0" smtClean="0">
                <a:solidFill>
                  <a:schemeClr val="bg1"/>
                </a:solidFill>
              </a:rPr>
              <a:t> 30 September 2014 (</a:t>
            </a:r>
            <a:r>
              <a:rPr lang="en-US" sz="2400" dirty="0" err="1" smtClean="0">
                <a:solidFill>
                  <a:schemeClr val="bg1"/>
                </a:solidFill>
              </a:rPr>
              <a:t>ketenagaan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Konsolidasi</a:t>
            </a:r>
            <a:r>
              <a:rPr lang="en-US" sz="2400" dirty="0" smtClean="0">
                <a:solidFill>
                  <a:schemeClr val="bg1"/>
                </a:solidFill>
              </a:rPr>
              <a:t> internal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penyiapan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argumentasi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penjelasan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Statuta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tanggal</a:t>
            </a:r>
            <a:r>
              <a:rPr lang="en-US" sz="2400" dirty="0" smtClean="0">
                <a:solidFill>
                  <a:schemeClr val="bg1"/>
                </a:solidFill>
              </a:rPr>
              <a:t> 2 </a:t>
            </a:r>
            <a:r>
              <a:rPr lang="en-US" sz="2400" dirty="0" err="1" smtClean="0">
                <a:solidFill>
                  <a:schemeClr val="bg1"/>
                </a:solidFill>
              </a:rPr>
              <a:t>Oktober</a:t>
            </a:r>
            <a:r>
              <a:rPr lang="en-US" sz="2400" dirty="0" smtClean="0">
                <a:solidFill>
                  <a:schemeClr val="bg1"/>
                </a:solidFill>
              </a:rPr>
              <a:t> 2014.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</a:rPr>
              <a:t>Konsolidasi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penyusunan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argumentasi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penjelasan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Statuta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tanggal</a:t>
            </a:r>
            <a:r>
              <a:rPr lang="en-US" sz="2400" b="1" dirty="0" smtClean="0">
                <a:solidFill>
                  <a:schemeClr val="bg1"/>
                </a:solidFill>
              </a:rPr>
              <a:t> 8-9 </a:t>
            </a:r>
            <a:r>
              <a:rPr lang="en-US" sz="2400" b="1" dirty="0" err="1" smtClean="0">
                <a:solidFill>
                  <a:schemeClr val="bg1"/>
                </a:solidFill>
              </a:rPr>
              <a:t>Oktober</a:t>
            </a:r>
            <a:r>
              <a:rPr lang="en-US" sz="2400" b="1" dirty="0" smtClean="0">
                <a:solidFill>
                  <a:schemeClr val="bg1"/>
                </a:solidFill>
              </a:rPr>
              <a:t> 2014.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Review </a:t>
            </a:r>
            <a:r>
              <a:rPr lang="en-US" sz="2400" b="1" dirty="0" err="1" smtClean="0">
                <a:solidFill>
                  <a:srgbClr val="FFFF00"/>
                </a:solidFill>
              </a:rPr>
              <a:t>eksternal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dari</a:t>
            </a:r>
            <a:r>
              <a:rPr lang="en-US" sz="2400" b="1" dirty="0" smtClean="0">
                <a:solidFill>
                  <a:srgbClr val="FFFF00"/>
                </a:solidFill>
              </a:rPr>
              <a:t> WR I IPB </a:t>
            </a:r>
            <a:r>
              <a:rPr lang="en-US" sz="2400" b="1" dirty="0" err="1" smtClean="0">
                <a:solidFill>
                  <a:srgbClr val="FFFF00"/>
                </a:solidFill>
              </a:rPr>
              <a:t>tanggal</a:t>
            </a:r>
            <a:r>
              <a:rPr lang="en-US" sz="2400" b="1" dirty="0" smtClean="0">
                <a:solidFill>
                  <a:srgbClr val="FFFF00"/>
                </a:solidFill>
              </a:rPr>
              <a:t> 9 </a:t>
            </a:r>
            <a:r>
              <a:rPr lang="en-US" sz="2400" b="1" dirty="0" err="1" smtClean="0">
                <a:solidFill>
                  <a:srgbClr val="FFFF00"/>
                </a:solidFill>
              </a:rPr>
              <a:t>Oktober</a:t>
            </a:r>
            <a:r>
              <a:rPr lang="en-US" sz="2400" b="1" dirty="0" smtClean="0">
                <a:solidFill>
                  <a:srgbClr val="FFFF00"/>
                </a:solidFill>
              </a:rPr>
              <a:t> 2014.</a:t>
            </a:r>
          </a:p>
        </p:txBody>
      </p:sp>
    </p:spTree>
    <p:extLst>
      <p:ext uri="{BB962C8B-B14F-4D97-AF65-F5344CB8AC3E}">
        <p14:creationId xmlns:p14="http://schemas.microsoft.com/office/powerpoint/2010/main" val="33038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91544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TAHAPAN KEGIATAN TIM PERSIAPAN PTN BH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1198485" y="1019176"/>
            <a:ext cx="10049523" cy="40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</a:rPr>
              <a:t>Penetapan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Unpad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</a:rPr>
              <a:t> PTN BH </a:t>
            </a:r>
            <a:r>
              <a:rPr lang="en-US" sz="2400" b="1" dirty="0" err="1" smtClean="0">
                <a:solidFill>
                  <a:schemeClr val="bg1"/>
                </a:solidFill>
              </a:rPr>
              <a:t>berdasarkan</a:t>
            </a:r>
            <a:r>
              <a:rPr lang="en-US" sz="2400" b="1" dirty="0" smtClean="0">
                <a:solidFill>
                  <a:schemeClr val="bg1"/>
                </a:solidFill>
              </a:rPr>
              <a:t> PP no 80/2014 </a:t>
            </a:r>
            <a:r>
              <a:rPr lang="en-US" sz="2400" b="1" dirty="0" err="1" smtClean="0">
                <a:solidFill>
                  <a:schemeClr val="bg1"/>
                </a:solidFill>
              </a:rPr>
              <a:t>tanggal</a:t>
            </a:r>
            <a:r>
              <a:rPr lang="en-US" sz="2400" b="1" dirty="0" smtClean="0">
                <a:solidFill>
                  <a:schemeClr val="bg1"/>
                </a:solidFill>
              </a:rPr>
              <a:t> 17 </a:t>
            </a:r>
            <a:r>
              <a:rPr lang="en-US" sz="2400" b="1" dirty="0" err="1" smtClean="0">
                <a:solidFill>
                  <a:schemeClr val="bg1"/>
                </a:solidFill>
              </a:rPr>
              <a:t>Oktober</a:t>
            </a:r>
            <a:r>
              <a:rPr lang="en-US" sz="2400" b="1" dirty="0" smtClean="0">
                <a:solidFill>
                  <a:schemeClr val="bg1"/>
                </a:solidFill>
              </a:rPr>
              <a:t> 2014.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" y="1935331"/>
            <a:ext cx="4925028" cy="293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894" y="1482571"/>
            <a:ext cx="5661272" cy="50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12524</TotalTime>
  <Words>1080</Words>
  <Application>Microsoft Office PowerPoint</Application>
  <PresentationFormat>Widescreen</PresentationFormat>
  <Paragraphs>180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Candara</vt:lpstr>
      <vt:lpstr>Century Gothic</vt:lpstr>
      <vt:lpstr>1_Office Theme</vt:lpstr>
      <vt:lpstr>5_Office Theme</vt:lpstr>
      <vt:lpstr>2_Vapor Trail</vt:lpstr>
      <vt:lpstr> Laporan Perkembangan Unpad  menjadi PTN BH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Ptn bh?</vt:lpstr>
      <vt:lpstr>PowerPoint Presentation</vt:lpstr>
      <vt:lpstr>PowerPoint Presentation</vt:lpstr>
      <vt:lpstr>Otonomi NON-AKADEMIK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Integrasi Penelitian dalam Pendidikan S3</dc:title>
  <dc:creator>Setiawan</dc:creator>
  <cp:lastModifiedBy>Setiawan</cp:lastModifiedBy>
  <cp:revision>81</cp:revision>
  <dcterms:created xsi:type="dcterms:W3CDTF">2014-08-17T23:44:32Z</dcterms:created>
  <dcterms:modified xsi:type="dcterms:W3CDTF">2014-11-12T01:53:43Z</dcterms:modified>
</cp:coreProperties>
</file>