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2"/>
  </p:notesMasterIdLst>
  <p:handoutMasterIdLst>
    <p:handoutMasterId r:id="rId23"/>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4" r:id="rId21"/>
  </p:sldIdLst>
  <p:sldSz cx="9144000" cy="6858000" type="screen4x3"/>
  <p:notesSz cx="6797675" cy="9928225"/>
  <p:defaultTextStyle>
    <a:lvl1pPr>
      <a:defRPr>
        <a:latin typeface="Century Gothic"/>
        <a:ea typeface="Century Gothic"/>
        <a:cs typeface="Century Gothic"/>
        <a:sym typeface="Century Gothic"/>
      </a:defRPr>
    </a:lvl1pPr>
    <a:lvl2pPr indent="457200">
      <a:defRPr>
        <a:latin typeface="Century Gothic"/>
        <a:ea typeface="Century Gothic"/>
        <a:cs typeface="Century Gothic"/>
        <a:sym typeface="Century Gothic"/>
      </a:defRPr>
    </a:lvl2pPr>
    <a:lvl3pPr indent="914400">
      <a:defRPr>
        <a:latin typeface="Century Gothic"/>
        <a:ea typeface="Century Gothic"/>
        <a:cs typeface="Century Gothic"/>
        <a:sym typeface="Century Gothic"/>
      </a:defRPr>
    </a:lvl3pPr>
    <a:lvl4pPr indent="1371600">
      <a:defRPr>
        <a:latin typeface="Century Gothic"/>
        <a:ea typeface="Century Gothic"/>
        <a:cs typeface="Century Gothic"/>
        <a:sym typeface="Century Gothic"/>
      </a:defRPr>
    </a:lvl4pPr>
    <a:lvl5pPr indent="1828800">
      <a:defRPr>
        <a:latin typeface="Century Gothic"/>
        <a:ea typeface="Century Gothic"/>
        <a:cs typeface="Century Gothic"/>
        <a:sym typeface="Century Gothic"/>
      </a:defRPr>
    </a:lvl5pPr>
    <a:lvl6pPr indent="2286000">
      <a:defRPr>
        <a:latin typeface="Century Gothic"/>
        <a:ea typeface="Century Gothic"/>
        <a:cs typeface="Century Gothic"/>
        <a:sym typeface="Century Gothic"/>
      </a:defRPr>
    </a:lvl6pPr>
    <a:lvl7pPr indent="2743200">
      <a:defRPr>
        <a:latin typeface="Century Gothic"/>
        <a:ea typeface="Century Gothic"/>
        <a:cs typeface="Century Gothic"/>
        <a:sym typeface="Century Gothic"/>
      </a:defRPr>
    </a:lvl7pPr>
    <a:lvl8pPr indent="3200400">
      <a:defRPr>
        <a:latin typeface="Century Gothic"/>
        <a:ea typeface="Century Gothic"/>
        <a:cs typeface="Century Gothic"/>
        <a:sym typeface="Century Gothic"/>
      </a:defRPr>
    </a:lvl8pPr>
    <a:lvl9pPr indent="3657600">
      <a:defRPr>
        <a:latin typeface="Century Gothic"/>
        <a:ea typeface="Century Gothic"/>
        <a:cs typeface="Century Gothic"/>
        <a:sym typeface="Century Gothic"/>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n" i="on">
        <a:font>
          <a:latin typeface="Century Gothic"/>
          <a:ea typeface="Century Gothic"/>
          <a:cs typeface="Century Gothic"/>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E0CCCA"/>
          </a:solidFill>
        </a:fill>
      </a:tcStyle>
    </a:wholeTbl>
    <a:band2H>
      <a:tcTxStyle/>
      <a:tcStyle>
        <a:tcBdr/>
        <a:fill>
          <a:solidFill>
            <a:srgbClr val="F0E7E6"/>
          </a:solidFill>
        </a:fill>
      </a:tcStyle>
    </a:band2H>
    <a:firstCol>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A53010"/>
          </a:solidFill>
        </a:fill>
      </a:tcStyle>
    </a:firstCol>
    <a:lastRow>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A53010"/>
          </a:solidFill>
        </a:fill>
      </a:tcStyle>
    </a:lastRow>
    <a:firstRow>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A53010"/>
          </a:solidFill>
        </a:fill>
      </a:tcStyle>
    </a:firstRow>
  </a:tblStyle>
  <a:tblStyle styleId="{C7B018BB-80A7-4F77-B60F-C8B233D01FF8}" styleName="">
    <a:tblBg/>
    <a:wholeTbl>
      <a:tcTxStyle b="on" i="on">
        <a:font>
          <a:latin typeface="Century Gothic"/>
          <a:ea typeface="Century Gothic"/>
          <a:cs typeface="Century Gothic"/>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FD8CF"/>
          </a:solidFill>
        </a:fill>
      </a:tcStyle>
    </a:wholeTbl>
    <a:band2H>
      <a:tcTxStyle/>
      <a:tcStyle>
        <a:tcBdr/>
        <a:fill>
          <a:solidFill>
            <a:srgbClr val="EFECE8"/>
          </a:solidFill>
        </a:fill>
      </a:tcStyle>
    </a:band2H>
    <a:firstCol>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F8351"/>
          </a:solidFill>
        </a:fill>
      </a:tcStyle>
    </a:firstCol>
    <a:lastRow>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F8351"/>
          </a:solidFill>
        </a:fill>
      </a:tcStyle>
    </a:lastRow>
    <a:firstRow>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9F8351"/>
          </a:solidFill>
        </a:fill>
      </a:tcStyle>
    </a:firstRow>
  </a:tblStyle>
  <a:tblStyle styleId="{EEE7283C-3CF3-47DC-8721-378D4A62B228}" styleName="">
    <a:tblBg/>
    <a:wholeTbl>
      <a:tcTxStyle b="on" i="on">
        <a:font>
          <a:latin typeface="Century Gothic"/>
          <a:ea typeface="Century Gothic"/>
          <a:cs typeface="Century Gothic"/>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D3E2DB"/>
          </a:solidFill>
        </a:fill>
      </a:tcStyle>
    </a:wholeTbl>
    <a:band2H>
      <a:tcTxStyle/>
      <a:tcStyle>
        <a:tcBdr/>
        <a:fill>
          <a:solidFill>
            <a:srgbClr val="EAF1EE"/>
          </a:solidFill>
        </a:fill>
      </a:tcStyle>
    </a:band2H>
    <a:firstCol>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6AAC91"/>
          </a:solidFill>
        </a:fill>
      </a:tcStyle>
    </a:firstCol>
    <a:lastRow>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6AAC91"/>
          </a:solidFill>
        </a:fill>
      </a:tcStyle>
    </a:lastRow>
    <a:firstRow>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6AAC91"/>
          </a:solidFill>
        </a:fill>
      </a:tcStyle>
    </a:firstRow>
  </a:tblStyle>
  <a:tblStyle styleId="{CF821DB8-F4EB-4A41-A1BA-3FCAFE7338EE}" styleName="">
    <a:tblBg/>
    <a:wholeTbl>
      <a:tcTxStyle b="on" i="on">
        <a:font>
          <a:latin typeface="Century Gothic"/>
          <a:ea typeface="Century Gothic"/>
          <a:cs typeface="Century Gothic"/>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n">
        <a:font>
          <a:latin typeface="Century Gothic"/>
          <a:ea typeface="Century Gothic"/>
          <a:cs typeface="Century Gothic"/>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A53010"/>
          </a:solidFill>
        </a:fill>
      </a:tcStyle>
    </a:firstCol>
    <a:lastRow>
      <a:tcTxStyle b="on" i="on">
        <a:font>
          <a:latin typeface="Century Gothic"/>
          <a:ea typeface="Century Gothic"/>
          <a:cs typeface="Century Gothic"/>
        </a:font>
        <a:srgbClr val="000000"/>
      </a:tcTxStyle>
      <a:tcStyle>
        <a:tcBdr>
          <a:left>
            <a:ln w="12700" cap="flat">
              <a:noFill/>
              <a:miter lim="400000"/>
            </a:ln>
          </a:left>
          <a:right>
            <a:ln w="12700" cap="flat">
              <a:noFill/>
              <a:miter lim="400000"/>
            </a:ln>
          </a:right>
          <a:top>
            <a:ln w="508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FFFFFF"/>
          </a:solidFill>
        </a:fill>
      </a:tcStyle>
    </a:lastRow>
    <a:firstRow>
      <a:tcTxStyle b="on" i="on">
        <a:font>
          <a:latin typeface="Century Gothic"/>
          <a:ea typeface="Century Gothic"/>
          <a:cs typeface="Century Gothic"/>
        </a:font>
        <a:srgbClr val="FFFFFF"/>
      </a:tcTxStyle>
      <a:tcStyle>
        <a:tcBdr>
          <a:left>
            <a:ln w="12700" cap="flat">
              <a:noFill/>
              <a:miter lim="400000"/>
            </a:ln>
          </a:left>
          <a:right>
            <a:ln w="12700" cap="flat">
              <a:noFill/>
              <a:miter lim="400000"/>
            </a:ln>
          </a:right>
          <a:top>
            <a:ln w="25400" cap="flat">
              <a:solidFill>
                <a:srgbClr val="000000"/>
              </a:solidFill>
              <a:prstDash val="solid"/>
              <a:bevel/>
            </a:ln>
          </a:top>
          <a:bottom>
            <a:ln w="25400" cap="flat">
              <a:solidFill>
                <a:srgbClr val="000000"/>
              </a:solidFill>
              <a:prstDash val="solid"/>
              <a:bevel/>
            </a:ln>
          </a:bottom>
          <a:insideH>
            <a:ln w="12700" cap="flat">
              <a:noFill/>
              <a:miter lim="400000"/>
            </a:ln>
          </a:insideH>
          <a:insideV>
            <a:ln w="12700" cap="flat">
              <a:noFill/>
              <a:miter lim="400000"/>
            </a:ln>
          </a:insideV>
        </a:tcBdr>
        <a:fill>
          <a:solidFill>
            <a:srgbClr val="A53010"/>
          </a:solidFill>
        </a:fill>
      </a:tcStyle>
    </a:firstRow>
  </a:tblStyle>
  <a:tblStyle styleId="{33BA23B1-9221-436E-865A-0063620EA4FD}" styleName="">
    <a:tblBg/>
    <a:wholeTbl>
      <a:tcTxStyle b="on" i="on">
        <a:font>
          <a:latin typeface="Century Gothic"/>
          <a:ea typeface="Century Gothic"/>
          <a:cs typeface="Century Gothic"/>
        </a:font>
        <a:srgbClr val="000000"/>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srgbClr val="CACACA"/>
          </a:solidFill>
        </a:fill>
      </a:tcStyle>
    </a:wholeTbl>
    <a:band2H>
      <a:tcTxStyle/>
      <a:tcStyle>
        <a:tcBdr/>
        <a:fill>
          <a:solidFill>
            <a:srgbClr val="E6E6E6"/>
          </a:solidFill>
        </a:fill>
      </a:tcStyle>
    </a:band2H>
    <a:firstCol>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Col>
    <a:lastRow>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38100" cap="flat">
              <a:solidFill>
                <a:srgbClr val="FFFFFF"/>
              </a:solidFill>
              <a:prstDash val="solid"/>
              <a:bevel/>
            </a:ln>
          </a:top>
          <a:bottom>
            <a:ln w="127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lastRow>
    <a:firstRow>
      <a:tcTxStyle b="on" i="on">
        <a:font>
          <a:latin typeface="Century Gothic"/>
          <a:ea typeface="Century Gothic"/>
          <a:cs typeface="Century Gothic"/>
        </a:font>
        <a:srgbClr val="FFFFFF"/>
      </a:tcTxStyle>
      <a:tcStyle>
        <a:tcBdr>
          <a:left>
            <a:ln w="12700" cap="flat">
              <a:solidFill>
                <a:srgbClr val="FFFFFF"/>
              </a:solidFill>
              <a:prstDash val="solid"/>
              <a:bevel/>
            </a:ln>
          </a:left>
          <a:right>
            <a:ln w="12700" cap="flat">
              <a:solidFill>
                <a:srgbClr val="FFFFFF"/>
              </a:solidFill>
              <a:prstDash val="solid"/>
              <a:bevel/>
            </a:ln>
          </a:right>
          <a:top>
            <a:ln w="12700" cap="flat">
              <a:solidFill>
                <a:srgbClr val="FFFFFF"/>
              </a:solidFill>
              <a:prstDash val="solid"/>
              <a:bevel/>
            </a:ln>
          </a:top>
          <a:bottom>
            <a:ln w="38100" cap="flat">
              <a:solidFill>
                <a:srgbClr val="FFFFFF"/>
              </a:solidFill>
              <a:prstDash val="solid"/>
              <a:bevel/>
            </a:ln>
          </a:bottom>
          <a:insideH>
            <a:ln w="12700" cap="flat">
              <a:solidFill>
                <a:srgbClr val="FFFFFF"/>
              </a:solidFill>
              <a:prstDash val="solid"/>
              <a:bevel/>
            </a:ln>
          </a:insideH>
          <a:insideV>
            <a:ln w="12700" cap="flat">
              <a:solidFill>
                <a:srgbClr val="FFFFFF"/>
              </a:solidFill>
              <a:prstDash val="solid"/>
              <a:bevel/>
            </a:ln>
          </a:insideV>
        </a:tcBdr>
        <a:fill>
          <a:solidFill/>
        </a:fill>
      </a:tcStyle>
    </a:firstRow>
  </a:tblStyle>
  <a:tblStyle styleId="{2708684C-4D16-4618-839F-0558EEFCDFE6}" styleName="">
    <a:tblBg/>
    <a:wholeTbl>
      <a:tcTxStyle b="on" i="on">
        <a:font>
          <a:latin typeface="Century Gothic"/>
          <a:ea typeface="Century Gothic"/>
          <a:cs typeface="Century Gothic"/>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wholeTbl>
    <a:band2H>
      <a:tcTxStyle/>
      <a:tcStyle>
        <a:tcBdr/>
        <a:fill>
          <a:solidFill>
            <a:srgbClr val="FFFFFF"/>
          </a:solidFill>
        </a:fill>
      </a:tcStyle>
    </a:band2H>
    <a:firstCol>
      <a:tcTxStyle b="on" i="on">
        <a:font>
          <a:latin typeface="Century Gothic"/>
          <a:ea typeface="Century Gothic"/>
          <a:cs typeface="Century Gothic"/>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solidFill>
            <a:srgbClr val="000000">
              <a:alpha val="20000"/>
            </a:srgbClr>
          </a:solidFill>
        </a:fill>
      </a:tcStyle>
    </a:firstCol>
    <a:lastRow>
      <a:tcTxStyle b="on" i="on">
        <a:font>
          <a:latin typeface="Century Gothic"/>
          <a:ea typeface="Century Gothic"/>
          <a:cs typeface="Century Gothic"/>
        </a:font>
        <a:srgbClr val="000000"/>
      </a:tcTxStyle>
      <a:tcStyle>
        <a:tcBdr>
          <a:left>
            <a:ln w="12700" cap="flat">
              <a:solidFill>
                <a:srgbClr val="000000"/>
              </a:solidFill>
              <a:prstDash val="solid"/>
              <a:bevel/>
            </a:ln>
          </a:left>
          <a:right>
            <a:ln w="12700" cap="flat">
              <a:solidFill>
                <a:srgbClr val="000000"/>
              </a:solidFill>
              <a:prstDash val="solid"/>
              <a:bevel/>
            </a:ln>
          </a:right>
          <a:top>
            <a:ln w="50800" cap="flat">
              <a:solidFill>
                <a:srgbClr val="000000"/>
              </a:solidFill>
              <a:prstDash val="solid"/>
              <a:bevel/>
            </a:ln>
          </a:top>
          <a:bottom>
            <a:ln w="127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lastRow>
    <a:firstRow>
      <a:tcTxStyle b="on" i="on">
        <a:font>
          <a:latin typeface="Century Gothic"/>
          <a:ea typeface="Century Gothic"/>
          <a:cs typeface="Century Gothic"/>
        </a:font>
        <a:srgbClr val="000000"/>
      </a:tcTxStyle>
      <a:tcStyle>
        <a:tcBdr>
          <a:left>
            <a:ln w="12700" cap="flat">
              <a:solidFill>
                <a:srgbClr val="000000"/>
              </a:solidFill>
              <a:prstDash val="solid"/>
              <a:bevel/>
            </a:ln>
          </a:left>
          <a:right>
            <a:ln w="12700" cap="flat">
              <a:solidFill>
                <a:srgbClr val="000000"/>
              </a:solidFill>
              <a:prstDash val="solid"/>
              <a:bevel/>
            </a:ln>
          </a:right>
          <a:top>
            <a:ln w="12700" cap="flat">
              <a:solidFill>
                <a:srgbClr val="000000"/>
              </a:solidFill>
              <a:prstDash val="solid"/>
              <a:bevel/>
            </a:ln>
          </a:top>
          <a:bottom>
            <a:ln w="25400" cap="flat">
              <a:solidFill>
                <a:srgbClr val="000000"/>
              </a:solidFill>
              <a:prstDash val="solid"/>
              <a:bevel/>
            </a:ln>
          </a:bottom>
          <a:insideH>
            <a:ln w="12700" cap="flat">
              <a:solidFill>
                <a:srgbClr val="000000"/>
              </a:solidFill>
              <a:prstDash val="solid"/>
              <a:bevel/>
            </a:ln>
          </a:insideH>
          <a:insideV>
            <a:ln w="12700" cap="flat">
              <a:solidFill>
                <a:srgbClr val="000000"/>
              </a:solidFill>
              <a:prstDash val="solid"/>
              <a:bevel/>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4C9EDF53-B7CA-46F9-9C1B-520C966EB503}" type="datetimeFigureOut">
              <a:rPr lang="id-ID" smtClean="0"/>
              <a:t>09/05/2016</a:t>
            </a:fld>
            <a:endParaRPr lang="id-ID"/>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A84C5FD0-582B-48B6-B2A8-978F85619252}" type="slidenum">
              <a:rPr lang="id-ID" smtClean="0"/>
              <a:t>‹#›</a:t>
            </a:fld>
            <a:endParaRPr lang="id-ID"/>
          </a:p>
        </p:txBody>
      </p:sp>
    </p:spTree>
    <p:extLst>
      <p:ext uri="{BB962C8B-B14F-4D97-AF65-F5344CB8AC3E}">
        <p14:creationId xmlns:p14="http://schemas.microsoft.com/office/powerpoint/2010/main" val="35081401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22" name="Shape 322"/>
          <p:cNvSpPr>
            <a:spLocks noGrp="1" noRot="1" noChangeAspect="1"/>
          </p:cNvSpPr>
          <p:nvPr>
            <p:ph type="sldImg"/>
          </p:nvPr>
        </p:nvSpPr>
        <p:spPr>
          <a:xfrm>
            <a:off x="917575" y="744538"/>
            <a:ext cx="4962525" cy="3722687"/>
          </a:xfrm>
          <a:prstGeom prst="rect">
            <a:avLst/>
          </a:prstGeom>
        </p:spPr>
        <p:txBody>
          <a:bodyPr/>
          <a:lstStyle/>
          <a:p>
            <a:pPr lvl="0"/>
            <a:endParaRPr/>
          </a:p>
        </p:txBody>
      </p:sp>
      <p:sp>
        <p:nvSpPr>
          <p:cNvPr id="323" name="Shape 323"/>
          <p:cNvSpPr>
            <a:spLocks noGrp="1"/>
          </p:cNvSpPr>
          <p:nvPr>
            <p:ph type="body" sz="quarter" idx="1"/>
          </p:nvPr>
        </p:nvSpPr>
        <p:spPr>
          <a:xfrm>
            <a:off x="906357" y="4715907"/>
            <a:ext cx="4984962" cy="4467701"/>
          </a:xfrm>
          <a:prstGeom prst="rect">
            <a:avLst/>
          </a:prstGeom>
        </p:spPr>
        <p:txBody>
          <a:bodyPr/>
          <a:lstStyle/>
          <a:p>
            <a:pPr lvl="0"/>
            <a:endParaRPr/>
          </a:p>
        </p:txBody>
      </p:sp>
    </p:spTree>
    <p:extLst>
      <p:ext uri="{BB962C8B-B14F-4D97-AF65-F5344CB8AC3E}">
        <p14:creationId xmlns:p14="http://schemas.microsoft.com/office/powerpoint/2010/main" val="3386303913"/>
      </p:ext>
    </p:extLst>
  </p:cSld>
  <p:clrMap bg1="lt1" tx1="dk1" bg2="lt2" tx2="dk2" accent1="accent1" accent2="accent2" accent3="accent3" accent4="accent4" accent5="accent5" accent6="accent6" hlink="hlink" folHlink="folHlink"/>
  <p:notesStyle>
    <a:lvl1pPr defTabSz="457200">
      <a:lnSpc>
        <a:spcPct val="125000"/>
      </a:lnSpc>
      <a:defRPr sz="2400">
        <a:latin typeface="+mn-lt"/>
        <a:ea typeface="+mn-ea"/>
        <a:cs typeface="+mn-cs"/>
        <a:sym typeface="Avenir Roman"/>
      </a:defRPr>
    </a:lvl1pPr>
    <a:lvl2pPr indent="228600" defTabSz="457200">
      <a:lnSpc>
        <a:spcPct val="125000"/>
      </a:lnSpc>
      <a:defRPr sz="2400">
        <a:latin typeface="+mn-lt"/>
        <a:ea typeface="+mn-ea"/>
        <a:cs typeface="+mn-cs"/>
        <a:sym typeface="Avenir Roman"/>
      </a:defRPr>
    </a:lvl2pPr>
    <a:lvl3pPr indent="457200" defTabSz="457200">
      <a:lnSpc>
        <a:spcPct val="125000"/>
      </a:lnSpc>
      <a:defRPr sz="2400">
        <a:latin typeface="+mn-lt"/>
        <a:ea typeface="+mn-ea"/>
        <a:cs typeface="+mn-cs"/>
        <a:sym typeface="Avenir Roman"/>
      </a:defRPr>
    </a:lvl3pPr>
    <a:lvl4pPr indent="685800" defTabSz="457200">
      <a:lnSpc>
        <a:spcPct val="125000"/>
      </a:lnSpc>
      <a:defRPr sz="2400">
        <a:latin typeface="+mn-lt"/>
        <a:ea typeface="+mn-ea"/>
        <a:cs typeface="+mn-cs"/>
        <a:sym typeface="Avenir Roman"/>
      </a:defRPr>
    </a:lvl4pPr>
    <a:lvl5pPr indent="914400" defTabSz="457200">
      <a:lnSpc>
        <a:spcPct val="125000"/>
      </a:lnSpc>
      <a:defRPr sz="2400">
        <a:latin typeface="+mn-lt"/>
        <a:ea typeface="+mn-ea"/>
        <a:cs typeface="+mn-cs"/>
        <a:sym typeface="Avenir Roman"/>
      </a:defRPr>
    </a:lvl5pPr>
    <a:lvl6pPr indent="1143000" defTabSz="457200">
      <a:lnSpc>
        <a:spcPct val="125000"/>
      </a:lnSpc>
      <a:defRPr sz="2400">
        <a:latin typeface="+mn-lt"/>
        <a:ea typeface="+mn-ea"/>
        <a:cs typeface="+mn-cs"/>
        <a:sym typeface="Avenir Roman"/>
      </a:defRPr>
    </a:lvl6pPr>
    <a:lvl7pPr indent="1371600" defTabSz="457200">
      <a:lnSpc>
        <a:spcPct val="125000"/>
      </a:lnSpc>
      <a:defRPr sz="2400">
        <a:latin typeface="+mn-lt"/>
        <a:ea typeface="+mn-ea"/>
        <a:cs typeface="+mn-cs"/>
        <a:sym typeface="Avenir Roman"/>
      </a:defRPr>
    </a:lvl7pPr>
    <a:lvl8pPr indent="1600200" defTabSz="457200">
      <a:lnSpc>
        <a:spcPct val="125000"/>
      </a:lnSpc>
      <a:defRPr sz="2400">
        <a:latin typeface="+mn-lt"/>
        <a:ea typeface="+mn-ea"/>
        <a:cs typeface="+mn-cs"/>
        <a:sym typeface="Avenir Roman"/>
      </a:defRPr>
    </a:lvl8pPr>
    <a:lvl9pPr indent="1828800" defTabSz="457200">
      <a:lnSpc>
        <a:spcPct val="125000"/>
      </a:lnSpc>
      <a:defRPr sz="2400">
        <a:latin typeface="+mn-lt"/>
        <a:ea typeface="+mn-ea"/>
        <a:cs typeface="+mn-cs"/>
        <a:sym typeface="Avenir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grpSp>
        <p:nvGrpSpPr>
          <p:cNvPr id="46" name="Group 46"/>
          <p:cNvGrpSpPr/>
          <p:nvPr/>
        </p:nvGrpSpPr>
        <p:grpSpPr>
          <a:xfrm>
            <a:off x="1" y="228600"/>
            <a:ext cx="1981201" cy="6638629"/>
            <a:chOff x="0" y="0"/>
            <a:chExt cx="1981200" cy="6638628"/>
          </a:xfrm>
        </p:grpSpPr>
        <p:sp>
          <p:nvSpPr>
            <p:cNvPr id="34" name="Shape 34"/>
            <p:cNvSpPr/>
            <p:nvPr/>
          </p:nvSpPr>
          <p:spPr>
            <a:xfrm>
              <a:off x="0" y="2346443"/>
              <a:ext cx="69925" cy="62621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35" name="Shape 35"/>
            <p:cNvSpPr/>
            <p:nvPr/>
          </p:nvSpPr>
          <p:spPr>
            <a:xfrm>
              <a:off x="89348" y="2927929"/>
              <a:ext cx="449333" cy="2322216"/>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36" name="Shape 36"/>
            <p:cNvSpPr/>
            <p:nvPr/>
          </p:nvSpPr>
          <p:spPr>
            <a:xfrm>
              <a:off x="560692" y="5218460"/>
              <a:ext cx="423435" cy="1420167"/>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37" name="Shape 37"/>
            <p:cNvSpPr/>
            <p:nvPr/>
          </p:nvSpPr>
          <p:spPr>
            <a:xfrm>
              <a:off x="666874" y="6275199"/>
              <a:ext cx="119132" cy="363430"/>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38" name="Shape 38"/>
            <p:cNvSpPr/>
            <p:nvPr/>
          </p:nvSpPr>
          <p:spPr>
            <a:xfrm>
              <a:off x="69924" y="2972659"/>
              <a:ext cx="571053" cy="3328633"/>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39" name="Shape 39"/>
            <p:cNvSpPr/>
            <p:nvPr/>
          </p:nvSpPr>
          <p:spPr>
            <a:xfrm>
              <a:off x="18152" y="0"/>
              <a:ext cx="71197" cy="2927930"/>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40" name="Shape 40"/>
            <p:cNvSpPr/>
            <p:nvPr/>
          </p:nvSpPr>
          <p:spPr>
            <a:xfrm>
              <a:off x="54385" y="2715463"/>
              <a:ext cx="54387" cy="49389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41" name="Shape 41"/>
            <p:cNvSpPr/>
            <p:nvPr/>
          </p:nvSpPr>
          <p:spPr>
            <a:xfrm>
              <a:off x="534794" y="5250144"/>
              <a:ext cx="132081" cy="102505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42" name="Shape 42"/>
            <p:cNvSpPr/>
            <p:nvPr/>
          </p:nvSpPr>
          <p:spPr>
            <a:xfrm>
              <a:off x="538679" y="1170426"/>
              <a:ext cx="1442522" cy="4048035"/>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43" name="Shape 43"/>
            <p:cNvSpPr/>
            <p:nvPr/>
          </p:nvSpPr>
          <p:spPr>
            <a:xfrm>
              <a:off x="640976" y="6301291"/>
              <a:ext cx="112658" cy="33733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44" name="Shape 44"/>
            <p:cNvSpPr/>
            <p:nvPr/>
          </p:nvSpPr>
          <p:spPr>
            <a:xfrm>
              <a:off x="534794" y="5130865"/>
              <a:ext cx="25899" cy="221786"/>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45" name="Shape 45"/>
            <p:cNvSpPr/>
            <p:nvPr/>
          </p:nvSpPr>
          <p:spPr>
            <a:xfrm>
              <a:off x="590475" y="6016138"/>
              <a:ext cx="165748" cy="622489"/>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grpSp>
      <p:grpSp>
        <p:nvGrpSpPr>
          <p:cNvPr id="59" name="Group 59"/>
          <p:cNvGrpSpPr/>
          <p:nvPr/>
        </p:nvGrpSpPr>
        <p:grpSpPr>
          <a:xfrm>
            <a:off x="20421" y="285"/>
            <a:ext cx="1952272" cy="6852968"/>
            <a:chOff x="0" y="0"/>
            <a:chExt cx="1952271" cy="6852967"/>
          </a:xfrm>
        </p:grpSpPr>
        <p:sp>
          <p:nvSpPr>
            <p:cNvPr id="47" name="Shape 47"/>
            <p:cNvSpPr/>
            <p:nvPr/>
          </p:nvSpPr>
          <p:spPr>
            <a:xfrm>
              <a:off x="0" y="0"/>
              <a:ext cx="409501" cy="4401042"/>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48" name="Shape 48"/>
            <p:cNvSpPr/>
            <p:nvPr/>
          </p:nvSpPr>
          <p:spPr>
            <a:xfrm>
              <a:off x="433309" y="4316188"/>
              <a:ext cx="350776" cy="1580698"/>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49" name="Shape 49"/>
            <p:cNvSpPr/>
            <p:nvPr/>
          </p:nvSpPr>
          <p:spPr>
            <a:xfrm>
              <a:off x="811066" y="5862397"/>
              <a:ext cx="357124" cy="990571"/>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50" name="Shape 50"/>
            <p:cNvSpPr/>
            <p:nvPr/>
          </p:nvSpPr>
          <p:spPr>
            <a:xfrm>
              <a:off x="409500" y="4364089"/>
              <a:ext cx="457119" cy="2235968"/>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51" name="Shape 51"/>
            <p:cNvSpPr/>
            <p:nvPr/>
          </p:nvSpPr>
          <p:spPr>
            <a:xfrm>
              <a:off x="368068" y="1288916"/>
              <a:ext cx="141428" cy="3027273"/>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52" name="Shape 52"/>
            <p:cNvSpPr/>
            <p:nvPr/>
          </p:nvSpPr>
          <p:spPr>
            <a:xfrm>
              <a:off x="898362" y="6571315"/>
              <a:ext cx="111106" cy="281653"/>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53" name="Shape 53"/>
            <p:cNvSpPr/>
            <p:nvPr/>
          </p:nvSpPr>
          <p:spPr>
            <a:xfrm>
              <a:off x="393628" y="4107345"/>
              <a:ext cx="68252" cy="511573"/>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54" name="Shape 54"/>
            <p:cNvSpPr/>
            <p:nvPr/>
          </p:nvSpPr>
          <p:spPr>
            <a:xfrm>
              <a:off x="784083" y="3145516"/>
              <a:ext cx="1168189" cy="2716882"/>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55" name="Shape 55"/>
            <p:cNvSpPr/>
            <p:nvPr/>
          </p:nvSpPr>
          <p:spPr>
            <a:xfrm>
              <a:off x="866618" y="6600055"/>
              <a:ext cx="99996" cy="25291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56" name="Shape 56"/>
            <p:cNvSpPr/>
            <p:nvPr/>
          </p:nvSpPr>
          <p:spPr>
            <a:xfrm>
              <a:off x="784083" y="5896885"/>
              <a:ext cx="114280" cy="67443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57" name="Shape 57"/>
            <p:cNvSpPr/>
            <p:nvPr/>
          </p:nvSpPr>
          <p:spPr>
            <a:xfrm>
              <a:off x="784083" y="5772344"/>
              <a:ext cx="31745" cy="228005"/>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58" name="Shape 58"/>
            <p:cNvSpPr/>
            <p:nvPr/>
          </p:nvSpPr>
          <p:spPr>
            <a:xfrm>
              <a:off x="811066" y="6322236"/>
              <a:ext cx="174594" cy="530732"/>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grpSp>
      <p:sp>
        <p:nvSpPr>
          <p:cNvPr id="60" name="Shape 60"/>
          <p:cNvSpPr/>
          <p:nvPr/>
        </p:nvSpPr>
        <p:spPr>
          <a:xfrm>
            <a:off x="-1" y="0"/>
            <a:ext cx="182882" cy="6858000"/>
          </a:xfrm>
          <a:prstGeom prst="rect">
            <a:avLst/>
          </a:prstGeom>
          <a:solidFill>
            <a:srgbClr val="766F54"/>
          </a:solidFill>
          <a:ln w="12700">
            <a:miter lim="400000"/>
          </a:ln>
        </p:spPr>
        <p:txBody>
          <a:bodyPr lIns="0" tIns="0" rIns="0" bIns="0"/>
          <a:lstStyle/>
          <a:p>
            <a:pPr lvl="0"/>
            <a:endParaRPr/>
          </a:p>
        </p:txBody>
      </p:sp>
      <p:sp>
        <p:nvSpPr>
          <p:cNvPr id="61" name="Shape 61"/>
          <p:cNvSpPr>
            <a:spLocks noGrp="1"/>
          </p:cNvSpPr>
          <p:nvPr>
            <p:ph type="title"/>
          </p:nvPr>
        </p:nvSpPr>
        <p:spPr>
          <a:xfrm>
            <a:off x="1942415" y="2514600"/>
            <a:ext cx="6600453" cy="2262783"/>
          </a:xfrm>
          <a:prstGeom prst="rect">
            <a:avLst/>
          </a:prstGeom>
        </p:spPr>
        <p:txBody>
          <a:bodyPr anchor="b"/>
          <a:lstStyle>
            <a:lvl1pPr>
              <a:defRPr sz="5400"/>
            </a:lvl1pPr>
          </a:lstStyle>
          <a:p>
            <a:pPr lvl="0">
              <a:defRPr sz="1800">
                <a:solidFill>
                  <a:srgbClr val="000000"/>
                </a:solidFill>
              </a:defRPr>
            </a:pPr>
            <a:r>
              <a:rPr sz="5400">
                <a:solidFill>
                  <a:srgbClr val="262626"/>
                </a:solidFill>
              </a:rPr>
              <a:t>Title Text</a:t>
            </a:r>
          </a:p>
        </p:txBody>
      </p:sp>
      <p:sp>
        <p:nvSpPr>
          <p:cNvPr id="62" name="Shape 62"/>
          <p:cNvSpPr>
            <a:spLocks noGrp="1"/>
          </p:cNvSpPr>
          <p:nvPr>
            <p:ph type="body" idx="1"/>
          </p:nvPr>
        </p:nvSpPr>
        <p:spPr>
          <a:xfrm>
            <a:off x="1942415" y="4777380"/>
            <a:ext cx="6600453" cy="1126284"/>
          </a:xfrm>
          <a:prstGeom prst="rect">
            <a:avLst/>
          </a:prstGeom>
        </p:spPr>
        <p:txBody>
          <a:bodyPr/>
          <a:lstStyle>
            <a:lvl1pPr marL="0" indent="0">
              <a:buClrTx/>
              <a:buSzTx/>
              <a:buFontTx/>
              <a:buNone/>
              <a:defRPr>
                <a:solidFill>
                  <a:srgbClr val="595959"/>
                </a:solidFill>
              </a:defRPr>
            </a:lvl1pPr>
            <a:lvl2pPr marL="0" indent="457200">
              <a:buClrTx/>
              <a:buSzTx/>
              <a:buFontTx/>
              <a:buNone/>
              <a:defRPr>
                <a:solidFill>
                  <a:srgbClr val="595959"/>
                </a:solidFill>
              </a:defRPr>
            </a:lvl2pPr>
            <a:lvl3pPr marL="0" indent="914400">
              <a:buClrTx/>
              <a:buSzTx/>
              <a:buFontTx/>
              <a:buNone/>
              <a:defRPr>
                <a:solidFill>
                  <a:srgbClr val="595959"/>
                </a:solidFill>
              </a:defRPr>
            </a:lvl3pPr>
            <a:lvl4pPr marL="0" indent="1371600">
              <a:buClrTx/>
              <a:buSzTx/>
              <a:buFontTx/>
              <a:buNone/>
              <a:defRPr>
                <a:solidFill>
                  <a:srgbClr val="595959"/>
                </a:solidFill>
              </a:defRPr>
            </a:lvl4pPr>
            <a:lvl5pPr marL="0" indent="1828800">
              <a:buClrTx/>
              <a:buSzTx/>
              <a:buFontTx/>
              <a:buNone/>
              <a:defRPr>
                <a:solidFill>
                  <a:srgbClr val="595959"/>
                </a:solidFill>
              </a:defRPr>
            </a:lvl5pPr>
          </a:lstStyle>
          <a:p>
            <a:pPr lvl="0">
              <a:defRPr>
                <a:solidFill>
                  <a:srgbClr val="000000"/>
                </a:solidFill>
              </a:defRPr>
            </a:pPr>
            <a:r>
              <a:rPr>
                <a:solidFill>
                  <a:srgbClr val="595959"/>
                </a:solidFill>
              </a:rPr>
              <a:t>Body Level One</a:t>
            </a:r>
          </a:p>
          <a:p>
            <a:pPr lvl="1">
              <a:defRPr>
                <a:solidFill>
                  <a:srgbClr val="000000"/>
                </a:solidFill>
              </a:defRPr>
            </a:pPr>
            <a:r>
              <a:rPr>
                <a:solidFill>
                  <a:srgbClr val="595959"/>
                </a:solidFill>
              </a:rPr>
              <a:t>Body Level Two</a:t>
            </a:r>
          </a:p>
          <a:p>
            <a:pPr lvl="2">
              <a:defRPr>
                <a:solidFill>
                  <a:srgbClr val="000000"/>
                </a:solidFill>
              </a:defRPr>
            </a:pPr>
            <a:r>
              <a:rPr>
                <a:solidFill>
                  <a:srgbClr val="595959"/>
                </a:solidFill>
              </a:rPr>
              <a:t>Body Level Three</a:t>
            </a:r>
          </a:p>
          <a:p>
            <a:pPr lvl="3">
              <a:defRPr>
                <a:solidFill>
                  <a:srgbClr val="000000"/>
                </a:solidFill>
              </a:defRPr>
            </a:pPr>
            <a:r>
              <a:rPr>
                <a:solidFill>
                  <a:srgbClr val="595959"/>
                </a:solidFill>
              </a:rPr>
              <a:t>Body Level Four</a:t>
            </a:r>
          </a:p>
          <a:p>
            <a:pPr lvl="4">
              <a:defRPr>
                <a:solidFill>
                  <a:srgbClr val="000000"/>
                </a:solidFill>
              </a:defRPr>
            </a:pPr>
            <a:r>
              <a:rPr>
                <a:solidFill>
                  <a:srgbClr val="595959"/>
                </a:solidFill>
              </a:rPr>
              <a:t>Body Level Five</a:t>
            </a:r>
          </a:p>
        </p:txBody>
      </p:sp>
      <p:sp>
        <p:nvSpPr>
          <p:cNvPr id="63" name="Shape 63"/>
          <p:cNvSpPr/>
          <p:nvPr/>
        </p:nvSpPr>
        <p:spPr>
          <a:xfrm>
            <a:off x="-31720" y="4321157"/>
            <a:ext cx="1402502" cy="781782"/>
          </a:xfrm>
          <a:custGeom>
            <a:avLst/>
            <a:gdLst/>
            <a:ahLst/>
            <a:cxnLst>
              <a:cxn ang="0">
                <a:pos x="wd2" y="hd2"/>
              </a:cxn>
              <a:cxn ang="5400000">
                <a:pos x="wd2" y="hd2"/>
              </a:cxn>
              <a:cxn ang="10800000">
                <a:pos x="wd2" y="hd2"/>
              </a:cxn>
              <a:cxn ang="16200000">
                <a:pos x="wd2" y="hd2"/>
              </a:cxn>
            </a:cxnLst>
            <a:rect l="0" t="0" r="r" b="b"/>
            <a:pathLst>
              <a:path w="21564" h="21600" extrusionOk="0">
                <a:moveTo>
                  <a:pt x="15472" y="21600"/>
                </a:moveTo>
                <a:cubicBezTo>
                  <a:pt x="15688" y="21600"/>
                  <a:pt x="15832" y="21470"/>
                  <a:pt x="15904" y="21341"/>
                </a:cubicBezTo>
                <a:cubicBezTo>
                  <a:pt x="15904" y="21211"/>
                  <a:pt x="15976" y="21211"/>
                  <a:pt x="15976" y="21211"/>
                </a:cubicBezTo>
                <a:lnTo>
                  <a:pt x="21456" y="11362"/>
                </a:lnTo>
                <a:cubicBezTo>
                  <a:pt x="21600" y="11102"/>
                  <a:pt x="21600" y="10586"/>
                  <a:pt x="21456" y="10197"/>
                </a:cubicBezTo>
                <a:lnTo>
                  <a:pt x="15976" y="477"/>
                </a:lnTo>
                <a:cubicBezTo>
                  <a:pt x="15976" y="346"/>
                  <a:pt x="15904" y="346"/>
                  <a:pt x="15904" y="346"/>
                </a:cubicBezTo>
                <a:cubicBezTo>
                  <a:pt x="15832" y="218"/>
                  <a:pt x="15688" y="89"/>
                  <a:pt x="15472" y="89"/>
                </a:cubicBezTo>
                <a:lnTo>
                  <a:pt x="48" y="0"/>
                </a:lnTo>
                <a:cubicBezTo>
                  <a:pt x="32" y="7193"/>
                  <a:pt x="16" y="14388"/>
                  <a:pt x="0" y="21581"/>
                </a:cubicBezTo>
                <a:lnTo>
                  <a:pt x="15472" y="21600"/>
                </a:lnTo>
                <a:close/>
              </a:path>
            </a:pathLst>
          </a:custGeom>
          <a:solidFill>
            <a:srgbClr val="A53010"/>
          </a:solidFill>
          <a:ln w="12700">
            <a:miter lim="400000"/>
          </a:ln>
        </p:spPr>
        <p:txBody>
          <a:bodyPr lIns="0" tIns="0" rIns="0" bIns="0"/>
          <a:lstStyle/>
          <a:p>
            <a:pPr lvl="0"/>
            <a:endParaRPr/>
          </a:p>
        </p:txBody>
      </p:sp>
      <p:sp>
        <p:nvSpPr>
          <p:cNvPr id="64" name="Shape 64"/>
          <p:cNvSpPr>
            <a:spLocks noGrp="1"/>
          </p:cNvSpPr>
          <p:nvPr>
            <p:ph type="sldNum" sz="quarter" idx="2"/>
          </p:nvPr>
        </p:nvSpPr>
        <p:spPr>
          <a:xfrm>
            <a:off x="423333" y="4513983"/>
            <a:ext cx="584980" cy="396241"/>
          </a:xfrm>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Title and Caption">
    <p:spTree>
      <p:nvGrpSpPr>
        <p:cNvPr id="1" name=""/>
        <p:cNvGrpSpPr/>
        <p:nvPr/>
      </p:nvGrpSpPr>
      <p:grpSpPr>
        <a:xfrm>
          <a:off x="0" y="0"/>
          <a:ext cx="0" cy="0"/>
          <a:chOff x="0" y="0"/>
          <a:chExt cx="0" cy="0"/>
        </a:xfrm>
      </p:grpSpPr>
      <p:grpSp>
        <p:nvGrpSpPr>
          <p:cNvPr id="163" name="Group 163"/>
          <p:cNvGrpSpPr/>
          <p:nvPr/>
        </p:nvGrpSpPr>
        <p:grpSpPr>
          <a:xfrm>
            <a:off x="1" y="228600"/>
            <a:ext cx="1981201" cy="6638629"/>
            <a:chOff x="0" y="0"/>
            <a:chExt cx="1981200" cy="6638628"/>
          </a:xfrm>
        </p:grpSpPr>
        <p:sp>
          <p:nvSpPr>
            <p:cNvPr id="151" name="Shape 151"/>
            <p:cNvSpPr/>
            <p:nvPr/>
          </p:nvSpPr>
          <p:spPr>
            <a:xfrm>
              <a:off x="0" y="2346443"/>
              <a:ext cx="69925" cy="62621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52" name="Shape 152"/>
            <p:cNvSpPr/>
            <p:nvPr/>
          </p:nvSpPr>
          <p:spPr>
            <a:xfrm>
              <a:off x="89348" y="2927929"/>
              <a:ext cx="449333" cy="2322216"/>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53" name="Shape 153"/>
            <p:cNvSpPr/>
            <p:nvPr/>
          </p:nvSpPr>
          <p:spPr>
            <a:xfrm>
              <a:off x="560692" y="5218460"/>
              <a:ext cx="423435" cy="1420167"/>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54" name="Shape 154"/>
            <p:cNvSpPr/>
            <p:nvPr/>
          </p:nvSpPr>
          <p:spPr>
            <a:xfrm>
              <a:off x="666874" y="6275199"/>
              <a:ext cx="119132" cy="363430"/>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55" name="Shape 155"/>
            <p:cNvSpPr/>
            <p:nvPr/>
          </p:nvSpPr>
          <p:spPr>
            <a:xfrm>
              <a:off x="69924" y="2972659"/>
              <a:ext cx="571053" cy="3328633"/>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56" name="Shape 156"/>
            <p:cNvSpPr/>
            <p:nvPr/>
          </p:nvSpPr>
          <p:spPr>
            <a:xfrm>
              <a:off x="18152" y="0"/>
              <a:ext cx="71197" cy="2927930"/>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57" name="Shape 157"/>
            <p:cNvSpPr/>
            <p:nvPr/>
          </p:nvSpPr>
          <p:spPr>
            <a:xfrm>
              <a:off x="54385" y="2715463"/>
              <a:ext cx="54387" cy="49389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58" name="Shape 158"/>
            <p:cNvSpPr/>
            <p:nvPr/>
          </p:nvSpPr>
          <p:spPr>
            <a:xfrm>
              <a:off x="534794" y="5250144"/>
              <a:ext cx="132081" cy="102505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59" name="Shape 159"/>
            <p:cNvSpPr/>
            <p:nvPr/>
          </p:nvSpPr>
          <p:spPr>
            <a:xfrm>
              <a:off x="538679" y="1170426"/>
              <a:ext cx="1442522" cy="4048035"/>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60" name="Shape 160"/>
            <p:cNvSpPr/>
            <p:nvPr/>
          </p:nvSpPr>
          <p:spPr>
            <a:xfrm>
              <a:off x="640976" y="6301291"/>
              <a:ext cx="112658" cy="33733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61" name="Shape 161"/>
            <p:cNvSpPr/>
            <p:nvPr/>
          </p:nvSpPr>
          <p:spPr>
            <a:xfrm>
              <a:off x="534794" y="5130865"/>
              <a:ext cx="25899" cy="221786"/>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62" name="Shape 162"/>
            <p:cNvSpPr/>
            <p:nvPr/>
          </p:nvSpPr>
          <p:spPr>
            <a:xfrm>
              <a:off x="590475" y="6016138"/>
              <a:ext cx="165748" cy="622489"/>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grpSp>
      <p:grpSp>
        <p:nvGrpSpPr>
          <p:cNvPr id="176" name="Group 176"/>
          <p:cNvGrpSpPr/>
          <p:nvPr/>
        </p:nvGrpSpPr>
        <p:grpSpPr>
          <a:xfrm>
            <a:off x="20421" y="285"/>
            <a:ext cx="1952272" cy="6852968"/>
            <a:chOff x="0" y="0"/>
            <a:chExt cx="1952271" cy="6852967"/>
          </a:xfrm>
        </p:grpSpPr>
        <p:sp>
          <p:nvSpPr>
            <p:cNvPr id="164" name="Shape 164"/>
            <p:cNvSpPr/>
            <p:nvPr/>
          </p:nvSpPr>
          <p:spPr>
            <a:xfrm>
              <a:off x="0" y="0"/>
              <a:ext cx="409501" cy="4401042"/>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65" name="Shape 165"/>
            <p:cNvSpPr/>
            <p:nvPr/>
          </p:nvSpPr>
          <p:spPr>
            <a:xfrm>
              <a:off x="433309" y="4316188"/>
              <a:ext cx="350776" cy="1580698"/>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66" name="Shape 166"/>
            <p:cNvSpPr/>
            <p:nvPr/>
          </p:nvSpPr>
          <p:spPr>
            <a:xfrm>
              <a:off x="811066" y="5862397"/>
              <a:ext cx="357124" cy="990571"/>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67" name="Shape 167"/>
            <p:cNvSpPr/>
            <p:nvPr/>
          </p:nvSpPr>
          <p:spPr>
            <a:xfrm>
              <a:off x="409500" y="4364089"/>
              <a:ext cx="457119" cy="2235968"/>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68" name="Shape 168"/>
            <p:cNvSpPr/>
            <p:nvPr/>
          </p:nvSpPr>
          <p:spPr>
            <a:xfrm>
              <a:off x="368068" y="1288916"/>
              <a:ext cx="141428" cy="3027273"/>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69" name="Shape 169"/>
            <p:cNvSpPr/>
            <p:nvPr/>
          </p:nvSpPr>
          <p:spPr>
            <a:xfrm>
              <a:off x="898362" y="6571315"/>
              <a:ext cx="111106" cy="281653"/>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70" name="Shape 170"/>
            <p:cNvSpPr/>
            <p:nvPr/>
          </p:nvSpPr>
          <p:spPr>
            <a:xfrm>
              <a:off x="393628" y="4107345"/>
              <a:ext cx="68252" cy="511573"/>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71" name="Shape 171"/>
            <p:cNvSpPr/>
            <p:nvPr/>
          </p:nvSpPr>
          <p:spPr>
            <a:xfrm>
              <a:off x="784083" y="3145516"/>
              <a:ext cx="1168189" cy="2716882"/>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72" name="Shape 172"/>
            <p:cNvSpPr/>
            <p:nvPr/>
          </p:nvSpPr>
          <p:spPr>
            <a:xfrm>
              <a:off x="866618" y="6600055"/>
              <a:ext cx="99996" cy="25291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73" name="Shape 173"/>
            <p:cNvSpPr/>
            <p:nvPr/>
          </p:nvSpPr>
          <p:spPr>
            <a:xfrm>
              <a:off x="784083" y="5896885"/>
              <a:ext cx="114280" cy="67443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74" name="Shape 174"/>
            <p:cNvSpPr/>
            <p:nvPr/>
          </p:nvSpPr>
          <p:spPr>
            <a:xfrm>
              <a:off x="784083" y="5772344"/>
              <a:ext cx="31745" cy="228005"/>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75" name="Shape 175"/>
            <p:cNvSpPr/>
            <p:nvPr/>
          </p:nvSpPr>
          <p:spPr>
            <a:xfrm>
              <a:off x="811066" y="6322236"/>
              <a:ext cx="174594" cy="530732"/>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grpSp>
      <p:sp>
        <p:nvSpPr>
          <p:cNvPr id="177" name="Shape 177"/>
          <p:cNvSpPr/>
          <p:nvPr/>
        </p:nvSpPr>
        <p:spPr>
          <a:xfrm>
            <a:off x="-1" y="0"/>
            <a:ext cx="182882" cy="6858000"/>
          </a:xfrm>
          <a:prstGeom prst="rect">
            <a:avLst/>
          </a:prstGeom>
          <a:solidFill>
            <a:srgbClr val="766F54"/>
          </a:solidFill>
          <a:ln w="12700">
            <a:miter lim="400000"/>
          </a:ln>
        </p:spPr>
        <p:txBody>
          <a:bodyPr lIns="0" tIns="0" rIns="0" bIns="0"/>
          <a:lstStyle/>
          <a:p>
            <a:pPr lvl="0"/>
            <a:endParaRPr/>
          </a:p>
        </p:txBody>
      </p:sp>
      <p:sp>
        <p:nvSpPr>
          <p:cNvPr id="178" name="Shape 178"/>
          <p:cNvSpPr>
            <a:spLocks noGrp="1"/>
          </p:cNvSpPr>
          <p:nvPr>
            <p:ph type="title"/>
          </p:nvPr>
        </p:nvSpPr>
        <p:spPr>
          <a:xfrm>
            <a:off x="1942414" y="348859"/>
            <a:ext cx="6591987" cy="3638522"/>
          </a:xfrm>
          <a:prstGeom prst="rect">
            <a:avLst/>
          </a:prstGeom>
        </p:spPr>
        <p:txBody>
          <a:bodyPr anchor="ctr"/>
          <a:lstStyle>
            <a:lvl1pPr>
              <a:defRPr sz="4800"/>
            </a:lvl1pPr>
          </a:lstStyle>
          <a:p>
            <a:pPr lvl="0">
              <a:defRPr sz="1800">
                <a:solidFill>
                  <a:srgbClr val="000000"/>
                </a:solidFill>
              </a:defRPr>
            </a:pPr>
            <a:r>
              <a:rPr sz="4800">
                <a:solidFill>
                  <a:srgbClr val="262626"/>
                </a:solidFill>
              </a:rPr>
              <a:t>Title Text</a:t>
            </a:r>
          </a:p>
        </p:txBody>
      </p:sp>
      <p:sp>
        <p:nvSpPr>
          <p:cNvPr id="179" name="Shape 179"/>
          <p:cNvSpPr>
            <a:spLocks noGrp="1"/>
          </p:cNvSpPr>
          <p:nvPr>
            <p:ph type="body" idx="1"/>
          </p:nvPr>
        </p:nvSpPr>
        <p:spPr>
          <a:xfrm>
            <a:off x="1942414" y="3987379"/>
            <a:ext cx="6591987" cy="2289197"/>
          </a:xfrm>
          <a:prstGeom prst="rect">
            <a:avLst/>
          </a:prstGeom>
        </p:spPr>
        <p:txBody>
          <a:bodyPr anchor="ctr"/>
          <a:lstStyle>
            <a:lvl1pPr marL="0" indent="0">
              <a:buClrTx/>
              <a:buSzTx/>
              <a:buFontTx/>
              <a:buNone/>
              <a:defRPr>
                <a:solidFill>
                  <a:srgbClr val="595959"/>
                </a:solidFill>
              </a:defRPr>
            </a:lvl1pPr>
            <a:lvl2pPr marL="0" indent="457200">
              <a:buClrTx/>
              <a:buSzTx/>
              <a:buFontTx/>
              <a:buNone/>
              <a:defRPr>
                <a:solidFill>
                  <a:srgbClr val="595959"/>
                </a:solidFill>
              </a:defRPr>
            </a:lvl2pPr>
            <a:lvl3pPr marL="0" indent="914400">
              <a:buClrTx/>
              <a:buSzTx/>
              <a:buFontTx/>
              <a:buNone/>
              <a:defRPr>
                <a:solidFill>
                  <a:srgbClr val="595959"/>
                </a:solidFill>
              </a:defRPr>
            </a:lvl3pPr>
            <a:lvl4pPr marL="0" indent="1371600">
              <a:buClrTx/>
              <a:buSzTx/>
              <a:buFontTx/>
              <a:buNone/>
              <a:defRPr>
                <a:solidFill>
                  <a:srgbClr val="595959"/>
                </a:solidFill>
              </a:defRPr>
            </a:lvl4pPr>
            <a:lvl5pPr marL="0" indent="1828800">
              <a:buClrTx/>
              <a:buSzTx/>
              <a:buFontTx/>
              <a:buNone/>
              <a:defRPr>
                <a:solidFill>
                  <a:srgbClr val="595959"/>
                </a:solidFill>
              </a:defRPr>
            </a:lvl5pPr>
          </a:lstStyle>
          <a:p>
            <a:pPr lvl="0">
              <a:defRPr>
                <a:solidFill>
                  <a:srgbClr val="000000"/>
                </a:solidFill>
              </a:defRPr>
            </a:pPr>
            <a:r>
              <a:rPr>
                <a:solidFill>
                  <a:srgbClr val="595959"/>
                </a:solidFill>
              </a:rPr>
              <a:t>Body Level One</a:t>
            </a:r>
          </a:p>
          <a:p>
            <a:pPr lvl="1">
              <a:defRPr>
                <a:solidFill>
                  <a:srgbClr val="000000"/>
                </a:solidFill>
              </a:defRPr>
            </a:pPr>
            <a:r>
              <a:rPr>
                <a:solidFill>
                  <a:srgbClr val="595959"/>
                </a:solidFill>
              </a:rPr>
              <a:t>Body Level Two</a:t>
            </a:r>
          </a:p>
          <a:p>
            <a:pPr lvl="2">
              <a:defRPr>
                <a:solidFill>
                  <a:srgbClr val="000000"/>
                </a:solidFill>
              </a:defRPr>
            </a:pPr>
            <a:r>
              <a:rPr>
                <a:solidFill>
                  <a:srgbClr val="595959"/>
                </a:solidFill>
              </a:rPr>
              <a:t>Body Level Three</a:t>
            </a:r>
          </a:p>
          <a:p>
            <a:pPr lvl="3">
              <a:defRPr>
                <a:solidFill>
                  <a:srgbClr val="000000"/>
                </a:solidFill>
              </a:defRPr>
            </a:pPr>
            <a:r>
              <a:rPr>
                <a:solidFill>
                  <a:srgbClr val="595959"/>
                </a:solidFill>
              </a:rPr>
              <a:t>Body Level Four</a:t>
            </a:r>
          </a:p>
          <a:p>
            <a:pPr lvl="4">
              <a:defRPr>
                <a:solidFill>
                  <a:srgbClr val="000000"/>
                </a:solidFill>
              </a:defRPr>
            </a:pPr>
            <a:r>
              <a:rPr>
                <a:solidFill>
                  <a:srgbClr val="595959"/>
                </a:solidFill>
              </a:rPr>
              <a:t>Body Level Five</a:t>
            </a:r>
          </a:p>
        </p:txBody>
      </p:sp>
      <p:sp>
        <p:nvSpPr>
          <p:cNvPr id="180" name="Shape 180"/>
          <p:cNvSpPr/>
          <p:nvPr/>
        </p:nvSpPr>
        <p:spPr>
          <a:xfrm flipV="1">
            <a:off x="57" y="3166527"/>
            <a:ext cx="1365443" cy="508006"/>
          </a:xfrm>
          <a:custGeom>
            <a:avLst/>
            <a:gdLst/>
            <a:ahLst/>
            <a:cxnLst>
              <a:cxn ang="0">
                <a:pos x="wd2" y="hd2"/>
              </a:cxn>
              <a:cxn ang="5400000">
                <a:pos x="wd2" y="hd2"/>
              </a:cxn>
              <a:cxn ang="10800000">
                <a:pos x="wd2" y="hd2"/>
              </a:cxn>
              <a:cxn ang="16200000">
                <a:pos x="wd2" y="hd2"/>
              </a:cxn>
            </a:cxnLst>
            <a:rect l="0" t="0" r="r" b="b"/>
            <a:pathLst>
              <a:path w="21563" h="21600" extrusionOk="0">
                <a:moveTo>
                  <a:pt x="21451" y="10139"/>
                </a:moveTo>
                <a:lnTo>
                  <a:pt x="17835" y="406"/>
                </a:lnTo>
                <a:cubicBezTo>
                  <a:pt x="17811" y="339"/>
                  <a:pt x="17781" y="270"/>
                  <a:pt x="17756" y="203"/>
                </a:cubicBezTo>
                <a:cubicBezTo>
                  <a:pt x="17683" y="0"/>
                  <a:pt x="17607" y="0"/>
                  <a:pt x="17531" y="0"/>
                </a:cubicBezTo>
                <a:lnTo>
                  <a:pt x="16099" y="0"/>
                </a:lnTo>
                <a:lnTo>
                  <a:pt x="0" y="134"/>
                </a:lnTo>
                <a:lnTo>
                  <a:pt x="0" y="21600"/>
                </a:lnTo>
                <a:lnTo>
                  <a:pt x="16099" y="21496"/>
                </a:lnTo>
                <a:lnTo>
                  <a:pt x="17531" y="21496"/>
                </a:lnTo>
                <a:cubicBezTo>
                  <a:pt x="17607" y="21496"/>
                  <a:pt x="17683" y="21295"/>
                  <a:pt x="17756" y="21295"/>
                </a:cubicBezTo>
                <a:cubicBezTo>
                  <a:pt x="17756" y="21090"/>
                  <a:pt x="17835" y="21090"/>
                  <a:pt x="17835" y="21090"/>
                </a:cubicBezTo>
                <a:lnTo>
                  <a:pt x="21451" y="11357"/>
                </a:lnTo>
                <a:cubicBezTo>
                  <a:pt x="21600" y="10951"/>
                  <a:pt x="21600" y="10547"/>
                  <a:pt x="21451" y="10139"/>
                </a:cubicBezTo>
                <a:close/>
              </a:path>
            </a:pathLst>
          </a:custGeom>
          <a:solidFill>
            <a:srgbClr val="A53010"/>
          </a:solidFill>
          <a:ln w="12700">
            <a:miter lim="400000"/>
          </a:ln>
        </p:spPr>
        <p:txBody>
          <a:bodyPr lIns="0" tIns="0" rIns="0" bIns="0"/>
          <a:lstStyle/>
          <a:p>
            <a:pPr lvl="0"/>
            <a:endParaRPr/>
          </a:p>
        </p:txBody>
      </p:sp>
      <p:sp>
        <p:nvSpPr>
          <p:cNvPr id="181" name="Shape 181"/>
          <p:cNvSpPr>
            <a:spLocks noGrp="1"/>
          </p:cNvSpPr>
          <p:nvPr>
            <p:ph type="sldNum" sz="quarter" idx="2"/>
          </p:nvPr>
        </p:nvSpPr>
        <p:spPr>
          <a:xfrm>
            <a:off x="511228" y="3228582"/>
            <a:ext cx="584979" cy="396241"/>
          </a:xfrm>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Quote with Caption">
    <p:spTree>
      <p:nvGrpSpPr>
        <p:cNvPr id="1" name=""/>
        <p:cNvGrpSpPr/>
        <p:nvPr/>
      </p:nvGrpSpPr>
      <p:grpSpPr>
        <a:xfrm>
          <a:off x="0" y="0"/>
          <a:ext cx="0" cy="0"/>
          <a:chOff x="0" y="0"/>
          <a:chExt cx="0" cy="0"/>
        </a:xfrm>
      </p:grpSpPr>
      <p:grpSp>
        <p:nvGrpSpPr>
          <p:cNvPr id="195" name="Group 195"/>
          <p:cNvGrpSpPr/>
          <p:nvPr/>
        </p:nvGrpSpPr>
        <p:grpSpPr>
          <a:xfrm>
            <a:off x="1" y="228600"/>
            <a:ext cx="1981201" cy="6638629"/>
            <a:chOff x="0" y="0"/>
            <a:chExt cx="1981200" cy="6638628"/>
          </a:xfrm>
        </p:grpSpPr>
        <p:sp>
          <p:nvSpPr>
            <p:cNvPr id="183" name="Shape 183"/>
            <p:cNvSpPr/>
            <p:nvPr/>
          </p:nvSpPr>
          <p:spPr>
            <a:xfrm>
              <a:off x="0" y="2346443"/>
              <a:ext cx="69925" cy="62621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84" name="Shape 184"/>
            <p:cNvSpPr/>
            <p:nvPr/>
          </p:nvSpPr>
          <p:spPr>
            <a:xfrm>
              <a:off x="89348" y="2927929"/>
              <a:ext cx="449333" cy="2322216"/>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85" name="Shape 185"/>
            <p:cNvSpPr/>
            <p:nvPr/>
          </p:nvSpPr>
          <p:spPr>
            <a:xfrm>
              <a:off x="560692" y="5218460"/>
              <a:ext cx="423435" cy="1420167"/>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86" name="Shape 186"/>
            <p:cNvSpPr/>
            <p:nvPr/>
          </p:nvSpPr>
          <p:spPr>
            <a:xfrm>
              <a:off x="666874" y="6275199"/>
              <a:ext cx="119132" cy="363430"/>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87" name="Shape 187"/>
            <p:cNvSpPr/>
            <p:nvPr/>
          </p:nvSpPr>
          <p:spPr>
            <a:xfrm>
              <a:off x="69924" y="2972659"/>
              <a:ext cx="571053" cy="3328633"/>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88" name="Shape 188"/>
            <p:cNvSpPr/>
            <p:nvPr/>
          </p:nvSpPr>
          <p:spPr>
            <a:xfrm>
              <a:off x="18152" y="0"/>
              <a:ext cx="71197" cy="2927930"/>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89" name="Shape 189"/>
            <p:cNvSpPr/>
            <p:nvPr/>
          </p:nvSpPr>
          <p:spPr>
            <a:xfrm>
              <a:off x="54385" y="2715463"/>
              <a:ext cx="54387" cy="49389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90" name="Shape 190"/>
            <p:cNvSpPr/>
            <p:nvPr/>
          </p:nvSpPr>
          <p:spPr>
            <a:xfrm>
              <a:off x="534794" y="5250144"/>
              <a:ext cx="132081" cy="102505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91" name="Shape 191"/>
            <p:cNvSpPr/>
            <p:nvPr/>
          </p:nvSpPr>
          <p:spPr>
            <a:xfrm>
              <a:off x="538679" y="1170426"/>
              <a:ext cx="1442522" cy="4048035"/>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92" name="Shape 192"/>
            <p:cNvSpPr/>
            <p:nvPr/>
          </p:nvSpPr>
          <p:spPr>
            <a:xfrm>
              <a:off x="640976" y="6301291"/>
              <a:ext cx="112658" cy="33733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93" name="Shape 193"/>
            <p:cNvSpPr/>
            <p:nvPr/>
          </p:nvSpPr>
          <p:spPr>
            <a:xfrm>
              <a:off x="534794" y="5130865"/>
              <a:ext cx="25899" cy="221786"/>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94" name="Shape 194"/>
            <p:cNvSpPr/>
            <p:nvPr/>
          </p:nvSpPr>
          <p:spPr>
            <a:xfrm>
              <a:off x="590475" y="6016138"/>
              <a:ext cx="165748" cy="622489"/>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grpSp>
      <p:grpSp>
        <p:nvGrpSpPr>
          <p:cNvPr id="208" name="Group 208"/>
          <p:cNvGrpSpPr/>
          <p:nvPr/>
        </p:nvGrpSpPr>
        <p:grpSpPr>
          <a:xfrm>
            <a:off x="20421" y="285"/>
            <a:ext cx="1952272" cy="6852968"/>
            <a:chOff x="0" y="0"/>
            <a:chExt cx="1952271" cy="6852967"/>
          </a:xfrm>
        </p:grpSpPr>
        <p:sp>
          <p:nvSpPr>
            <p:cNvPr id="196" name="Shape 196"/>
            <p:cNvSpPr/>
            <p:nvPr/>
          </p:nvSpPr>
          <p:spPr>
            <a:xfrm>
              <a:off x="0" y="0"/>
              <a:ext cx="409501" cy="4401042"/>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97" name="Shape 197"/>
            <p:cNvSpPr/>
            <p:nvPr/>
          </p:nvSpPr>
          <p:spPr>
            <a:xfrm>
              <a:off x="433309" y="4316188"/>
              <a:ext cx="350776" cy="1580698"/>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98" name="Shape 198"/>
            <p:cNvSpPr/>
            <p:nvPr/>
          </p:nvSpPr>
          <p:spPr>
            <a:xfrm>
              <a:off x="811066" y="5862397"/>
              <a:ext cx="357124" cy="990571"/>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99" name="Shape 199"/>
            <p:cNvSpPr/>
            <p:nvPr/>
          </p:nvSpPr>
          <p:spPr>
            <a:xfrm>
              <a:off x="409500" y="4364089"/>
              <a:ext cx="457119" cy="2235968"/>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00" name="Shape 200"/>
            <p:cNvSpPr/>
            <p:nvPr/>
          </p:nvSpPr>
          <p:spPr>
            <a:xfrm>
              <a:off x="368068" y="1288916"/>
              <a:ext cx="141428" cy="3027273"/>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01" name="Shape 201"/>
            <p:cNvSpPr/>
            <p:nvPr/>
          </p:nvSpPr>
          <p:spPr>
            <a:xfrm>
              <a:off x="898362" y="6571315"/>
              <a:ext cx="111106" cy="281653"/>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02" name="Shape 202"/>
            <p:cNvSpPr/>
            <p:nvPr/>
          </p:nvSpPr>
          <p:spPr>
            <a:xfrm>
              <a:off x="393628" y="4107345"/>
              <a:ext cx="68252" cy="511573"/>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03" name="Shape 203"/>
            <p:cNvSpPr/>
            <p:nvPr/>
          </p:nvSpPr>
          <p:spPr>
            <a:xfrm>
              <a:off x="784083" y="3145516"/>
              <a:ext cx="1168189" cy="2716882"/>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04" name="Shape 204"/>
            <p:cNvSpPr/>
            <p:nvPr/>
          </p:nvSpPr>
          <p:spPr>
            <a:xfrm>
              <a:off x="866618" y="6600055"/>
              <a:ext cx="99996" cy="25291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05" name="Shape 205"/>
            <p:cNvSpPr/>
            <p:nvPr/>
          </p:nvSpPr>
          <p:spPr>
            <a:xfrm>
              <a:off x="784083" y="5896885"/>
              <a:ext cx="114280" cy="67443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06" name="Shape 206"/>
            <p:cNvSpPr/>
            <p:nvPr/>
          </p:nvSpPr>
          <p:spPr>
            <a:xfrm>
              <a:off x="784083" y="5772344"/>
              <a:ext cx="31745" cy="228005"/>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07" name="Shape 207"/>
            <p:cNvSpPr/>
            <p:nvPr/>
          </p:nvSpPr>
          <p:spPr>
            <a:xfrm>
              <a:off x="811066" y="6322236"/>
              <a:ext cx="174594" cy="530732"/>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grpSp>
      <p:sp>
        <p:nvSpPr>
          <p:cNvPr id="209" name="Shape 209"/>
          <p:cNvSpPr/>
          <p:nvPr/>
        </p:nvSpPr>
        <p:spPr>
          <a:xfrm>
            <a:off x="-1" y="0"/>
            <a:ext cx="182882" cy="6858000"/>
          </a:xfrm>
          <a:prstGeom prst="rect">
            <a:avLst/>
          </a:prstGeom>
          <a:solidFill>
            <a:srgbClr val="766F54"/>
          </a:solidFill>
          <a:ln w="12700">
            <a:miter lim="400000"/>
          </a:ln>
        </p:spPr>
        <p:txBody>
          <a:bodyPr lIns="0" tIns="0" rIns="0" bIns="0"/>
          <a:lstStyle/>
          <a:p>
            <a:pPr lvl="0"/>
            <a:endParaRPr/>
          </a:p>
        </p:txBody>
      </p:sp>
      <p:sp>
        <p:nvSpPr>
          <p:cNvPr id="210" name="Shape 210"/>
          <p:cNvSpPr>
            <a:spLocks noGrp="1"/>
          </p:cNvSpPr>
          <p:nvPr>
            <p:ph type="title"/>
          </p:nvPr>
        </p:nvSpPr>
        <p:spPr>
          <a:xfrm>
            <a:off x="2188123" y="609600"/>
            <a:ext cx="6109588" cy="2895600"/>
          </a:xfrm>
          <a:prstGeom prst="rect">
            <a:avLst/>
          </a:prstGeom>
        </p:spPr>
        <p:txBody>
          <a:bodyPr anchor="ctr"/>
          <a:lstStyle>
            <a:lvl1pPr>
              <a:defRPr sz="4800"/>
            </a:lvl1pPr>
          </a:lstStyle>
          <a:p>
            <a:pPr lvl="0">
              <a:defRPr sz="1800">
                <a:solidFill>
                  <a:srgbClr val="000000"/>
                </a:solidFill>
              </a:defRPr>
            </a:pPr>
            <a:r>
              <a:rPr sz="4800">
                <a:solidFill>
                  <a:srgbClr val="262626"/>
                </a:solidFill>
              </a:rPr>
              <a:t>Title Text</a:t>
            </a:r>
          </a:p>
        </p:txBody>
      </p:sp>
      <p:sp>
        <p:nvSpPr>
          <p:cNvPr id="211" name="Shape 211"/>
          <p:cNvSpPr>
            <a:spLocks noGrp="1"/>
          </p:cNvSpPr>
          <p:nvPr>
            <p:ph type="body" idx="1"/>
          </p:nvPr>
        </p:nvSpPr>
        <p:spPr>
          <a:xfrm>
            <a:off x="2415971" y="3505200"/>
            <a:ext cx="5653889" cy="381000"/>
          </a:xfrm>
          <a:prstGeom prst="rect">
            <a:avLst/>
          </a:prstGeom>
        </p:spPr>
        <p:txBody>
          <a:bodyPr anchor="ctr">
            <a:noAutofit/>
          </a:bodyPr>
          <a:lstStyle>
            <a:lvl1pPr marL="0" indent="0">
              <a:buClrTx/>
              <a:buSzTx/>
              <a:buFontTx/>
              <a:buNone/>
              <a:defRPr sz="1600">
                <a:solidFill>
                  <a:srgbClr val="808080"/>
                </a:solidFill>
              </a:defRPr>
            </a:lvl1pPr>
            <a:lvl2pPr marL="0" indent="457200">
              <a:buClrTx/>
              <a:buSzTx/>
              <a:buFontTx/>
              <a:buNone/>
              <a:defRPr sz="1600">
                <a:solidFill>
                  <a:srgbClr val="808080"/>
                </a:solidFill>
              </a:defRPr>
            </a:lvl2pPr>
            <a:lvl3pPr marL="0" indent="914400">
              <a:buClrTx/>
              <a:buSzTx/>
              <a:buFontTx/>
              <a:buNone/>
              <a:defRPr sz="1600">
                <a:solidFill>
                  <a:srgbClr val="808080"/>
                </a:solidFill>
              </a:defRPr>
            </a:lvl3pPr>
            <a:lvl4pPr marL="0" indent="1371600">
              <a:buClrTx/>
              <a:buSzTx/>
              <a:buFontTx/>
              <a:buNone/>
              <a:defRPr sz="1600">
                <a:solidFill>
                  <a:srgbClr val="808080"/>
                </a:solidFill>
              </a:defRPr>
            </a:lvl4pPr>
            <a:lvl5pPr marL="0" indent="1828800">
              <a:buClrTx/>
              <a:buSzTx/>
              <a:buFontTx/>
              <a:buNone/>
              <a:defRPr sz="1600">
                <a:solidFill>
                  <a:srgbClr val="808080"/>
                </a:solidFill>
              </a:defRPr>
            </a:lvl5pPr>
          </a:lstStyle>
          <a:p>
            <a:pPr lvl="0">
              <a:defRPr sz="1800">
                <a:solidFill>
                  <a:srgbClr val="000000"/>
                </a:solidFill>
              </a:defRPr>
            </a:pPr>
            <a:r>
              <a:rPr sz="1600">
                <a:solidFill>
                  <a:srgbClr val="808080"/>
                </a:solidFill>
              </a:rPr>
              <a:t>Body Level One</a:t>
            </a:r>
          </a:p>
          <a:p>
            <a:pPr lvl="1">
              <a:defRPr sz="1800">
                <a:solidFill>
                  <a:srgbClr val="000000"/>
                </a:solidFill>
              </a:defRPr>
            </a:pPr>
            <a:r>
              <a:rPr sz="1600">
                <a:solidFill>
                  <a:srgbClr val="808080"/>
                </a:solidFill>
              </a:rPr>
              <a:t>Body Level Two</a:t>
            </a:r>
          </a:p>
          <a:p>
            <a:pPr lvl="2">
              <a:defRPr sz="1800">
                <a:solidFill>
                  <a:srgbClr val="000000"/>
                </a:solidFill>
              </a:defRPr>
            </a:pPr>
            <a:r>
              <a:rPr sz="1600">
                <a:solidFill>
                  <a:srgbClr val="808080"/>
                </a:solidFill>
              </a:rPr>
              <a:t>Body Level Three</a:t>
            </a:r>
          </a:p>
          <a:p>
            <a:pPr lvl="3">
              <a:defRPr sz="1800">
                <a:solidFill>
                  <a:srgbClr val="000000"/>
                </a:solidFill>
              </a:defRPr>
            </a:pPr>
            <a:r>
              <a:rPr sz="1600">
                <a:solidFill>
                  <a:srgbClr val="808080"/>
                </a:solidFill>
              </a:rPr>
              <a:t>Body Level Four</a:t>
            </a:r>
          </a:p>
          <a:p>
            <a:pPr lvl="4">
              <a:defRPr sz="1800">
                <a:solidFill>
                  <a:srgbClr val="000000"/>
                </a:solidFill>
              </a:defRPr>
            </a:pPr>
            <a:r>
              <a:rPr sz="1600">
                <a:solidFill>
                  <a:srgbClr val="808080"/>
                </a:solidFill>
              </a:rPr>
              <a:t>Body Level Five</a:t>
            </a:r>
          </a:p>
        </p:txBody>
      </p:sp>
      <p:sp>
        <p:nvSpPr>
          <p:cNvPr id="212" name="Shape 212"/>
          <p:cNvSpPr/>
          <p:nvPr/>
        </p:nvSpPr>
        <p:spPr>
          <a:xfrm flipV="1">
            <a:off x="57" y="3166527"/>
            <a:ext cx="1365443" cy="508006"/>
          </a:xfrm>
          <a:custGeom>
            <a:avLst/>
            <a:gdLst/>
            <a:ahLst/>
            <a:cxnLst>
              <a:cxn ang="0">
                <a:pos x="wd2" y="hd2"/>
              </a:cxn>
              <a:cxn ang="5400000">
                <a:pos x="wd2" y="hd2"/>
              </a:cxn>
              <a:cxn ang="10800000">
                <a:pos x="wd2" y="hd2"/>
              </a:cxn>
              <a:cxn ang="16200000">
                <a:pos x="wd2" y="hd2"/>
              </a:cxn>
            </a:cxnLst>
            <a:rect l="0" t="0" r="r" b="b"/>
            <a:pathLst>
              <a:path w="21563" h="21600" extrusionOk="0">
                <a:moveTo>
                  <a:pt x="21451" y="10139"/>
                </a:moveTo>
                <a:lnTo>
                  <a:pt x="17835" y="406"/>
                </a:lnTo>
                <a:cubicBezTo>
                  <a:pt x="17811" y="339"/>
                  <a:pt x="17781" y="270"/>
                  <a:pt x="17756" y="203"/>
                </a:cubicBezTo>
                <a:cubicBezTo>
                  <a:pt x="17683" y="0"/>
                  <a:pt x="17607" y="0"/>
                  <a:pt x="17531" y="0"/>
                </a:cubicBezTo>
                <a:lnTo>
                  <a:pt x="16099" y="0"/>
                </a:lnTo>
                <a:lnTo>
                  <a:pt x="0" y="134"/>
                </a:lnTo>
                <a:lnTo>
                  <a:pt x="0" y="21600"/>
                </a:lnTo>
                <a:lnTo>
                  <a:pt x="16099" y="21496"/>
                </a:lnTo>
                <a:lnTo>
                  <a:pt x="17531" y="21496"/>
                </a:lnTo>
                <a:cubicBezTo>
                  <a:pt x="17607" y="21496"/>
                  <a:pt x="17683" y="21295"/>
                  <a:pt x="17756" y="21295"/>
                </a:cubicBezTo>
                <a:cubicBezTo>
                  <a:pt x="17756" y="21090"/>
                  <a:pt x="17835" y="21090"/>
                  <a:pt x="17835" y="21090"/>
                </a:cubicBezTo>
                <a:lnTo>
                  <a:pt x="21451" y="11357"/>
                </a:lnTo>
                <a:cubicBezTo>
                  <a:pt x="21600" y="10951"/>
                  <a:pt x="21600" y="10547"/>
                  <a:pt x="21451" y="10139"/>
                </a:cubicBezTo>
                <a:close/>
              </a:path>
            </a:pathLst>
          </a:custGeom>
          <a:solidFill>
            <a:srgbClr val="A53010"/>
          </a:solidFill>
          <a:ln w="12700">
            <a:miter lim="400000"/>
          </a:ln>
        </p:spPr>
        <p:txBody>
          <a:bodyPr lIns="0" tIns="0" rIns="0" bIns="0"/>
          <a:lstStyle/>
          <a:p>
            <a:pPr lvl="0"/>
            <a:endParaRPr/>
          </a:p>
        </p:txBody>
      </p:sp>
      <p:sp>
        <p:nvSpPr>
          <p:cNvPr id="213" name="Shape 213"/>
          <p:cNvSpPr>
            <a:spLocks noGrp="1"/>
          </p:cNvSpPr>
          <p:nvPr>
            <p:ph type="sldNum" sz="quarter" idx="2"/>
          </p:nvPr>
        </p:nvSpPr>
        <p:spPr>
          <a:xfrm>
            <a:off x="511228" y="3228582"/>
            <a:ext cx="584979" cy="396241"/>
          </a:xfrm>
          <a:prstGeom prst="rect">
            <a:avLst/>
          </a:prstGeom>
        </p:spPr>
        <p:txBody>
          <a:bodyPr/>
          <a:lstStyle/>
          <a:p>
            <a:pPr lvl="0"/>
            <a:fld id="{86CB4B4D-7CA3-9044-876B-883B54F8677D}" type="slidenum">
              <a:t>‹#›</a:t>
            </a:fld>
            <a:endParaRPr/>
          </a:p>
        </p:txBody>
      </p:sp>
      <p:sp>
        <p:nvSpPr>
          <p:cNvPr id="214" name="Shape 214"/>
          <p:cNvSpPr/>
          <p:nvPr/>
        </p:nvSpPr>
        <p:spPr>
          <a:xfrm>
            <a:off x="1808315" y="327092"/>
            <a:ext cx="457320" cy="1226602"/>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spAutoFit/>
          </a:bodyPr>
          <a:lstStyle>
            <a:lvl1pPr>
              <a:defRPr sz="8000">
                <a:solidFill>
                  <a:srgbClr val="A53010"/>
                </a:solidFill>
                <a:latin typeface="Arial"/>
                <a:ea typeface="Arial"/>
                <a:cs typeface="Arial"/>
                <a:sym typeface="Arial"/>
              </a:defRPr>
            </a:lvl1pPr>
          </a:lstStyle>
          <a:p>
            <a:pPr lvl="0">
              <a:defRPr sz="1800">
                <a:solidFill>
                  <a:srgbClr val="000000"/>
                </a:solidFill>
              </a:defRPr>
            </a:pPr>
            <a:r>
              <a:rPr sz="8000">
                <a:solidFill>
                  <a:srgbClr val="A53010"/>
                </a:solidFill>
              </a:rPr>
              <a:t>“</a:t>
            </a:r>
          </a:p>
        </p:txBody>
      </p:sp>
      <p:sp>
        <p:nvSpPr>
          <p:cNvPr id="215" name="Shape 215"/>
          <p:cNvSpPr/>
          <p:nvPr/>
        </p:nvSpPr>
        <p:spPr>
          <a:xfrm>
            <a:off x="8169533" y="2584393"/>
            <a:ext cx="457320" cy="1226602"/>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spAutoFit/>
          </a:bodyPr>
          <a:lstStyle>
            <a:lvl1pPr>
              <a:defRPr sz="8000">
                <a:solidFill>
                  <a:srgbClr val="A53010"/>
                </a:solidFill>
                <a:latin typeface="Arial"/>
                <a:ea typeface="Arial"/>
                <a:cs typeface="Arial"/>
                <a:sym typeface="Arial"/>
              </a:defRPr>
            </a:lvl1pPr>
          </a:lstStyle>
          <a:p>
            <a:pPr lvl="0">
              <a:defRPr sz="1800">
                <a:solidFill>
                  <a:srgbClr val="000000"/>
                </a:solidFill>
              </a:defRPr>
            </a:pPr>
            <a:r>
              <a:rPr sz="8000">
                <a:solidFill>
                  <a:srgbClr val="A53010"/>
                </a:solidFill>
              </a:rPr>
              <a:t>”</a:t>
            </a: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Name Card">
    <p:spTree>
      <p:nvGrpSpPr>
        <p:cNvPr id="1" name=""/>
        <p:cNvGrpSpPr/>
        <p:nvPr/>
      </p:nvGrpSpPr>
      <p:grpSpPr>
        <a:xfrm>
          <a:off x="0" y="0"/>
          <a:ext cx="0" cy="0"/>
          <a:chOff x="0" y="0"/>
          <a:chExt cx="0" cy="0"/>
        </a:xfrm>
      </p:grpSpPr>
      <p:grpSp>
        <p:nvGrpSpPr>
          <p:cNvPr id="229" name="Group 229"/>
          <p:cNvGrpSpPr/>
          <p:nvPr/>
        </p:nvGrpSpPr>
        <p:grpSpPr>
          <a:xfrm>
            <a:off x="1" y="228600"/>
            <a:ext cx="1981201" cy="6638629"/>
            <a:chOff x="0" y="0"/>
            <a:chExt cx="1981200" cy="6638628"/>
          </a:xfrm>
        </p:grpSpPr>
        <p:sp>
          <p:nvSpPr>
            <p:cNvPr id="217" name="Shape 217"/>
            <p:cNvSpPr/>
            <p:nvPr/>
          </p:nvSpPr>
          <p:spPr>
            <a:xfrm>
              <a:off x="0" y="2346443"/>
              <a:ext cx="69925" cy="62621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18" name="Shape 218"/>
            <p:cNvSpPr/>
            <p:nvPr/>
          </p:nvSpPr>
          <p:spPr>
            <a:xfrm>
              <a:off x="89348" y="2927929"/>
              <a:ext cx="449333" cy="2322216"/>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19" name="Shape 219"/>
            <p:cNvSpPr/>
            <p:nvPr/>
          </p:nvSpPr>
          <p:spPr>
            <a:xfrm>
              <a:off x="560692" y="5218460"/>
              <a:ext cx="423435" cy="1420167"/>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20" name="Shape 220"/>
            <p:cNvSpPr/>
            <p:nvPr/>
          </p:nvSpPr>
          <p:spPr>
            <a:xfrm>
              <a:off x="666874" y="6275199"/>
              <a:ext cx="119132" cy="363430"/>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21" name="Shape 221"/>
            <p:cNvSpPr/>
            <p:nvPr/>
          </p:nvSpPr>
          <p:spPr>
            <a:xfrm>
              <a:off x="69924" y="2972659"/>
              <a:ext cx="571053" cy="3328633"/>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22" name="Shape 222"/>
            <p:cNvSpPr/>
            <p:nvPr/>
          </p:nvSpPr>
          <p:spPr>
            <a:xfrm>
              <a:off x="18152" y="0"/>
              <a:ext cx="71197" cy="2927930"/>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23" name="Shape 223"/>
            <p:cNvSpPr/>
            <p:nvPr/>
          </p:nvSpPr>
          <p:spPr>
            <a:xfrm>
              <a:off x="54385" y="2715463"/>
              <a:ext cx="54387" cy="49389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24" name="Shape 224"/>
            <p:cNvSpPr/>
            <p:nvPr/>
          </p:nvSpPr>
          <p:spPr>
            <a:xfrm>
              <a:off x="534794" y="5250144"/>
              <a:ext cx="132081" cy="102505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25" name="Shape 225"/>
            <p:cNvSpPr/>
            <p:nvPr/>
          </p:nvSpPr>
          <p:spPr>
            <a:xfrm>
              <a:off x="538679" y="1170426"/>
              <a:ext cx="1442522" cy="4048035"/>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26" name="Shape 226"/>
            <p:cNvSpPr/>
            <p:nvPr/>
          </p:nvSpPr>
          <p:spPr>
            <a:xfrm>
              <a:off x="640976" y="6301291"/>
              <a:ext cx="112658" cy="33733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27" name="Shape 227"/>
            <p:cNvSpPr/>
            <p:nvPr/>
          </p:nvSpPr>
          <p:spPr>
            <a:xfrm>
              <a:off x="534794" y="5130865"/>
              <a:ext cx="25899" cy="221786"/>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28" name="Shape 228"/>
            <p:cNvSpPr/>
            <p:nvPr/>
          </p:nvSpPr>
          <p:spPr>
            <a:xfrm>
              <a:off x="590475" y="6016138"/>
              <a:ext cx="165748" cy="622489"/>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grpSp>
      <p:grpSp>
        <p:nvGrpSpPr>
          <p:cNvPr id="242" name="Group 242"/>
          <p:cNvGrpSpPr/>
          <p:nvPr/>
        </p:nvGrpSpPr>
        <p:grpSpPr>
          <a:xfrm>
            <a:off x="20421" y="285"/>
            <a:ext cx="1952272" cy="6852968"/>
            <a:chOff x="0" y="0"/>
            <a:chExt cx="1952271" cy="6852967"/>
          </a:xfrm>
        </p:grpSpPr>
        <p:sp>
          <p:nvSpPr>
            <p:cNvPr id="230" name="Shape 230"/>
            <p:cNvSpPr/>
            <p:nvPr/>
          </p:nvSpPr>
          <p:spPr>
            <a:xfrm>
              <a:off x="0" y="0"/>
              <a:ext cx="409501" cy="4401042"/>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31" name="Shape 231"/>
            <p:cNvSpPr/>
            <p:nvPr/>
          </p:nvSpPr>
          <p:spPr>
            <a:xfrm>
              <a:off x="433309" y="4316188"/>
              <a:ext cx="350776" cy="1580698"/>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32" name="Shape 232"/>
            <p:cNvSpPr/>
            <p:nvPr/>
          </p:nvSpPr>
          <p:spPr>
            <a:xfrm>
              <a:off x="811066" y="5862397"/>
              <a:ext cx="357124" cy="990571"/>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33" name="Shape 233"/>
            <p:cNvSpPr/>
            <p:nvPr/>
          </p:nvSpPr>
          <p:spPr>
            <a:xfrm>
              <a:off x="409500" y="4364089"/>
              <a:ext cx="457119" cy="2235968"/>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34" name="Shape 234"/>
            <p:cNvSpPr/>
            <p:nvPr/>
          </p:nvSpPr>
          <p:spPr>
            <a:xfrm>
              <a:off x="368068" y="1288916"/>
              <a:ext cx="141428" cy="3027273"/>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35" name="Shape 235"/>
            <p:cNvSpPr/>
            <p:nvPr/>
          </p:nvSpPr>
          <p:spPr>
            <a:xfrm>
              <a:off x="898362" y="6571315"/>
              <a:ext cx="111106" cy="281653"/>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36" name="Shape 236"/>
            <p:cNvSpPr/>
            <p:nvPr/>
          </p:nvSpPr>
          <p:spPr>
            <a:xfrm>
              <a:off x="393628" y="4107345"/>
              <a:ext cx="68252" cy="511573"/>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37" name="Shape 237"/>
            <p:cNvSpPr/>
            <p:nvPr/>
          </p:nvSpPr>
          <p:spPr>
            <a:xfrm>
              <a:off x="784083" y="3145516"/>
              <a:ext cx="1168189" cy="2716882"/>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38" name="Shape 238"/>
            <p:cNvSpPr/>
            <p:nvPr/>
          </p:nvSpPr>
          <p:spPr>
            <a:xfrm>
              <a:off x="866618" y="6600055"/>
              <a:ext cx="99996" cy="25291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39" name="Shape 239"/>
            <p:cNvSpPr/>
            <p:nvPr/>
          </p:nvSpPr>
          <p:spPr>
            <a:xfrm>
              <a:off x="784083" y="5896885"/>
              <a:ext cx="114280" cy="67443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40" name="Shape 240"/>
            <p:cNvSpPr/>
            <p:nvPr/>
          </p:nvSpPr>
          <p:spPr>
            <a:xfrm>
              <a:off x="784083" y="5772344"/>
              <a:ext cx="31745" cy="228005"/>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41" name="Shape 241"/>
            <p:cNvSpPr/>
            <p:nvPr/>
          </p:nvSpPr>
          <p:spPr>
            <a:xfrm>
              <a:off x="811066" y="6322236"/>
              <a:ext cx="174594" cy="530732"/>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grpSp>
      <p:sp>
        <p:nvSpPr>
          <p:cNvPr id="243" name="Shape 243"/>
          <p:cNvSpPr/>
          <p:nvPr/>
        </p:nvSpPr>
        <p:spPr>
          <a:xfrm>
            <a:off x="-1" y="0"/>
            <a:ext cx="182882" cy="6858000"/>
          </a:xfrm>
          <a:prstGeom prst="rect">
            <a:avLst/>
          </a:prstGeom>
          <a:solidFill>
            <a:srgbClr val="766F54"/>
          </a:solidFill>
          <a:ln w="12700">
            <a:miter lim="400000"/>
          </a:ln>
        </p:spPr>
        <p:txBody>
          <a:bodyPr lIns="0" tIns="0" rIns="0" bIns="0"/>
          <a:lstStyle/>
          <a:p>
            <a:pPr lvl="0"/>
            <a:endParaRPr/>
          </a:p>
        </p:txBody>
      </p:sp>
      <p:sp>
        <p:nvSpPr>
          <p:cNvPr id="244" name="Shape 244"/>
          <p:cNvSpPr>
            <a:spLocks noGrp="1"/>
          </p:cNvSpPr>
          <p:nvPr>
            <p:ph type="title"/>
          </p:nvPr>
        </p:nvSpPr>
        <p:spPr>
          <a:xfrm>
            <a:off x="1942414" y="723900"/>
            <a:ext cx="6591987" cy="4439346"/>
          </a:xfrm>
          <a:prstGeom prst="rect">
            <a:avLst/>
          </a:prstGeom>
        </p:spPr>
        <p:txBody>
          <a:bodyPr anchor="b"/>
          <a:lstStyle>
            <a:lvl1pPr>
              <a:defRPr sz="4800"/>
            </a:lvl1pPr>
          </a:lstStyle>
          <a:p>
            <a:pPr lvl="0">
              <a:defRPr sz="1800">
                <a:solidFill>
                  <a:srgbClr val="000000"/>
                </a:solidFill>
              </a:defRPr>
            </a:pPr>
            <a:r>
              <a:rPr sz="4800">
                <a:solidFill>
                  <a:srgbClr val="262626"/>
                </a:solidFill>
              </a:rPr>
              <a:t>Title Text</a:t>
            </a:r>
          </a:p>
        </p:txBody>
      </p:sp>
      <p:sp>
        <p:nvSpPr>
          <p:cNvPr id="245" name="Shape 245"/>
          <p:cNvSpPr>
            <a:spLocks noGrp="1"/>
          </p:cNvSpPr>
          <p:nvPr>
            <p:ph type="body" idx="1"/>
          </p:nvPr>
        </p:nvSpPr>
        <p:spPr>
          <a:xfrm>
            <a:off x="1942414" y="5181600"/>
            <a:ext cx="6591987" cy="1676400"/>
          </a:xfrm>
          <a:prstGeom prst="rect">
            <a:avLst/>
          </a:prstGeom>
        </p:spPr>
        <p:txBody>
          <a:bodyPr/>
          <a:lstStyle>
            <a:lvl1pPr marL="0" indent="0">
              <a:buClrTx/>
              <a:buSzTx/>
              <a:buFontTx/>
              <a:buNone/>
              <a:defRPr>
                <a:solidFill>
                  <a:srgbClr val="595959"/>
                </a:solidFill>
              </a:defRPr>
            </a:lvl1pPr>
            <a:lvl2pPr>
              <a:buClrTx/>
              <a:buFontTx/>
              <a:defRPr>
                <a:solidFill>
                  <a:srgbClr val="595959"/>
                </a:solidFill>
              </a:defRPr>
            </a:lvl2pPr>
            <a:lvl3pPr>
              <a:buClrTx/>
              <a:buFontTx/>
              <a:defRPr>
                <a:solidFill>
                  <a:srgbClr val="595959"/>
                </a:solidFill>
              </a:defRPr>
            </a:lvl3pPr>
            <a:lvl4pPr>
              <a:buClrTx/>
              <a:buFontTx/>
              <a:defRPr>
                <a:solidFill>
                  <a:srgbClr val="595959"/>
                </a:solidFill>
              </a:defRPr>
            </a:lvl4pPr>
            <a:lvl5pPr>
              <a:buClrTx/>
              <a:buFontTx/>
              <a:defRPr>
                <a:solidFill>
                  <a:srgbClr val="595959"/>
                </a:solidFill>
              </a:defRPr>
            </a:lvl5pPr>
          </a:lstStyle>
          <a:p>
            <a:pPr lvl="0">
              <a:defRPr>
                <a:solidFill>
                  <a:srgbClr val="000000"/>
                </a:solidFill>
              </a:defRPr>
            </a:pPr>
            <a:r>
              <a:rPr>
                <a:solidFill>
                  <a:srgbClr val="595959"/>
                </a:solidFill>
              </a:rPr>
              <a:t>Body Level One</a:t>
            </a:r>
          </a:p>
          <a:p>
            <a:pPr lvl="1">
              <a:defRPr>
                <a:solidFill>
                  <a:srgbClr val="000000"/>
                </a:solidFill>
              </a:defRPr>
            </a:pPr>
            <a:r>
              <a:rPr>
                <a:solidFill>
                  <a:srgbClr val="595959"/>
                </a:solidFill>
              </a:rPr>
              <a:t>Body Level Two</a:t>
            </a:r>
          </a:p>
          <a:p>
            <a:pPr lvl="2">
              <a:defRPr>
                <a:solidFill>
                  <a:srgbClr val="000000"/>
                </a:solidFill>
              </a:defRPr>
            </a:pPr>
            <a:r>
              <a:rPr>
                <a:solidFill>
                  <a:srgbClr val="595959"/>
                </a:solidFill>
              </a:rPr>
              <a:t>Body Level Three</a:t>
            </a:r>
          </a:p>
          <a:p>
            <a:pPr lvl="3">
              <a:defRPr>
                <a:solidFill>
                  <a:srgbClr val="000000"/>
                </a:solidFill>
              </a:defRPr>
            </a:pPr>
            <a:r>
              <a:rPr>
                <a:solidFill>
                  <a:srgbClr val="595959"/>
                </a:solidFill>
              </a:rPr>
              <a:t>Body Level Four</a:t>
            </a:r>
          </a:p>
          <a:p>
            <a:pPr lvl="4">
              <a:defRPr>
                <a:solidFill>
                  <a:srgbClr val="000000"/>
                </a:solidFill>
              </a:defRPr>
            </a:pPr>
            <a:r>
              <a:rPr>
                <a:solidFill>
                  <a:srgbClr val="595959"/>
                </a:solidFill>
              </a:rPr>
              <a:t>Body Level Five</a:t>
            </a:r>
          </a:p>
        </p:txBody>
      </p:sp>
      <p:sp>
        <p:nvSpPr>
          <p:cNvPr id="246" name="Shape 246"/>
          <p:cNvSpPr/>
          <p:nvPr/>
        </p:nvSpPr>
        <p:spPr>
          <a:xfrm flipV="1">
            <a:off x="57" y="4910659"/>
            <a:ext cx="1365443" cy="508006"/>
          </a:xfrm>
          <a:custGeom>
            <a:avLst/>
            <a:gdLst/>
            <a:ahLst/>
            <a:cxnLst>
              <a:cxn ang="0">
                <a:pos x="wd2" y="hd2"/>
              </a:cxn>
              <a:cxn ang="5400000">
                <a:pos x="wd2" y="hd2"/>
              </a:cxn>
              <a:cxn ang="10800000">
                <a:pos x="wd2" y="hd2"/>
              </a:cxn>
              <a:cxn ang="16200000">
                <a:pos x="wd2" y="hd2"/>
              </a:cxn>
            </a:cxnLst>
            <a:rect l="0" t="0" r="r" b="b"/>
            <a:pathLst>
              <a:path w="21563" h="21600" extrusionOk="0">
                <a:moveTo>
                  <a:pt x="21451" y="10139"/>
                </a:moveTo>
                <a:lnTo>
                  <a:pt x="17835" y="406"/>
                </a:lnTo>
                <a:cubicBezTo>
                  <a:pt x="17811" y="339"/>
                  <a:pt x="17781" y="270"/>
                  <a:pt x="17756" y="203"/>
                </a:cubicBezTo>
                <a:cubicBezTo>
                  <a:pt x="17683" y="0"/>
                  <a:pt x="17607" y="0"/>
                  <a:pt x="17531" y="0"/>
                </a:cubicBezTo>
                <a:lnTo>
                  <a:pt x="16099" y="0"/>
                </a:lnTo>
                <a:lnTo>
                  <a:pt x="0" y="134"/>
                </a:lnTo>
                <a:lnTo>
                  <a:pt x="0" y="21600"/>
                </a:lnTo>
                <a:lnTo>
                  <a:pt x="16099" y="21496"/>
                </a:lnTo>
                <a:lnTo>
                  <a:pt x="17531" y="21496"/>
                </a:lnTo>
                <a:cubicBezTo>
                  <a:pt x="17607" y="21496"/>
                  <a:pt x="17683" y="21295"/>
                  <a:pt x="17756" y="21295"/>
                </a:cubicBezTo>
                <a:cubicBezTo>
                  <a:pt x="17756" y="21090"/>
                  <a:pt x="17835" y="21090"/>
                  <a:pt x="17835" y="21090"/>
                </a:cubicBezTo>
                <a:lnTo>
                  <a:pt x="21451" y="11357"/>
                </a:lnTo>
                <a:cubicBezTo>
                  <a:pt x="21600" y="10951"/>
                  <a:pt x="21600" y="10547"/>
                  <a:pt x="21451" y="10139"/>
                </a:cubicBezTo>
                <a:close/>
              </a:path>
            </a:pathLst>
          </a:custGeom>
          <a:solidFill>
            <a:srgbClr val="A53010"/>
          </a:solidFill>
          <a:ln w="12700">
            <a:miter lim="400000"/>
          </a:ln>
        </p:spPr>
        <p:txBody>
          <a:bodyPr lIns="0" tIns="0" rIns="0" bIns="0"/>
          <a:lstStyle/>
          <a:p>
            <a:pPr lvl="0"/>
            <a:endParaRPr/>
          </a:p>
        </p:txBody>
      </p:sp>
      <p:sp>
        <p:nvSpPr>
          <p:cNvPr id="247" name="Shape 247"/>
          <p:cNvSpPr>
            <a:spLocks noGrp="1"/>
          </p:cNvSpPr>
          <p:nvPr>
            <p:ph type="sldNum" sz="quarter" idx="2"/>
          </p:nvPr>
        </p:nvSpPr>
        <p:spPr>
          <a:xfrm>
            <a:off x="511228" y="4967530"/>
            <a:ext cx="584979" cy="396241"/>
          </a:xfrm>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Quote Name Card">
    <p:spTree>
      <p:nvGrpSpPr>
        <p:cNvPr id="1" name=""/>
        <p:cNvGrpSpPr/>
        <p:nvPr/>
      </p:nvGrpSpPr>
      <p:grpSpPr>
        <a:xfrm>
          <a:off x="0" y="0"/>
          <a:ext cx="0" cy="0"/>
          <a:chOff x="0" y="0"/>
          <a:chExt cx="0" cy="0"/>
        </a:xfrm>
      </p:grpSpPr>
      <p:grpSp>
        <p:nvGrpSpPr>
          <p:cNvPr id="261" name="Group 261"/>
          <p:cNvGrpSpPr/>
          <p:nvPr/>
        </p:nvGrpSpPr>
        <p:grpSpPr>
          <a:xfrm>
            <a:off x="1" y="228600"/>
            <a:ext cx="1981201" cy="6638629"/>
            <a:chOff x="0" y="0"/>
            <a:chExt cx="1981200" cy="6638628"/>
          </a:xfrm>
        </p:grpSpPr>
        <p:sp>
          <p:nvSpPr>
            <p:cNvPr id="249" name="Shape 249"/>
            <p:cNvSpPr/>
            <p:nvPr/>
          </p:nvSpPr>
          <p:spPr>
            <a:xfrm>
              <a:off x="0" y="2346443"/>
              <a:ext cx="69925" cy="62621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50" name="Shape 250"/>
            <p:cNvSpPr/>
            <p:nvPr/>
          </p:nvSpPr>
          <p:spPr>
            <a:xfrm>
              <a:off x="89348" y="2927929"/>
              <a:ext cx="449333" cy="2322216"/>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51" name="Shape 251"/>
            <p:cNvSpPr/>
            <p:nvPr/>
          </p:nvSpPr>
          <p:spPr>
            <a:xfrm>
              <a:off x="560692" y="5218460"/>
              <a:ext cx="423435" cy="1420167"/>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52" name="Shape 252"/>
            <p:cNvSpPr/>
            <p:nvPr/>
          </p:nvSpPr>
          <p:spPr>
            <a:xfrm>
              <a:off x="666874" y="6275199"/>
              <a:ext cx="119132" cy="363430"/>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53" name="Shape 253"/>
            <p:cNvSpPr/>
            <p:nvPr/>
          </p:nvSpPr>
          <p:spPr>
            <a:xfrm>
              <a:off x="69924" y="2972659"/>
              <a:ext cx="571053" cy="3328633"/>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54" name="Shape 254"/>
            <p:cNvSpPr/>
            <p:nvPr/>
          </p:nvSpPr>
          <p:spPr>
            <a:xfrm>
              <a:off x="18152" y="0"/>
              <a:ext cx="71197" cy="2927930"/>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55" name="Shape 255"/>
            <p:cNvSpPr/>
            <p:nvPr/>
          </p:nvSpPr>
          <p:spPr>
            <a:xfrm>
              <a:off x="54385" y="2715463"/>
              <a:ext cx="54387" cy="49389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56" name="Shape 256"/>
            <p:cNvSpPr/>
            <p:nvPr/>
          </p:nvSpPr>
          <p:spPr>
            <a:xfrm>
              <a:off x="534794" y="5250144"/>
              <a:ext cx="132081" cy="102505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57" name="Shape 257"/>
            <p:cNvSpPr/>
            <p:nvPr/>
          </p:nvSpPr>
          <p:spPr>
            <a:xfrm>
              <a:off x="538679" y="1170426"/>
              <a:ext cx="1442522" cy="4048035"/>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58" name="Shape 258"/>
            <p:cNvSpPr/>
            <p:nvPr/>
          </p:nvSpPr>
          <p:spPr>
            <a:xfrm>
              <a:off x="640976" y="6301291"/>
              <a:ext cx="112658" cy="33733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59" name="Shape 259"/>
            <p:cNvSpPr/>
            <p:nvPr/>
          </p:nvSpPr>
          <p:spPr>
            <a:xfrm>
              <a:off x="534794" y="5130865"/>
              <a:ext cx="25899" cy="221786"/>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60" name="Shape 260"/>
            <p:cNvSpPr/>
            <p:nvPr/>
          </p:nvSpPr>
          <p:spPr>
            <a:xfrm>
              <a:off x="590475" y="6016138"/>
              <a:ext cx="165748" cy="622489"/>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grpSp>
      <p:grpSp>
        <p:nvGrpSpPr>
          <p:cNvPr id="274" name="Group 274"/>
          <p:cNvGrpSpPr/>
          <p:nvPr/>
        </p:nvGrpSpPr>
        <p:grpSpPr>
          <a:xfrm>
            <a:off x="20421" y="285"/>
            <a:ext cx="1952272" cy="6852968"/>
            <a:chOff x="0" y="0"/>
            <a:chExt cx="1952271" cy="6852967"/>
          </a:xfrm>
        </p:grpSpPr>
        <p:sp>
          <p:nvSpPr>
            <p:cNvPr id="262" name="Shape 262"/>
            <p:cNvSpPr/>
            <p:nvPr/>
          </p:nvSpPr>
          <p:spPr>
            <a:xfrm>
              <a:off x="0" y="0"/>
              <a:ext cx="409501" cy="4401042"/>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63" name="Shape 263"/>
            <p:cNvSpPr/>
            <p:nvPr/>
          </p:nvSpPr>
          <p:spPr>
            <a:xfrm>
              <a:off x="433309" y="4316188"/>
              <a:ext cx="350776" cy="1580698"/>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64" name="Shape 264"/>
            <p:cNvSpPr/>
            <p:nvPr/>
          </p:nvSpPr>
          <p:spPr>
            <a:xfrm>
              <a:off x="811066" y="5862397"/>
              <a:ext cx="357124" cy="990571"/>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65" name="Shape 265"/>
            <p:cNvSpPr/>
            <p:nvPr/>
          </p:nvSpPr>
          <p:spPr>
            <a:xfrm>
              <a:off x="409500" y="4364089"/>
              <a:ext cx="457119" cy="2235968"/>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66" name="Shape 266"/>
            <p:cNvSpPr/>
            <p:nvPr/>
          </p:nvSpPr>
          <p:spPr>
            <a:xfrm>
              <a:off x="368068" y="1288916"/>
              <a:ext cx="141428" cy="3027273"/>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67" name="Shape 267"/>
            <p:cNvSpPr/>
            <p:nvPr/>
          </p:nvSpPr>
          <p:spPr>
            <a:xfrm>
              <a:off x="898362" y="6571315"/>
              <a:ext cx="111106" cy="281653"/>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68" name="Shape 268"/>
            <p:cNvSpPr/>
            <p:nvPr/>
          </p:nvSpPr>
          <p:spPr>
            <a:xfrm>
              <a:off x="393628" y="4107345"/>
              <a:ext cx="68252" cy="511573"/>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69" name="Shape 269"/>
            <p:cNvSpPr/>
            <p:nvPr/>
          </p:nvSpPr>
          <p:spPr>
            <a:xfrm>
              <a:off x="784083" y="3145516"/>
              <a:ext cx="1168189" cy="2716882"/>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70" name="Shape 270"/>
            <p:cNvSpPr/>
            <p:nvPr/>
          </p:nvSpPr>
          <p:spPr>
            <a:xfrm>
              <a:off x="866618" y="6600055"/>
              <a:ext cx="99996" cy="25291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71" name="Shape 271"/>
            <p:cNvSpPr/>
            <p:nvPr/>
          </p:nvSpPr>
          <p:spPr>
            <a:xfrm>
              <a:off x="784083" y="5896885"/>
              <a:ext cx="114280" cy="67443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72" name="Shape 272"/>
            <p:cNvSpPr/>
            <p:nvPr/>
          </p:nvSpPr>
          <p:spPr>
            <a:xfrm>
              <a:off x="784083" y="5772344"/>
              <a:ext cx="31745" cy="228005"/>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73" name="Shape 273"/>
            <p:cNvSpPr/>
            <p:nvPr/>
          </p:nvSpPr>
          <p:spPr>
            <a:xfrm>
              <a:off x="811066" y="6322236"/>
              <a:ext cx="174594" cy="530732"/>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grpSp>
      <p:sp>
        <p:nvSpPr>
          <p:cNvPr id="275" name="Shape 275"/>
          <p:cNvSpPr/>
          <p:nvPr/>
        </p:nvSpPr>
        <p:spPr>
          <a:xfrm>
            <a:off x="-1" y="0"/>
            <a:ext cx="182882" cy="6858000"/>
          </a:xfrm>
          <a:prstGeom prst="rect">
            <a:avLst/>
          </a:prstGeom>
          <a:solidFill>
            <a:srgbClr val="766F54"/>
          </a:solidFill>
          <a:ln w="12700">
            <a:miter lim="400000"/>
          </a:ln>
        </p:spPr>
        <p:txBody>
          <a:bodyPr lIns="0" tIns="0" rIns="0" bIns="0"/>
          <a:lstStyle/>
          <a:p>
            <a:pPr lvl="0"/>
            <a:endParaRPr/>
          </a:p>
        </p:txBody>
      </p:sp>
      <p:sp>
        <p:nvSpPr>
          <p:cNvPr id="276" name="Shape 276"/>
          <p:cNvSpPr>
            <a:spLocks noGrp="1"/>
          </p:cNvSpPr>
          <p:nvPr>
            <p:ph type="title"/>
          </p:nvPr>
        </p:nvSpPr>
        <p:spPr>
          <a:xfrm>
            <a:off x="2188123" y="389744"/>
            <a:ext cx="6109588" cy="3335312"/>
          </a:xfrm>
          <a:prstGeom prst="rect">
            <a:avLst/>
          </a:prstGeom>
        </p:spPr>
        <p:txBody>
          <a:bodyPr anchor="ctr"/>
          <a:lstStyle>
            <a:lvl1pPr>
              <a:defRPr sz="4800"/>
            </a:lvl1pPr>
          </a:lstStyle>
          <a:p>
            <a:pPr lvl="0">
              <a:defRPr sz="1800">
                <a:solidFill>
                  <a:srgbClr val="000000"/>
                </a:solidFill>
              </a:defRPr>
            </a:pPr>
            <a:r>
              <a:rPr sz="4800">
                <a:solidFill>
                  <a:srgbClr val="262626"/>
                </a:solidFill>
              </a:rPr>
              <a:t>Title Text</a:t>
            </a:r>
          </a:p>
        </p:txBody>
      </p:sp>
      <p:sp>
        <p:nvSpPr>
          <p:cNvPr id="277" name="Shape 277"/>
          <p:cNvSpPr>
            <a:spLocks noGrp="1"/>
          </p:cNvSpPr>
          <p:nvPr>
            <p:ph type="body" idx="1"/>
          </p:nvPr>
        </p:nvSpPr>
        <p:spPr>
          <a:xfrm>
            <a:off x="1942414" y="3725055"/>
            <a:ext cx="6688293" cy="1456545"/>
          </a:xfrm>
          <a:prstGeom prst="rect">
            <a:avLst/>
          </a:prstGeom>
        </p:spPr>
        <p:txBody>
          <a:bodyPr anchor="b">
            <a:noAutofit/>
          </a:bodyPr>
          <a:lstStyle>
            <a:lvl1pPr marL="0" indent="0">
              <a:buClrTx/>
              <a:buSzTx/>
              <a:buFontTx/>
              <a:buNone/>
              <a:defRPr sz="2400">
                <a:solidFill>
                  <a:srgbClr val="A53010"/>
                </a:solidFill>
              </a:defRPr>
            </a:lvl1pPr>
            <a:lvl2pPr marL="0" indent="457200">
              <a:buClrTx/>
              <a:buSzTx/>
              <a:buFontTx/>
              <a:buNone/>
              <a:defRPr sz="2400">
                <a:solidFill>
                  <a:srgbClr val="A53010"/>
                </a:solidFill>
              </a:defRPr>
            </a:lvl2pPr>
            <a:lvl3pPr marL="0" indent="914400">
              <a:buClrTx/>
              <a:buSzTx/>
              <a:buFontTx/>
              <a:buNone/>
              <a:defRPr sz="2400">
                <a:solidFill>
                  <a:srgbClr val="A53010"/>
                </a:solidFill>
              </a:defRPr>
            </a:lvl3pPr>
            <a:lvl4pPr marL="0" indent="1371600">
              <a:buClrTx/>
              <a:buSzTx/>
              <a:buFontTx/>
              <a:buNone/>
              <a:defRPr sz="2400">
                <a:solidFill>
                  <a:srgbClr val="A53010"/>
                </a:solidFill>
              </a:defRPr>
            </a:lvl4pPr>
            <a:lvl5pPr marL="0" indent="1828800">
              <a:buClrTx/>
              <a:buSzTx/>
              <a:buFontTx/>
              <a:buNone/>
              <a:defRPr sz="2400">
                <a:solidFill>
                  <a:srgbClr val="A53010"/>
                </a:solidFill>
              </a:defRPr>
            </a:lvl5pPr>
          </a:lstStyle>
          <a:p>
            <a:pPr lvl="0">
              <a:defRPr sz="1800">
                <a:solidFill>
                  <a:srgbClr val="000000"/>
                </a:solidFill>
              </a:defRPr>
            </a:pPr>
            <a:r>
              <a:rPr sz="2400">
                <a:solidFill>
                  <a:srgbClr val="A53010"/>
                </a:solidFill>
              </a:rPr>
              <a:t>Body Level One</a:t>
            </a:r>
          </a:p>
          <a:p>
            <a:pPr lvl="1">
              <a:defRPr sz="1800">
                <a:solidFill>
                  <a:srgbClr val="000000"/>
                </a:solidFill>
              </a:defRPr>
            </a:pPr>
            <a:r>
              <a:rPr sz="2400">
                <a:solidFill>
                  <a:srgbClr val="A53010"/>
                </a:solidFill>
              </a:rPr>
              <a:t>Body Level Two</a:t>
            </a:r>
          </a:p>
          <a:p>
            <a:pPr lvl="2">
              <a:defRPr sz="1800">
                <a:solidFill>
                  <a:srgbClr val="000000"/>
                </a:solidFill>
              </a:defRPr>
            </a:pPr>
            <a:r>
              <a:rPr sz="2400">
                <a:solidFill>
                  <a:srgbClr val="A53010"/>
                </a:solidFill>
              </a:rPr>
              <a:t>Body Level Three</a:t>
            </a:r>
          </a:p>
          <a:p>
            <a:pPr lvl="3">
              <a:defRPr sz="1800">
                <a:solidFill>
                  <a:srgbClr val="000000"/>
                </a:solidFill>
              </a:defRPr>
            </a:pPr>
            <a:r>
              <a:rPr sz="2400">
                <a:solidFill>
                  <a:srgbClr val="A53010"/>
                </a:solidFill>
              </a:rPr>
              <a:t>Body Level Four</a:t>
            </a:r>
          </a:p>
          <a:p>
            <a:pPr lvl="4">
              <a:defRPr sz="1800">
                <a:solidFill>
                  <a:srgbClr val="000000"/>
                </a:solidFill>
              </a:defRPr>
            </a:pPr>
            <a:r>
              <a:rPr sz="2400">
                <a:solidFill>
                  <a:srgbClr val="A53010"/>
                </a:solidFill>
              </a:rPr>
              <a:t>Body Level Five</a:t>
            </a:r>
          </a:p>
        </p:txBody>
      </p:sp>
      <p:sp>
        <p:nvSpPr>
          <p:cNvPr id="278" name="Shape 278"/>
          <p:cNvSpPr/>
          <p:nvPr/>
        </p:nvSpPr>
        <p:spPr>
          <a:xfrm flipV="1">
            <a:off x="57" y="4910659"/>
            <a:ext cx="1365443" cy="508006"/>
          </a:xfrm>
          <a:custGeom>
            <a:avLst/>
            <a:gdLst/>
            <a:ahLst/>
            <a:cxnLst>
              <a:cxn ang="0">
                <a:pos x="wd2" y="hd2"/>
              </a:cxn>
              <a:cxn ang="5400000">
                <a:pos x="wd2" y="hd2"/>
              </a:cxn>
              <a:cxn ang="10800000">
                <a:pos x="wd2" y="hd2"/>
              </a:cxn>
              <a:cxn ang="16200000">
                <a:pos x="wd2" y="hd2"/>
              </a:cxn>
            </a:cxnLst>
            <a:rect l="0" t="0" r="r" b="b"/>
            <a:pathLst>
              <a:path w="21563" h="21600" extrusionOk="0">
                <a:moveTo>
                  <a:pt x="21451" y="10139"/>
                </a:moveTo>
                <a:lnTo>
                  <a:pt x="17835" y="406"/>
                </a:lnTo>
                <a:cubicBezTo>
                  <a:pt x="17811" y="339"/>
                  <a:pt x="17781" y="270"/>
                  <a:pt x="17756" y="203"/>
                </a:cubicBezTo>
                <a:cubicBezTo>
                  <a:pt x="17683" y="0"/>
                  <a:pt x="17607" y="0"/>
                  <a:pt x="17531" y="0"/>
                </a:cubicBezTo>
                <a:lnTo>
                  <a:pt x="16099" y="0"/>
                </a:lnTo>
                <a:lnTo>
                  <a:pt x="0" y="134"/>
                </a:lnTo>
                <a:lnTo>
                  <a:pt x="0" y="21600"/>
                </a:lnTo>
                <a:lnTo>
                  <a:pt x="16099" y="21496"/>
                </a:lnTo>
                <a:lnTo>
                  <a:pt x="17531" y="21496"/>
                </a:lnTo>
                <a:cubicBezTo>
                  <a:pt x="17607" y="21496"/>
                  <a:pt x="17683" y="21295"/>
                  <a:pt x="17756" y="21295"/>
                </a:cubicBezTo>
                <a:cubicBezTo>
                  <a:pt x="17756" y="21090"/>
                  <a:pt x="17835" y="21090"/>
                  <a:pt x="17835" y="21090"/>
                </a:cubicBezTo>
                <a:lnTo>
                  <a:pt x="21451" y="11357"/>
                </a:lnTo>
                <a:cubicBezTo>
                  <a:pt x="21600" y="10951"/>
                  <a:pt x="21600" y="10547"/>
                  <a:pt x="21451" y="10139"/>
                </a:cubicBezTo>
                <a:close/>
              </a:path>
            </a:pathLst>
          </a:custGeom>
          <a:solidFill>
            <a:srgbClr val="A53010"/>
          </a:solidFill>
          <a:ln w="12700">
            <a:miter lim="400000"/>
          </a:ln>
        </p:spPr>
        <p:txBody>
          <a:bodyPr lIns="0" tIns="0" rIns="0" bIns="0"/>
          <a:lstStyle/>
          <a:p>
            <a:pPr lvl="0"/>
            <a:endParaRPr/>
          </a:p>
        </p:txBody>
      </p:sp>
      <p:sp>
        <p:nvSpPr>
          <p:cNvPr id="279" name="Shape 279"/>
          <p:cNvSpPr>
            <a:spLocks noGrp="1"/>
          </p:cNvSpPr>
          <p:nvPr>
            <p:ph type="sldNum" sz="quarter" idx="2"/>
          </p:nvPr>
        </p:nvSpPr>
        <p:spPr>
          <a:xfrm>
            <a:off x="511228" y="4967530"/>
            <a:ext cx="584979" cy="396241"/>
          </a:xfrm>
          <a:prstGeom prst="rect">
            <a:avLst/>
          </a:prstGeom>
        </p:spPr>
        <p:txBody>
          <a:bodyPr/>
          <a:lstStyle/>
          <a:p>
            <a:pPr lvl="0"/>
            <a:fld id="{86CB4B4D-7CA3-9044-876B-883B54F8677D}" type="slidenum">
              <a:t>‹#›</a:t>
            </a:fld>
            <a:endParaRPr/>
          </a:p>
        </p:txBody>
      </p:sp>
      <p:sp>
        <p:nvSpPr>
          <p:cNvPr id="280" name="Shape 280"/>
          <p:cNvSpPr/>
          <p:nvPr/>
        </p:nvSpPr>
        <p:spPr>
          <a:xfrm>
            <a:off x="1808315" y="327092"/>
            <a:ext cx="457320" cy="1226602"/>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spAutoFit/>
          </a:bodyPr>
          <a:lstStyle>
            <a:lvl1pPr>
              <a:defRPr sz="8000">
                <a:solidFill>
                  <a:srgbClr val="A53010"/>
                </a:solidFill>
                <a:latin typeface="Arial"/>
                <a:ea typeface="Arial"/>
                <a:cs typeface="Arial"/>
                <a:sym typeface="Arial"/>
              </a:defRPr>
            </a:lvl1pPr>
          </a:lstStyle>
          <a:p>
            <a:pPr lvl="0">
              <a:defRPr sz="1800">
                <a:solidFill>
                  <a:srgbClr val="000000"/>
                </a:solidFill>
              </a:defRPr>
            </a:pPr>
            <a:r>
              <a:rPr sz="8000">
                <a:solidFill>
                  <a:srgbClr val="A53010"/>
                </a:solidFill>
              </a:rPr>
              <a:t>“</a:t>
            </a:r>
          </a:p>
        </p:txBody>
      </p:sp>
      <p:sp>
        <p:nvSpPr>
          <p:cNvPr id="281" name="Shape 281"/>
          <p:cNvSpPr/>
          <p:nvPr/>
        </p:nvSpPr>
        <p:spPr>
          <a:xfrm>
            <a:off x="8169533" y="2584393"/>
            <a:ext cx="457320" cy="1226602"/>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spAutoFit/>
          </a:bodyPr>
          <a:lstStyle>
            <a:lvl1pPr>
              <a:defRPr sz="8000">
                <a:solidFill>
                  <a:srgbClr val="A53010"/>
                </a:solidFill>
                <a:latin typeface="Arial"/>
                <a:ea typeface="Arial"/>
                <a:cs typeface="Arial"/>
                <a:sym typeface="Arial"/>
              </a:defRPr>
            </a:lvl1pPr>
          </a:lstStyle>
          <a:p>
            <a:pPr lvl="0">
              <a:defRPr sz="1800">
                <a:solidFill>
                  <a:srgbClr val="000000"/>
                </a:solidFill>
              </a:defRPr>
            </a:pPr>
            <a:r>
              <a:rPr sz="8000">
                <a:solidFill>
                  <a:srgbClr val="A53010"/>
                </a:solidFill>
              </a:rPr>
              <a:t>”</a:t>
            </a: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True or False">
    <p:spTree>
      <p:nvGrpSpPr>
        <p:cNvPr id="1" name=""/>
        <p:cNvGrpSpPr/>
        <p:nvPr/>
      </p:nvGrpSpPr>
      <p:grpSpPr>
        <a:xfrm>
          <a:off x="0" y="0"/>
          <a:ext cx="0" cy="0"/>
          <a:chOff x="0" y="0"/>
          <a:chExt cx="0" cy="0"/>
        </a:xfrm>
      </p:grpSpPr>
      <p:grpSp>
        <p:nvGrpSpPr>
          <p:cNvPr id="295" name="Group 295"/>
          <p:cNvGrpSpPr/>
          <p:nvPr/>
        </p:nvGrpSpPr>
        <p:grpSpPr>
          <a:xfrm>
            <a:off x="1" y="228600"/>
            <a:ext cx="1981201" cy="6638629"/>
            <a:chOff x="0" y="0"/>
            <a:chExt cx="1981200" cy="6638628"/>
          </a:xfrm>
        </p:grpSpPr>
        <p:sp>
          <p:nvSpPr>
            <p:cNvPr id="283" name="Shape 283"/>
            <p:cNvSpPr/>
            <p:nvPr/>
          </p:nvSpPr>
          <p:spPr>
            <a:xfrm>
              <a:off x="0" y="2346443"/>
              <a:ext cx="69925" cy="62621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84" name="Shape 284"/>
            <p:cNvSpPr/>
            <p:nvPr/>
          </p:nvSpPr>
          <p:spPr>
            <a:xfrm>
              <a:off x="89348" y="2927929"/>
              <a:ext cx="449333" cy="2322216"/>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85" name="Shape 285"/>
            <p:cNvSpPr/>
            <p:nvPr/>
          </p:nvSpPr>
          <p:spPr>
            <a:xfrm>
              <a:off x="560692" y="5218460"/>
              <a:ext cx="423435" cy="1420167"/>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86" name="Shape 286"/>
            <p:cNvSpPr/>
            <p:nvPr/>
          </p:nvSpPr>
          <p:spPr>
            <a:xfrm>
              <a:off x="666874" y="6275199"/>
              <a:ext cx="119132" cy="363430"/>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87" name="Shape 287"/>
            <p:cNvSpPr/>
            <p:nvPr/>
          </p:nvSpPr>
          <p:spPr>
            <a:xfrm>
              <a:off x="69924" y="2972659"/>
              <a:ext cx="571053" cy="3328633"/>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88" name="Shape 288"/>
            <p:cNvSpPr/>
            <p:nvPr/>
          </p:nvSpPr>
          <p:spPr>
            <a:xfrm>
              <a:off x="18152" y="0"/>
              <a:ext cx="71197" cy="2927930"/>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89" name="Shape 289"/>
            <p:cNvSpPr/>
            <p:nvPr/>
          </p:nvSpPr>
          <p:spPr>
            <a:xfrm>
              <a:off x="54385" y="2715463"/>
              <a:ext cx="54387" cy="49389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90" name="Shape 290"/>
            <p:cNvSpPr/>
            <p:nvPr/>
          </p:nvSpPr>
          <p:spPr>
            <a:xfrm>
              <a:off x="534794" y="5250144"/>
              <a:ext cx="132081" cy="102505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91" name="Shape 291"/>
            <p:cNvSpPr/>
            <p:nvPr/>
          </p:nvSpPr>
          <p:spPr>
            <a:xfrm>
              <a:off x="538679" y="1170426"/>
              <a:ext cx="1442522" cy="4048035"/>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92" name="Shape 292"/>
            <p:cNvSpPr/>
            <p:nvPr/>
          </p:nvSpPr>
          <p:spPr>
            <a:xfrm>
              <a:off x="640976" y="6301291"/>
              <a:ext cx="112658" cy="33733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93" name="Shape 293"/>
            <p:cNvSpPr/>
            <p:nvPr/>
          </p:nvSpPr>
          <p:spPr>
            <a:xfrm>
              <a:off x="534794" y="5130865"/>
              <a:ext cx="25899" cy="221786"/>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294" name="Shape 294"/>
            <p:cNvSpPr/>
            <p:nvPr/>
          </p:nvSpPr>
          <p:spPr>
            <a:xfrm>
              <a:off x="590475" y="6016138"/>
              <a:ext cx="165748" cy="622489"/>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grpSp>
      <p:grpSp>
        <p:nvGrpSpPr>
          <p:cNvPr id="308" name="Group 308"/>
          <p:cNvGrpSpPr/>
          <p:nvPr/>
        </p:nvGrpSpPr>
        <p:grpSpPr>
          <a:xfrm>
            <a:off x="20421" y="285"/>
            <a:ext cx="1952272" cy="6852968"/>
            <a:chOff x="0" y="0"/>
            <a:chExt cx="1952271" cy="6852967"/>
          </a:xfrm>
        </p:grpSpPr>
        <p:sp>
          <p:nvSpPr>
            <p:cNvPr id="296" name="Shape 296"/>
            <p:cNvSpPr/>
            <p:nvPr/>
          </p:nvSpPr>
          <p:spPr>
            <a:xfrm>
              <a:off x="0" y="0"/>
              <a:ext cx="409501" cy="4401042"/>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97" name="Shape 297"/>
            <p:cNvSpPr/>
            <p:nvPr/>
          </p:nvSpPr>
          <p:spPr>
            <a:xfrm>
              <a:off x="433309" y="4316188"/>
              <a:ext cx="350776" cy="1580698"/>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98" name="Shape 298"/>
            <p:cNvSpPr/>
            <p:nvPr/>
          </p:nvSpPr>
          <p:spPr>
            <a:xfrm>
              <a:off x="811066" y="5862397"/>
              <a:ext cx="357124" cy="990571"/>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99" name="Shape 299"/>
            <p:cNvSpPr/>
            <p:nvPr/>
          </p:nvSpPr>
          <p:spPr>
            <a:xfrm>
              <a:off x="409500" y="4364089"/>
              <a:ext cx="457119" cy="2235968"/>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300" name="Shape 300"/>
            <p:cNvSpPr/>
            <p:nvPr/>
          </p:nvSpPr>
          <p:spPr>
            <a:xfrm>
              <a:off x="368068" y="1288916"/>
              <a:ext cx="141428" cy="3027273"/>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301" name="Shape 301"/>
            <p:cNvSpPr/>
            <p:nvPr/>
          </p:nvSpPr>
          <p:spPr>
            <a:xfrm>
              <a:off x="898362" y="6571315"/>
              <a:ext cx="111106" cy="281653"/>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302" name="Shape 302"/>
            <p:cNvSpPr/>
            <p:nvPr/>
          </p:nvSpPr>
          <p:spPr>
            <a:xfrm>
              <a:off x="393628" y="4107345"/>
              <a:ext cx="68252" cy="511573"/>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303" name="Shape 303"/>
            <p:cNvSpPr/>
            <p:nvPr/>
          </p:nvSpPr>
          <p:spPr>
            <a:xfrm>
              <a:off x="784083" y="3145516"/>
              <a:ext cx="1168189" cy="2716882"/>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304" name="Shape 304"/>
            <p:cNvSpPr/>
            <p:nvPr/>
          </p:nvSpPr>
          <p:spPr>
            <a:xfrm>
              <a:off x="866618" y="6600055"/>
              <a:ext cx="99996" cy="25291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305" name="Shape 305"/>
            <p:cNvSpPr/>
            <p:nvPr/>
          </p:nvSpPr>
          <p:spPr>
            <a:xfrm>
              <a:off x="784083" y="5896885"/>
              <a:ext cx="114280" cy="67443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306" name="Shape 306"/>
            <p:cNvSpPr/>
            <p:nvPr/>
          </p:nvSpPr>
          <p:spPr>
            <a:xfrm>
              <a:off x="784083" y="5772344"/>
              <a:ext cx="31745" cy="228005"/>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307" name="Shape 307"/>
            <p:cNvSpPr/>
            <p:nvPr/>
          </p:nvSpPr>
          <p:spPr>
            <a:xfrm>
              <a:off x="811066" y="6322236"/>
              <a:ext cx="174594" cy="530732"/>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grpSp>
      <p:sp>
        <p:nvSpPr>
          <p:cNvPr id="309" name="Shape 309"/>
          <p:cNvSpPr/>
          <p:nvPr/>
        </p:nvSpPr>
        <p:spPr>
          <a:xfrm>
            <a:off x="-1" y="0"/>
            <a:ext cx="182882" cy="6858000"/>
          </a:xfrm>
          <a:prstGeom prst="rect">
            <a:avLst/>
          </a:prstGeom>
          <a:solidFill>
            <a:srgbClr val="766F54"/>
          </a:solidFill>
          <a:ln w="12700">
            <a:miter lim="400000"/>
          </a:ln>
        </p:spPr>
        <p:txBody>
          <a:bodyPr lIns="0" tIns="0" rIns="0" bIns="0"/>
          <a:lstStyle/>
          <a:p>
            <a:pPr lvl="0"/>
            <a:endParaRPr/>
          </a:p>
        </p:txBody>
      </p:sp>
      <p:sp>
        <p:nvSpPr>
          <p:cNvPr id="310" name="Shape 310"/>
          <p:cNvSpPr>
            <a:spLocks noGrp="1"/>
          </p:cNvSpPr>
          <p:nvPr>
            <p:ph type="title"/>
          </p:nvPr>
        </p:nvSpPr>
        <p:spPr>
          <a:xfrm>
            <a:off x="1942415" y="403446"/>
            <a:ext cx="6591985" cy="3327942"/>
          </a:xfrm>
          <a:prstGeom prst="rect">
            <a:avLst/>
          </a:prstGeom>
        </p:spPr>
        <p:txBody>
          <a:bodyPr anchor="ctr"/>
          <a:lstStyle>
            <a:lvl1pPr>
              <a:defRPr sz="4800"/>
            </a:lvl1pPr>
          </a:lstStyle>
          <a:p>
            <a:pPr lvl="0">
              <a:defRPr sz="1800">
                <a:solidFill>
                  <a:srgbClr val="000000"/>
                </a:solidFill>
              </a:defRPr>
            </a:pPr>
            <a:r>
              <a:rPr sz="4800">
                <a:solidFill>
                  <a:srgbClr val="262626"/>
                </a:solidFill>
              </a:rPr>
              <a:t>Title Text</a:t>
            </a:r>
          </a:p>
        </p:txBody>
      </p:sp>
      <p:sp>
        <p:nvSpPr>
          <p:cNvPr id="311" name="Shape 311"/>
          <p:cNvSpPr>
            <a:spLocks noGrp="1"/>
          </p:cNvSpPr>
          <p:nvPr>
            <p:ph type="body" idx="1"/>
          </p:nvPr>
        </p:nvSpPr>
        <p:spPr>
          <a:xfrm>
            <a:off x="1942414" y="3731387"/>
            <a:ext cx="6591987" cy="1450213"/>
          </a:xfrm>
          <a:prstGeom prst="rect">
            <a:avLst/>
          </a:prstGeom>
        </p:spPr>
        <p:txBody>
          <a:bodyPr anchor="b">
            <a:noAutofit/>
          </a:bodyPr>
          <a:lstStyle>
            <a:lvl1pPr marL="0" indent="0">
              <a:buClrTx/>
              <a:buSzTx/>
              <a:buFontTx/>
              <a:buNone/>
              <a:defRPr sz="2400">
                <a:solidFill>
                  <a:srgbClr val="A53010"/>
                </a:solidFill>
              </a:defRPr>
            </a:lvl1pPr>
            <a:lvl2pPr marL="0" indent="457200">
              <a:buClrTx/>
              <a:buSzTx/>
              <a:buFontTx/>
              <a:buNone/>
              <a:defRPr sz="2400">
                <a:solidFill>
                  <a:srgbClr val="A53010"/>
                </a:solidFill>
              </a:defRPr>
            </a:lvl2pPr>
            <a:lvl3pPr marL="0" indent="914400">
              <a:buClrTx/>
              <a:buSzTx/>
              <a:buFontTx/>
              <a:buNone/>
              <a:defRPr sz="2400">
                <a:solidFill>
                  <a:srgbClr val="A53010"/>
                </a:solidFill>
              </a:defRPr>
            </a:lvl3pPr>
            <a:lvl4pPr marL="0" indent="1371600">
              <a:buClrTx/>
              <a:buSzTx/>
              <a:buFontTx/>
              <a:buNone/>
              <a:defRPr sz="2400">
                <a:solidFill>
                  <a:srgbClr val="A53010"/>
                </a:solidFill>
              </a:defRPr>
            </a:lvl4pPr>
            <a:lvl5pPr marL="0" indent="1828800">
              <a:buClrTx/>
              <a:buSzTx/>
              <a:buFontTx/>
              <a:buNone/>
              <a:defRPr sz="2400">
                <a:solidFill>
                  <a:srgbClr val="A53010"/>
                </a:solidFill>
              </a:defRPr>
            </a:lvl5pPr>
          </a:lstStyle>
          <a:p>
            <a:pPr lvl="0">
              <a:defRPr sz="1800">
                <a:solidFill>
                  <a:srgbClr val="000000"/>
                </a:solidFill>
              </a:defRPr>
            </a:pPr>
            <a:r>
              <a:rPr sz="2400">
                <a:solidFill>
                  <a:srgbClr val="A53010"/>
                </a:solidFill>
              </a:rPr>
              <a:t>Body Level One</a:t>
            </a:r>
          </a:p>
          <a:p>
            <a:pPr lvl="1">
              <a:defRPr sz="1800">
                <a:solidFill>
                  <a:srgbClr val="000000"/>
                </a:solidFill>
              </a:defRPr>
            </a:pPr>
            <a:r>
              <a:rPr sz="2400">
                <a:solidFill>
                  <a:srgbClr val="A53010"/>
                </a:solidFill>
              </a:rPr>
              <a:t>Body Level Two</a:t>
            </a:r>
          </a:p>
          <a:p>
            <a:pPr lvl="2">
              <a:defRPr sz="1800">
                <a:solidFill>
                  <a:srgbClr val="000000"/>
                </a:solidFill>
              </a:defRPr>
            </a:pPr>
            <a:r>
              <a:rPr sz="2400">
                <a:solidFill>
                  <a:srgbClr val="A53010"/>
                </a:solidFill>
              </a:rPr>
              <a:t>Body Level Three</a:t>
            </a:r>
          </a:p>
          <a:p>
            <a:pPr lvl="3">
              <a:defRPr sz="1800">
                <a:solidFill>
                  <a:srgbClr val="000000"/>
                </a:solidFill>
              </a:defRPr>
            </a:pPr>
            <a:r>
              <a:rPr sz="2400">
                <a:solidFill>
                  <a:srgbClr val="A53010"/>
                </a:solidFill>
              </a:rPr>
              <a:t>Body Level Four</a:t>
            </a:r>
          </a:p>
          <a:p>
            <a:pPr lvl="4">
              <a:defRPr sz="1800">
                <a:solidFill>
                  <a:srgbClr val="000000"/>
                </a:solidFill>
              </a:defRPr>
            </a:pPr>
            <a:r>
              <a:rPr sz="2400">
                <a:solidFill>
                  <a:srgbClr val="A53010"/>
                </a:solidFill>
              </a:rPr>
              <a:t>Body Level Five</a:t>
            </a:r>
          </a:p>
        </p:txBody>
      </p:sp>
      <p:sp>
        <p:nvSpPr>
          <p:cNvPr id="312" name="Shape 312"/>
          <p:cNvSpPr/>
          <p:nvPr/>
        </p:nvSpPr>
        <p:spPr>
          <a:xfrm flipV="1">
            <a:off x="57" y="4910659"/>
            <a:ext cx="1365443" cy="508006"/>
          </a:xfrm>
          <a:custGeom>
            <a:avLst/>
            <a:gdLst/>
            <a:ahLst/>
            <a:cxnLst>
              <a:cxn ang="0">
                <a:pos x="wd2" y="hd2"/>
              </a:cxn>
              <a:cxn ang="5400000">
                <a:pos x="wd2" y="hd2"/>
              </a:cxn>
              <a:cxn ang="10800000">
                <a:pos x="wd2" y="hd2"/>
              </a:cxn>
              <a:cxn ang="16200000">
                <a:pos x="wd2" y="hd2"/>
              </a:cxn>
            </a:cxnLst>
            <a:rect l="0" t="0" r="r" b="b"/>
            <a:pathLst>
              <a:path w="21563" h="21600" extrusionOk="0">
                <a:moveTo>
                  <a:pt x="21451" y="10139"/>
                </a:moveTo>
                <a:lnTo>
                  <a:pt x="17835" y="406"/>
                </a:lnTo>
                <a:cubicBezTo>
                  <a:pt x="17811" y="339"/>
                  <a:pt x="17781" y="270"/>
                  <a:pt x="17756" y="203"/>
                </a:cubicBezTo>
                <a:cubicBezTo>
                  <a:pt x="17683" y="0"/>
                  <a:pt x="17607" y="0"/>
                  <a:pt x="17531" y="0"/>
                </a:cubicBezTo>
                <a:lnTo>
                  <a:pt x="16099" y="0"/>
                </a:lnTo>
                <a:lnTo>
                  <a:pt x="0" y="134"/>
                </a:lnTo>
                <a:lnTo>
                  <a:pt x="0" y="21600"/>
                </a:lnTo>
                <a:lnTo>
                  <a:pt x="16099" y="21496"/>
                </a:lnTo>
                <a:lnTo>
                  <a:pt x="17531" y="21496"/>
                </a:lnTo>
                <a:cubicBezTo>
                  <a:pt x="17607" y="21496"/>
                  <a:pt x="17683" y="21295"/>
                  <a:pt x="17756" y="21295"/>
                </a:cubicBezTo>
                <a:cubicBezTo>
                  <a:pt x="17756" y="21090"/>
                  <a:pt x="17835" y="21090"/>
                  <a:pt x="17835" y="21090"/>
                </a:cubicBezTo>
                <a:lnTo>
                  <a:pt x="21451" y="11357"/>
                </a:lnTo>
                <a:cubicBezTo>
                  <a:pt x="21600" y="10951"/>
                  <a:pt x="21600" y="10547"/>
                  <a:pt x="21451" y="10139"/>
                </a:cubicBezTo>
                <a:close/>
              </a:path>
            </a:pathLst>
          </a:custGeom>
          <a:solidFill>
            <a:srgbClr val="A53010"/>
          </a:solidFill>
          <a:ln w="12700">
            <a:miter lim="400000"/>
          </a:ln>
        </p:spPr>
        <p:txBody>
          <a:bodyPr lIns="0" tIns="0" rIns="0" bIns="0"/>
          <a:lstStyle/>
          <a:p>
            <a:pPr lvl="0"/>
            <a:endParaRPr/>
          </a:p>
        </p:txBody>
      </p:sp>
      <p:sp>
        <p:nvSpPr>
          <p:cNvPr id="313" name="Shape 313"/>
          <p:cNvSpPr>
            <a:spLocks noGrp="1"/>
          </p:cNvSpPr>
          <p:nvPr>
            <p:ph type="sldNum" sz="quarter" idx="2"/>
          </p:nvPr>
        </p:nvSpPr>
        <p:spPr>
          <a:xfrm>
            <a:off x="511228" y="4967530"/>
            <a:ext cx="584979" cy="396241"/>
          </a:xfrm>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315" name="Shape 315"/>
          <p:cNvSpPr>
            <a:spLocks noGrp="1"/>
          </p:cNvSpPr>
          <p:nvPr>
            <p:ph type="title"/>
          </p:nvPr>
        </p:nvSpPr>
        <p:spPr>
          <a:xfrm>
            <a:off x="1945200" y="624110"/>
            <a:ext cx="6589201" cy="1509491"/>
          </a:xfrm>
          <a:prstGeom prst="rect">
            <a:avLst/>
          </a:prstGeom>
        </p:spPr>
        <p:txBody>
          <a:bodyPr/>
          <a:lstStyle/>
          <a:p>
            <a:pPr lvl="0">
              <a:defRPr sz="1800">
                <a:solidFill>
                  <a:srgbClr val="000000"/>
                </a:solidFill>
              </a:defRPr>
            </a:pPr>
            <a:r>
              <a:rPr sz="3600">
                <a:solidFill>
                  <a:srgbClr val="262626"/>
                </a:solidFill>
              </a:rPr>
              <a:t>Title Text</a:t>
            </a:r>
          </a:p>
        </p:txBody>
      </p:sp>
      <p:sp>
        <p:nvSpPr>
          <p:cNvPr id="316" name="Shape 316"/>
          <p:cNvSpPr>
            <a:spLocks noGrp="1"/>
          </p:cNvSpPr>
          <p:nvPr>
            <p:ph type="body" idx="1"/>
          </p:nvPr>
        </p:nvSpPr>
        <p:spPr>
          <a:prstGeom prst="rect">
            <a:avLst/>
          </a:prstGeom>
        </p:spPr>
        <p:txBody>
          <a:bodyPr/>
          <a:lstStyle/>
          <a:p>
            <a:pPr lvl="0">
              <a:defRPr>
                <a:solidFill>
                  <a:srgbClr val="000000"/>
                </a:solidFill>
              </a:defRPr>
            </a:pPr>
            <a:r>
              <a:rPr>
                <a:solidFill>
                  <a:srgbClr val="404040"/>
                </a:solidFill>
              </a:rPr>
              <a:t>Body Level One</a:t>
            </a:r>
          </a:p>
          <a:p>
            <a:pPr lvl="1">
              <a:defRPr>
                <a:solidFill>
                  <a:srgbClr val="000000"/>
                </a:solidFill>
              </a:defRPr>
            </a:pPr>
            <a:r>
              <a:rPr>
                <a:solidFill>
                  <a:srgbClr val="404040"/>
                </a:solidFill>
              </a:rPr>
              <a:t>Body Level Two</a:t>
            </a:r>
          </a:p>
          <a:p>
            <a:pPr lvl="2">
              <a:defRPr>
                <a:solidFill>
                  <a:srgbClr val="000000"/>
                </a:solidFill>
              </a:defRPr>
            </a:pPr>
            <a:r>
              <a:rPr>
                <a:solidFill>
                  <a:srgbClr val="404040"/>
                </a:solidFill>
              </a:rPr>
              <a:t>Body Level Three</a:t>
            </a:r>
          </a:p>
          <a:p>
            <a:pPr lvl="3">
              <a:defRPr>
                <a:solidFill>
                  <a:srgbClr val="000000"/>
                </a:solidFill>
              </a:defRPr>
            </a:pPr>
            <a:r>
              <a:rPr>
                <a:solidFill>
                  <a:srgbClr val="404040"/>
                </a:solidFill>
              </a:rPr>
              <a:t>Body Level Four</a:t>
            </a:r>
          </a:p>
          <a:p>
            <a:pPr lvl="4">
              <a:defRPr>
                <a:solidFill>
                  <a:srgbClr val="000000"/>
                </a:solidFill>
              </a:defRPr>
            </a:pPr>
            <a:r>
              <a:rPr>
                <a:solidFill>
                  <a:srgbClr val="404040"/>
                </a:solidFill>
              </a:rPr>
              <a:t>Body Level Five</a:t>
            </a:r>
          </a:p>
        </p:txBody>
      </p:sp>
      <p:sp>
        <p:nvSpPr>
          <p:cNvPr id="317" name="Shape 317"/>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319" name="Shape 319"/>
          <p:cNvSpPr>
            <a:spLocks noGrp="1"/>
          </p:cNvSpPr>
          <p:nvPr>
            <p:ph type="title"/>
          </p:nvPr>
        </p:nvSpPr>
        <p:spPr>
          <a:xfrm>
            <a:off x="6878535" y="0"/>
            <a:ext cx="1656133" cy="6538629"/>
          </a:xfrm>
          <a:prstGeom prst="rect">
            <a:avLst/>
          </a:prstGeom>
        </p:spPr>
        <p:txBody>
          <a:bodyPr anchor="ctr"/>
          <a:lstStyle/>
          <a:p>
            <a:pPr lvl="0">
              <a:defRPr sz="1800">
                <a:solidFill>
                  <a:srgbClr val="000000"/>
                </a:solidFill>
              </a:defRPr>
            </a:pPr>
            <a:r>
              <a:rPr sz="3600">
                <a:solidFill>
                  <a:srgbClr val="262626"/>
                </a:solidFill>
              </a:rPr>
              <a:t>Title Text</a:t>
            </a:r>
          </a:p>
        </p:txBody>
      </p:sp>
      <p:sp>
        <p:nvSpPr>
          <p:cNvPr id="320" name="Shape 320"/>
          <p:cNvSpPr>
            <a:spLocks noGrp="1"/>
          </p:cNvSpPr>
          <p:nvPr>
            <p:ph type="body" idx="1"/>
          </p:nvPr>
        </p:nvSpPr>
        <p:spPr>
          <a:xfrm>
            <a:off x="1942415" y="627405"/>
            <a:ext cx="4716350" cy="6230596"/>
          </a:xfrm>
          <a:prstGeom prst="rect">
            <a:avLst/>
          </a:prstGeom>
        </p:spPr>
        <p:txBody>
          <a:bodyPr/>
          <a:lstStyle/>
          <a:p>
            <a:pPr lvl="0">
              <a:defRPr>
                <a:solidFill>
                  <a:srgbClr val="000000"/>
                </a:solidFill>
              </a:defRPr>
            </a:pPr>
            <a:r>
              <a:rPr>
                <a:solidFill>
                  <a:srgbClr val="404040"/>
                </a:solidFill>
              </a:rPr>
              <a:t>Body Level One</a:t>
            </a:r>
          </a:p>
          <a:p>
            <a:pPr lvl="1">
              <a:defRPr>
                <a:solidFill>
                  <a:srgbClr val="000000"/>
                </a:solidFill>
              </a:defRPr>
            </a:pPr>
            <a:r>
              <a:rPr>
                <a:solidFill>
                  <a:srgbClr val="404040"/>
                </a:solidFill>
              </a:rPr>
              <a:t>Body Level Two</a:t>
            </a:r>
          </a:p>
          <a:p>
            <a:pPr lvl="2">
              <a:defRPr>
                <a:solidFill>
                  <a:srgbClr val="000000"/>
                </a:solidFill>
              </a:defRPr>
            </a:pPr>
            <a:r>
              <a:rPr>
                <a:solidFill>
                  <a:srgbClr val="404040"/>
                </a:solidFill>
              </a:rPr>
              <a:t>Body Level Three</a:t>
            </a:r>
          </a:p>
          <a:p>
            <a:pPr lvl="3">
              <a:defRPr>
                <a:solidFill>
                  <a:srgbClr val="000000"/>
                </a:solidFill>
              </a:defRPr>
            </a:pPr>
            <a:r>
              <a:rPr>
                <a:solidFill>
                  <a:srgbClr val="404040"/>
                </a:solidFill>
              </a:rPr>
              <a:t>Body Level Four</a:t>
            </a:r>
          </a:p>
          <a:p>
            <a:pPr lvl="4">
              <a:defRPr>
                <a:solidFill>
                  <a:srgbClr val="000000"/>
                </a:solidFill>
              </a:defRPr>
            </a:pPr>
            <a:r>
              <a:rPr>
                <a:solidFill>
                  <a:srgbClr val="404040"/>
                </a:solidFill>
              </a:rPr>
              <a:t>Body Level Five</a:t>
            </a:r>
          </a:p>
        </p:txBody>
      </p:sp>
      <p:sp>
        <p:nvSpPr>
          <p:cNvPr id="321" name="Shape 321"/>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66" name="Shape 66"/>
          <p:cNvSpPr>
            <a:spLocks noGrp="1"/>
          </p:cNvSpPr>
          <p:nvPr>
            <p:ph type="title"/>
          </p:nvPr>
        </p:nvSpPr>
        <p:spPr>
          <a:prstGeom prst="rect">
            <a:avLst/>
          </a:prstGeom>
        </p:spPr>
        <p:txBody>
          <a:bodyPr/>
          <a:lstStyle/>
          <a:p>
            <a:pPr lvl="0">
              <a:defRPr sz="1800">
                <a:solidFill>
                  <a:srgbClr val="000000"/>
                </a:solidFill>
              </a:defRPr>
            </a:pPr>
            <a:r>
              <a:rPr sz="3600">
                <a:solidFill>
                  <a:srgbClr val="262626"/>
                </a:solidFill>
              </a:rPr>
              <a:t>Title Text</a:t>
            </a:r>
          </a:p>
        </p:txBody>
      </p:sp>
      <p:sp>
        <p:nvSpPr>
          <p:cNvPr id="67" name="Shape 67"/>
          <p:cNvSpPr>
            <a:spLocks noGrp="1"/>
          </p:cNvSpPr>
          <p:nvPr>
            <p:ph type="body" idx="1"/>
          </p:nvPr>
        </p:nvSpPr>
        <p:spPr>
          <a:prstGeom prst="rect">
            <a:avLst/>
          </a:prstGeom>
        </p:spPr>
        <p:txBody>
          <a:bodyPr/>
          <a:lstStyle/>
          <a:p>
            <a:pPr lvl="0">
              <a:defRPr>
                <a:solidFill>
                  <a:srgbClr val="000000"/>
                </a:solidFill>
              </a:defRPr>
            </a:pPr>
            <a:r>
              <a:rPr>
                <a:solidFill>
                  <a:srgbClr val="404040"/>
                </a:solidFill>
              </a:rPr>
              <a:t>Body Level One</a:t>
            </a:r>
          </a:p>
          <a:p>
            <a:pPr lvl="1">
              <a:defRPr>
                <a:solidFill>
                  <a:srgbClr val="000000"/>
                </a:solidFill>
              </a:defRPr>
            </a:pPr>
            <a:r>
              <a:rPr>
                <a:solidFill>
                  <a:srgbClr val="404040"/>
                </a:solidFill>
              </a:rPr>
              <a:t>Body Level Two</a:t>
            </a:r>
          </a:p>
          <a:p>
            <a:pPr lvl="2">
              <a:defRPr>
                <a:solidFill>
                  <a:srgbClr val="000000"/>
                </a:solidFill>
              </a:defRPr>
            </a:pPr>
            <a:r>
              <a:rPr>
                <a:solidFill>
                  <a:srgbClr val="404040"/>
                </a:solidFill>
              </a:rPr>
              <a:t>Body Level Three</a:t>
            </a:r>
          </a:p>
          <a:p>
            <a:pPr lvl="3">
              <a:defRPr>
                <a:solidFill>
                  <a:srgbClr val="000000"/>
                </a:solidFill>
              </a:defRPr>
            </a:pPr>
            <a:r>
              <a:rPr>
                <a:solidFill>
                  <a:srgbClr val="404040"/>
                </a:solidFill>
              </a:rPr>
              <a:t>Body Level Four</a:t>
            </a:r>
          </a:p>
          <a:p>
            <a:pPr lvl="4">
              <a:defRPr>
                <a:solidFill>
                  <a:srgbClr val="000000"/>
                </a:solidFill>
              </a:defRPr>
            </a:pPr>
            <a:r>
              <a:rPr>
                <a:solidFill>
                  <a:srgbClr val="404040"/>
                </a:solidFill>
              </a:rPr>
              <a:t>Body Level Five</a:t>
            </a:r>
          </a:p>
        </p:txBody>
      </p:sp>
      <p:sp>
        <p:nvSpPr>
          <p:cNvPr id="68" name="Shape 68"/>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Section Header">
    <p:spTree>
      <p:nvGrpSpPr>
        <p:cNvPr id="1" name=""/>
        <p:cNvGrpSpPr/>
        <p:nvPr/>
      </p:nvGrpSpPr>
      <p:grpSpPr>
        <a:xfrm>
          <a:off x="0" y="0"/>
          <a:ext cx="0" cy="0"/>
          <a:chOff x="0" y="0"/>
          <a:chExt cx="0" cy="0"/>
        </a:xfrm>
      </p:grpSpPr>
      <p:grpSp>
        <p:nvGrpSpPr>
          <p:cNvPr id="82" name="Group 82"/>
          <p:cNvGrpSpPr/>
          <p:nvPr/>
        </p:nvGrpSpPr>
        <p:grpSpPr>
          <a:xfrm>
            <a:off x="1" y="228600"/>
            <a:ext cx="1981201" cy="6638629"/>
            <a:chOff x="0" y="0"/>
            <a:chExt cx="1981200" cy="6638628"/>
          </a:xfrm>
        </p:grpSpPr>
        <p:sp>
          <p:nvSpPr>
            <p:cNvPr id="70" name="Shape 70"/>
            <p:cNvSpPr/>
            <p:nvPr/>
          </p:nvSpPr>
          <p:spPr>
            <a:xfrm>
              <a:off x="0" y="2346443"/>
              <a:ext cx="69925" cy="62621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71" name="Shape 71"/>
            <p:cNvSpPr/>
            <p:nvPr/>
          </p:nvSpPr>
          <p:spPr>
            <a:xfrm>
              <a:off x="89348" y="2927929"/>
              <a:ext cx="449333" cy="2322216"/>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72" name="Shape 72"/>
            <p:cNvSpPr/>
            <p:nvPr/>
          </p:nvSpPr>
          <p:spPr>
            <a:xfrm>
              <a:off x="560692" y="5218460"/>
              <a:ext cx="423435" cy="1420167"/>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73" name="Shape 73"/>
            <p:cNvSpPr/>
            <p:nvPr/>
          </p:nvSpPr>
          <p:spPr>
            <a:xfrm>
              <a:off x="666874" y="6275199"/>
              <a:ext cx="119132" cy="363430"/>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74" name="Shape 74"/>
            <p:cNvSpPr/>
            <p:nvPr/>
          </p:nvSpPr>
          <p:spPr>
            <a:xfrm>
              <a:off x="69924" y="2972659"/>
              <a:ext cx="571053" cy="3328633"/>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75" name="Shape 75"/>
            <p:cNvSpPr/>
            <p:nvPr/>
          </p:nvSpPr>
          <p:spPr>
            <a:xfrm>
              <a:off x="18152" y="0"/>
              <a:ext cx="71197" cy="2927930"/>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76" name="Shape 76"/>
            <p:cNvSpPr/>
            <p:nvPr/>
          </p:nvSpPr>
          <p:spPr>
            <a:xfrm>
              <a:off x="54385" y="2715463"/>
              <a:ext cx="54387" cy="49389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77" name="Shape 77"/>
            <p:cNvSpPr/>
            <p:nvPr/>
          </p:nvSpPr>
          <p:spPr>
            <a:xfrm>
              <a:off x="534794" y="5250144"/>
              <a:ext cx="132081" cy="102505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78" name="Shape 78"/>
            <p:cNvSpPr/>
            <p:nvPr/>
          </p:nvSpPr>
          <p:spPr>
            <a:xfrm>
              <a:off x="538679" y="1170426"/>
              <a:ext cx="1442522" cy="4048035"/>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79" name="Shape 79"/>
            <p:cNvSpPr/>
            <p:nvPr/>
          </p:nvSpPr>
          <p:spPr>
            <a:xfrm>
              <a:off x="640976" y="6301291"/>
              <a:ext cx="112658" cy="33733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80" name="Shape 80"/>
            <p:cNvSpPr/>
            <p:nvPr/>
          </p:nvSpPr>
          <p:spPr>
            <a:xfrm>
              <a:off x="534794" y="5130865"/>
              <a:ext cx="25899" cy="221786"/>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81" name="Shape 81"/>
            <p:cNvSpPr/>
            <p:nvPr/>
          </p:nvSpPr>
          <p:spPr>
            <a:xfrm>
              <a:off x="590475" y="6016138"/>
              <a:ext cx="165748" cy="622489"/>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grpSp>
      <p:grpSp>
        <p:nvGrpSpPr>
          <p:cNvPr id="95" name="Group 95"/>
          <p:cNvGrpSpPr/>
          <p:nvPr/>
        </p:nvGrpSpPr>
        <p:grpSpPr>
          <a:xfrm>
            <a:off x="20421" y="285"/>
            <a:ext cx="1952272" cy="6852968"/>
            <a:chOff x="0" y="0"/>
            <a:chExt cx="1952271" cy="6852967"/>
          </a:xfrm>
        </p:grpSpPr>
        <p:sp>
          <p:nvSpPr>
            <p:cNvPr id="83" name="Shape 83"/>
            <p:cNvSpPr/>
            <p:nvPr/>
          </p:nvSpPr>
          <p:spPr>
            <a:xfrm>
              <a:off x="0" y="0"/>
              <a:ext cx="409501" cy="4401042"/>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84" name="Shape 84"/>
            <p:cNvSpPr/>
            <p:nvPr/>
          </p:nvSpPr>
          <p:spPr>
            <a:xfrm>
              <a:off x="433309" y="4316188"/>
              <a:ext cx="350776" cy="1580698"/>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85" name="Shape 85"/>
            <p:cNvSpPr/>
            <p:nvPr/>
          </p:nvSpPr>
          <p:spPr>
            <a:xfrm>
              <a:off x="811066" y="5862397"/>
              <a:ext cx="357124" cy="990571"/>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86" name="Shape 86"/>
            <p:cNvSpPr/>
            <p:nvPr/>
          </p:nvSpPr>
          <p:spPr>
            <a:xfrm>
              <a:off x="409500" y="4364089"/>
              <a:ext cx="457119" cy="2235968"/>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87" name="Shape 87"/>
            <p:cNvSpPr/>
            <p:nvPr/>
          </p:nvSpPr>
          <p:spPr>
            <a:xfrm>
              <a:off x="368068" y="1288916"/>
              <a:ext cx="141428" cy="3027273"/>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88" name="Shape 88"/>
            <p:cNvSpPr/>
            <p:nvPr/>
          </p:nvSpPr>
          <p:spPr>
            <a:xfrm>
              <a:off x="898362" y="6571315"/>
              <a:ext cx="111106" cy="281653"/>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89" name="Shape 89"/>
            <p:cNvSpPr/>
            <p:nvPr/>
          </p:nvSpPr>
          <p:spPr>
            <a:xfrm>
              <a:off x="393628" y="4107345"/>
              <a:ext cx="68252" cy="511573"/>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90" name="Shape 90"/>
            <p:cNvSpPr/>
            <p:nvPr/>
          </p:nvSpPr>
          <p:spPr>
            <a:xfrm>
              <a:off x="784083" y="3145516"/>
              <a:ext cx="1168189" cy="2716882"/>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91" name="Shape 91"/>
            <p:cNvSpPr/>
            <p:nvPr/>
          </p:nvSpPr>
          <p:spPr>
            <a:xfrm>
              <a:off x="866618" y="6600055"/>
              <a:ext cx="99996" cy="25291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92" name="Shape 92"/>
            <p:cNvSpPr/>
            <p:nvPr/>
          </p:nvSpPr>
          <p:spPr>
            <a:xfrm>
              <a:off x="784083" y="5896885"/>
              <a:ext cx="114280" cy="67443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93" name="Shape 93"/>
            <p:cNvSpPr/>
            <p:nvPr/>
          </p:nvSpPr>
          <p:spPr>
            <a:xfrm>
              <a:off x="784083" y="5772344"/>
              <a:ext cx="31745" cy="228005"/>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94" name="Shape 94"/>
            <p:cNvSpPr/>
            <p:nvPr/>
          </p:nvSpPr>
          <p:spPr>
            <a:xfrm>
              <a:off x="811066" y="6322236"/>
              <a:ext cx="174594" cy="530732"/>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grpSp>
      <p:sp>
        <p:nvSpPr>
          <p:cNvPr id="96" name="Shape 96"/>
          <p:cNvSpPr/>
          <p:nvPr/>
        </p:nvSpPr>
        <p:spPr>
          <a:xfrm>
            <a:off x="-1" y="0"/>
            <a:ext cx="182882" cy="6858000"/>
          </a:xfrm>
          <a:prstGeom prst="rect">
            <a:avLst/>
          </a:prstGeom>
          <a:solidFill>
            <a:srgbClr val="766F54"/>
          </a:solidFill>
          <a:ln w="12700">
            <a:miter lim="400000"/>
          </a:ln>
        </p:spPr>
        <p:txBody>
          <a:bodyPr lIns="0" tIns="0" rIns="0" bIns="0"/>
          <a:lstStyle/>
          <a:p>
            <a:pPr lvl="0"/>
            <a:endParaRPr/>
          </a:p>
        </p:txBody>
      </p:sp>
      <p:sp>
        <p:nvSpPr>
          <p:cNvPr id="97" name="Shape 97"/>
          <p:cNvSpPr>
            <a:spLocks noGrp="1"/>
          </p:cNvSpPr>
          <p:nvPr>
            <p:ph type="title"/>
          </p:nvPr>
        </p:nvSpPr>
        <p:spPr>
          <a:xfrm>
            <a:off x="1942414" y="360061"/>
            <a:ext cx="6591987" cy="3183301"/>
          </a:xfrm>
          <a:prstGeom prst="rect">
            <a:avLst/>
          </a:prstGeom>
        </p:spPr>
        <p:txBody>
          <a:bodyPr anchor="b"/>
          <a:lstStyle>
            <a:lvl1pPr>
              <a:defRPr sz="4000"/>
            </a:lvl1pPr>
          </a:lstStyle>
          <a:p>
            <a:pPr lvl="0">
              <a:defRPr sz="1800">
                <a:solidFill>
                  <a:srgbClr val="000000"/>
                </a:solidFill>
              </a:defRPr>
            </a:pPr>
            <a:r>
              <a:rPr sz="4000">
                <a:solidFill>
                  <a:srgbClr val="262626"/>
                </a:solidFill>
              </a:rPr>
              <a:t>Title Text</a:t>
            </a:r>
          </a:p>
        </p:txBody>
      </p:sp>
      <p:sp>
        <p:nvSpPr>
          <p:cNvPr id="98" name="Shape 98"/>
          <p:cNvSpPr>
            <a:spLocks noGrp="1"/>
          </p:cNvSpPr>
          <p:nvPr>
            <p:ph type="body" idx="1"/>
          </p:nvPr>
        </p:nvSpPr>
        <p:spPr>
          <a:xfrm>
            <a:off x="1942414" y="3581400"/>
            <a:ext cx="6591987" cy="2574901"/>
          </a:xfrm>
          <a:prstGeom prst="rect">
            <a:avLst/>
          </a:prstGeom>
        </p:spPr>
        <p:txBody>
          <a:bodyPr/>
          <a:lstStyle>
            <a:lvl1pPr marL="0" indent="0">
              <a:buClrTx/>
              <a:buSzTx/>
              <a:buFontTx/>
              <a:buNone/>
              <a:defRPr sz="2000">
                <a:solidFill>
                  <a:srgbClr val="595959"/>
                </a:solidFill>
              </a:defRPr>
            </a:lvl1pPr>
            <a:lvl2pPr marL="0" indent="457200">
              <a:buClrTx/>
              <a:buSzTx/>
              <a:buFontTx/>
              <a:buNone/>
              <a:defRPr sz="2000">
                <a:solidFill>
                  <a:srgbClr val="595959"/>
                </a:solidFill>
              </a:defRPr>
            </a:lvl2pPr>
            <a:lvl3pPr marL="0" indent="914400">
              <a:buClrTx/>
              <a:buSzTx/>
              <a:buFontTx/>
              <a:buNone/>
              <a:defRPr sz="2000">
                <a:solidFill>
                  <a:srgbClr val="595959"/>
                </a:solidFill>
              </a:defRPr>
            </a:lvl3pPr>
            <a:lvl4pPr marL="0" indent="1371600">
              <a:buClrTx/>
              <a:buSzTx/>
              <a:buFontTx/>
              <a:buNone/>
              <a:defRPr sz="2000">
                <a:solidFill>
                  <a:srgbClr val="595959"/>
                </a:solidFill>
              </a:defRPr>
            </a:lvl4pPr>
            <a:lvl5pPr marL="0" indent="1828800">
              <a:buClrTx/>
              <a:buSzTx/>
              <a:buFontTx/>
              <a:buNone/>
              <a:defRPr sz="2000">
                <a:solidFill>
                  <a:srgbClr val="595959"/>
                </a:solidFill>
              </a:defRPr>
            </a:lvl5pPr>
          </a:lstStyle>
          <a:p>
            <a:pPr lvl="0">
              <a:defRPr sz="1800">
                <a:solidFill>
                  <a:srgbClr val="000000"/>
                </a:solidFill>
              </a:defRPr>
            </a:pPr>
            <a:r>
              <a:rPr sz="2000">
                <a:solidFill>
                  <a:srgbClr val="595959"/>
                </a:solidFill>
              </a:rPr>
              <a:t>Body Level One</a:t>
            </a:r>
          </a:p>
          <a:p>
            <a:pPr lvl="1">
              <a:defRPr sz="1800">
                <a:solidFill>
                  <a:srgbClr val="000000"/>
                </a:solidFill>
              </a:defRPr>
            </a:pPr>
            <a:r>
              <a:rPr sz="2000">
                <a:solidFill>
                  <a:srgbClr val="595959"/>
                </a:solidFill>
              </a:rPr>
              <a:t>Body Level Two</a:t>
            </a:r>
          </a:p>
          <a:p>
            <a:pPr lvl="2">
              <a:defRPr sz="1800">
                <a:solidFill>
                  <a:srgbClr val="000000"/>
                </a:solidFill>
              </a:defRPr>
            </a:pPr>
            <a:r>
              <a:rPr sz="2000">
                <a:solidFill>
                  <a:srgbClr val="595959"/>
                </a:solidFill>
              </a:rPr>
              <a:t>Body Level Three</a:t>
            </a:r>
          </a:p>
          <a:p>
            <a:pPr lvl="3">
              <a:defRPr sz="1800">
                <a:solidFill>
                  <a:srgbClr val="000000"/>
                </a:solidFill>
              </a:defRPr>
            </a:pPr>
            <a:r>
              <a:rPr sz="2000">
                <a:solidFill>
                  <a:srgbClr val="595959"/>
                </a:solidFill>
              </a:rPr>
              <a:t>Body Level Four</a:t>
            </a:r>
          </a:p>
          <a:p>
            <a:pPr lvl="4">
              <a:defRPr sz="1800">
                <a:solidFill>
                  <a:srgbClr val="000000"/>
                </a:solidFill>
              </a:defRPr>
            </a:pPr>
            <a:r>
              <a:rPr sz="2000">
                <a:solidFill>
                  <a:srgbClr val="595959"/>
                </a:solidFill>
              </a:rPr>
              <a:t>Body Level Five</a:t>
            </a:r>
          </a:p>
        </p:txBody>
      </p:sp>
      <p:sp>
        <p:nvSpPr>
          <p:cNvPr id="99" name="Shape 99"/>
          <p:cNvSpPr/>
          <p:nvPr/>
        </p:nvSpPr>
        <p:spPr>
          <a:xfrm flipV="1">
            <a:off x="57" y="3166527"/>
            <a:ext cx="1365443" cy="508006"/>
          </a:xfrm>
          <a:custGeom>
            <a:avLst/>
            <a:gdLst/>
            <a:ahLst/>
            <a:cxnLst>
              <a:cxn ang="0">
                <a:pos x="wd2" y="hd2"/>
              </a:cxn>
              <a:cxn ang="5400000">
                <a:pos x="wd2" y="hd2"/>
              </a:cxn>
              <a:cxn ang="10800000">
                <a:pos x="wd2" y="hd2"/>
              </a:cxn>
              <a:cxn ang="16200000">
                <a:pos x="wd2" y="hd2"/>
              </a:cxn>
            </a:cxnLst>
            <a:rect l="0" t="0" r="r" b="b"/>
            <a:pathLst>
              <a:path w="21563" h="21600" extrusionOk="0">
                <a:moveTo>
                  <a:pt x="21451" y="10139"/>
                </a:moveTo>
                <a:lnTo>
                  <a:pt x="17835" y="406"/>
                </a:lnTo>
                <a:cubicBezTo>
                  <a:pt x="17811" y="339"/>
                  <a:pt x="17781" y="270"/>
                  <a:pt x="17756" y="203"/>
                </a:cubicBezTo>
                <a:cubicBezTo>
                  <a:pt x="17683" y="0"/>
                  <a:pt x="17607" y="0"/>
                  <a:pt x="17531" y="0"/>
                </a:cubicBezTo>
                <a:lnTo>
                  <a:pt x="16099" y="0"/>
                </a:lnTo>
                <a:lnTo>
                  <a:pt x="0" y="134"/>
                </a:lnTo>
                <a:lnTo>
                  <a:pt x="0" y="21600"/>
                </a:lnTo>
                <a:lnTo>
                  <a:pt x="16099" y="21496"/>
                </a:lnTo>
                <a:lnTo>
                  <a:pt x="17531" y="21496"/>
                </a:lnTo>
                <a:cubicBezTo>
                  <a:pt x="17607" y="21496"/>
                  <a:pt x="17683" y="21295"/>
                  <a:pt x="17756" y="21295"/>
                </a:cubicBezTo>
                <a:cubicBezTo>
                  <a:pt x="17756" y="21090"/>
                  <a:pt x="17835" y="21090"/>
                  <a:pt x="17835" y="21090"/>
                </a:cubicBezTo>
                <a:lnTo>
                  <a:pt x="21451" y="11357"/>
                </a:lnTo>
                <a:cubicBezTo>
                  <a:pt x="21600" y="10951"/>
                  <a:pt x="21600" y="10547"/>
                  <a:pt x="21451" y="10139"/>
                </a:cubicBezTo>
                <a:close/>
              </a:path>
            </a:pathLst>
          </a:custGeom>
          <a:solidFill>
            <a:srgbClr val="A53010"/>
          </a:solidFill>
          <a:ln w="12700">
            <a:miter lim="400000"/>
          </a:ln>
        </p:spPr>
        <p:txBody>
          <a:bodyPr lIns="0" tIns="0" rIns="0" bIns="0"/>
          <a:lstStyle/>
          <a:p>
            <a:pPr lvl="0"/>
            <a:endParaRPr/>
          </a:p>
        </p:txBody>
      </p:sp>
      <p:sp>
        <p:nvSpPr>
          <p:cNvPr id="100" name="Shape 100"/>
          <p:cNvSpPr>
            <a:spLocks noGrp="1"/>
          </p:cNvSpPr>
          <p:nvPr>
            <p:ph type="sldNum" sz="quarter" idx="2"/>
          </p:nvPr>
        </p:nvSpPr>
        <p:spPr>
          <a:xfrm>
            <a:off x="511228" y="3228582"/>
            <a:ext cx="584979" cy="396241"/>
          </a:xfrm>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102" name="Shape 102"/>
          <p:cNvSpPr>
            <a:spLocks noGrp="1"/>
          </p:cNvSpPr>
          <p:nvPr>
            <p:ph type="title"/>
          </p:nvPr>
        </p:nvSpPr>
        <p:spPr>
          <a:xfrm>
            <a:off x="1945200" y="624110"/>
            <a:ext cx="6589201" cy="1512597"/>
          </a:xfrm>
          <a:prstGeom prst="rect">
            <a:avLst/>
          </a:prstGeom>
        </p:spPr>
        <p:txBody>
          <a:bodyPr/>
          <a:lstStyle/>
          <a:p>
            <a:pPr lvl="0">
              <a:defRPr sz="1800">
                <a:solidFill>
                  <a:srgbClr val="000000"/>
                </a:solidFill>
              </a:defRPr>
            </a:pPr>
            <a:r>
              <a:rPr sz="3600">
                <a:solidFill>
                  <a:srgbClr val="262626"/>
                </a:solidFill>
              </a:rPr>
              <a:t>Title Text</a:t>
            </a:r>
          </a:p>
        </p:txBody>
      </p:sp>
      <p:sp>
        <p:nvSpPr>
          <p:cNvPr id="103" name="Shape 103"/>
          <p:cNvSpPr>
            <a:spLocks noGrp="1"/>
          </p:cNvSpPr>
          <p:nvPr>
            <p:ph type="body" idx="1"/>
          </p:nvPr>
        </p:nvSpPr>
        <p:spPr>
          <a:xfrm>
            <a:off x="1942415" y="2136706"/>
            <a:ext cx="3197532" cy="4721294"/>
          </a:xfrm>
          <a:prstGeom prst="rect">
            <a:avLst/>
          </a:prstGeom>
        </p:spPr>
        <p:txBody>
          <a:bodyPr/>
          <a:lstStyle/>
          <a:p>
            <a:pPr lvl="0">
              <a:defRPr>
                <a:solidFill>
                  <a:srgbClr val="000000"/>
                </a:solidFill>
              </a:defRPr>
            </a:pPr>
            <a:r>
              <a:rPr>
                <a:solidFill>
                  <a:srgbClr val="404040"/>
                </a:solidFill>
              </a:rPr>
              <a:t>Body Level One</a:t>
            </a:r>
          </a:p>
          <a:p>
            <a:pPr lvl="1">
              <a:defRPr>
                <a:solidFill>
                  <a:srgbClr val="000000"/>
                </a:solidFill>
              </a:defRPr>
            </a:pPr>
            <a:r>
              <a:rPr>
                <a:solidFill>
                  <a:srgbClr val="404040"/>
                </a:solidFill>
              </a:rPr>
              <a:t>Body Level Two</a:t>
            </a:r>
          </a:p>
          <a:p>
            <a:pPr lvl="2">
              <a:defRPr>
                <a:solidFill>
                  <a:srgbClr val="000000"/>
                </a:solidFill>
              </a:defRPr>
            </a:pPr>
            <a:r>
              <a:rPr>
                <a:solidFill>
                  <a:srgbClr val="404040"/>
                </a:solidFill>
              </a:rPr>
              <a:t>Body Level Three</a:t>
            </a:r>
          </a:p>
          <a:p>
            <a:pPr lvl="3">
              <a:defRPr>
                <a:solidFill>
                  <a:srgbClr val="000000"/>
                </a:solidFill>
              </a:defRPr>
            </a:pPr>
            <a:r>
              <a:rPr>
                <a:solidFill>
                  <a:srgbClr val="404040"/>
                </a:solidFill>
              </a:rPr>
              <a:t>Body Level Four</a:t>
            </a:r>
          </a:p>
          <a:p>
            <a:pPr lvl="4">
              <a:defRPr>
                <a:solidFill>
                  <a:srgbClr val="000000"/>
                </a:solidFill>
              </a:defRPr>
            </a:pPr>
            <a:r>
              <a:rPr>
                <a:solidFill>
                  <a:srgbClr val="404040"/>
                </a:solidFill>
              </a:rPr>
              <a:t>Body Level Five</a:t>
            </a:r>
          </a:p>
        </p:txBody>
      </p:sp>
      <p:sp>
        <p:nvSpPr>
          <p:cNvPr id="104" name="Shape 104"/>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106" name="Shape 106"/>
          <p:cNvSpPr>
            <a:spLocks noGrp="1"/>
          </p:cNvSpPr>
          <p:nvPr>
            <p:ph type="title"/>
          </p:nvPr>
        </p:nvSpPr>
        <p:spPr>
          <a:xfrm>
            <a:off x="1945200" y="624110"/>
            <a:ext cx="6589201" cy="1441704"/>
          </a:xfrm>
          <a:prstGeom prst="rect">
            <a:avLst/>
          </a:prstGeom>
        </p:spPr>
        <p:txBody>
          <a:bodyPr/>
          <a:lstStyle/>
          <a:p>
            <a:pPr lvl="0">
              <a:defRPr sz="1800">
                <a:solidFill>
                  <a:srgbClr val="000000"/>
                </a:solidFill>
              </a:defRPr>
            </a:pPr>
            <a:r>
              <a:rPr sz="3600">
                <a:solidFill>
                  <a:srgbClr val="262626"/>
                </a:solidFill>
              </a:rPr>
              <a:t>Title Text</a:t>
            </a:r>
          </a:p>
        </p:txBody>
      </p:sp>
      <p:sp>
        <p:nvSpPr>
          <p:cNvPr id="107" name="Shape 107"/>
          <p:cNvSpPr>
            <a:spLocks noGrp="1"/>
          </p:cNvSpPr>
          <p:nvPr>
            <p:ph type="body" idx="1"/>
          </p:nvPr>
        </p:nvSpPr>
        <p:spPr>
          <a:xfrm>
            <a:off x="2265352" y="2065813"/>
            <a:ext cx="2874597" cy="737076"/>
          </a:xfrm>
          <a:prstGeom prst="rect">
            <a:avLst/>
          </a:prstGeom>
        </p:spPr>
        <p:txBody>
          <a:bodyPr anchor="b">
            <a:noAutofit/>
          </a:bodyPr>
          <a:lstStyle>
            <a:lvl1pPr marL="0" indent="0">
              <a:buClrTx/>
              <a:buSzTx/>
              <a:buFontTx/>
              <a:buNone/>
              <a:defRPr sz="2400"/>
            </a:lvl1pPr>
            <a:lvl2pPr marL="0" indent="457200">
              <a:buClrTx/>
              <a:buSzTx/>
              <a:buFontTx/>
              <a:buNone/>
              <a:defRPr sz="2400"/>
            </a:lvl2pPr>
            <a:lvl3pPr marL="0" indent="914400">
              <a:buClrTx/>
              <a:buSzTx/>
              <a:buFontTx/>
              <a:buNone/>
              <a:defRPr sz="2400"/>
            </a:lvl3pPr>
            <a:lvl4pPr marL="0" indent="1371600">
              <a:buClrTx/>
              <a:buSzTx/>
              <a:buFontTx/>
              <a:buNone/>
              <a:defRPr sz="2400"/>
            </a:lvl4pPr>
            <a:lvl5pPr marL="0" indent="1828800">
              <a:buClrTx/>
              <a:buSzTx/>
              <a:buFontTx/>
              <a:buNone/>
              <a:defRPr sz="2400"/>
            </a:lvl5pPr>
          </a:lstStyle>
          <a:p>
            <a:pPr lvl="0">
              <a:defRPr sz="1800">
                <a:solidFill>
                  <a:srgbClr val="000000"/>
                </a:solidFill>
              </a:defRPr>
            </a:pPr>
            <a:r>
              <a:rPr sz="2400">
                <a:solidFill>
                  <a:srgbClr val="404040"/>
                </a:solidFill>
              </a:rPr>
              <a:t>Body Level One</a:t>
            </a:r>
          </a:p>
          <a:p>
            <a:pPr lvl="1">
              <a:defRPr sz="1800">
                <a:solidFill>
                  <a:srgbClr val="000000"/>
                </a:solidFill>
              </a:defRPr>
            </a:pPr>
            <a:r>
              <a:rPr sz="2400">
                <a:solidFill>
                  <a:srgbClr val="404040"/>
                </a:solidFill>
              </a:rPr>
              <a:t>Body Level Two</a:t>
            </a:r>
          </a:p>
          <a:p>
            <a:pPr lvl="2">
              <a:defRPr sz="1800">
                <a:solidFill>
                  <a:srgbClr val="000000"/>
                </a:solidFill>
              </a:defRPr>
            </a:pPr>
            <a:r>
              <a:rPr sz="2400">
                <a:solidFill>
                  <a:srgbClr val="404040"/>
                </a:solidFill>
              </a:rPr>
              <a:t>Body Level Three</a:t>
            </a:r>
          </a:p>
          <a:p>
            <a:pPr lvl="3">
              <a:defRPr sz="1800">
                <a:solidFill>
                  <a:srgbClr val="000000"/>
                </a:solidFill>
              </a:defRPr>
            </a:pPr>
            <a:r>
              <a:rPr sz="2400">
                <a:solidFill>
                  <a:srgbClr val="404040"/>
                </a:solidFill>
              </a:rPr>
              <a:t>Body Level Four</a:t>
            </a:r>
          </a:p>
          <a:p>
            <a:pPr lvl="4">
              <a:defRPr sz="1800">
                <a:solidFill>
                  <a:srgbClr val="000000"/>
                </a:solidFill>
              </a:defRPr>
            </a:pPr>
            <a:r>
              <a:rPr sz="2400">
                <a:solidFill>
                  <a:srgbClr val="404040"/>
                </a:solidFill>
              </a:rPr>
              <a:t>Body Level Five</a:t>
            </a:r>
          </a:p>
        </p:txBody>
      </p:sp>
      <p:sp>
        <p:nvSpPr>
          <p:cNvPr id="108" name="Shape 108"/>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110" name="Shape 110"/>
          <p:cNvSpPr>
            <a:spLocks noGrp="1"/>
          </p:cNvSpPr>
          <p:nvPr>
            <p:ph type="title"/>
          </p:nvPr>
        </p:nvSpPr>
        <p:spPr>
          <a:xfrm>
            <a:off x="1945200" y="624110"/>
            <a:ext cx="6589201" cy="1280891"/>
          </a:xfrm>
          <a:prstGeom prst="rect">
            <a:avLst/>
          </a:prstGeom>
        </p:spPr>
        <p:txBody>
          <a:bodyPr/>
          <a:lstStyle/>
          <a:p>
            <a:pPr lvl="0">
              <a:defRPr sz="1800">
                <a:solidFill>
                  <a:srgbClr val="000000"/>
                </a:solidFill>
              </a:defRPr>
            </a:pPr>
            <a:r>
              <a:rPr sz="3600">
                <a:solidFill>
                  <a:srgbClr val="262626"/>
                </a:solidFill>
              </a:rPr>
              <a:t>Title Text</a:t>
            </a:r>
          </a:p>
        </p:txBody>
      </p:sp>
      <p:sp>
        <p:nvSpPr>
          <p:cNvPr id="111" name="Shape 111"/>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3" name="Shape 113"/>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115" name="Shape 115"/>
          <p:cNvSpPr>
            <a:spLocks noGrp="1"/>
          </p:cNvSpPr>
          <p:nvPr>
            <p:ph type="title"/>
          </p:nvPr>
        </p:nvSpPr>
        <p:spPr>
          <a:xfrm>
            <a:off x="1942414" y="0"/>
            <a:ext cx="2629586" cy="1422400"/>
          </a:xfrm>
          <a:prstGeom prst="rect">
            <a:avLst/>
          </a:prstGeom>
        </p:spPr>
        <p:txBody>
          <a:bodyPr anchor="b"/>
          <a:lstStyle>
            <a:lvl1pPr>
              <a:defRPr sz="2000"/>
            </a:lvl1pPr>
          </a:lstStyle>
          <a:p>
            <a:pPr lvl="0">
              <a:defRPr sz="1800">
                <a:solidFill>
                  <a:srgbClr val="000000"/>
                </a:solidFill>
              </a:defRPr>
            </a:pPr>
            <a:r>
              <a:rPr sz="2000">
                <a:solidFill>
                  <a:srgbClr val="262626"/>
                </a:solidFill>
              </a:rPr>
              <a:t>Title Text</a:t>
            </a:r>
          </a:p>
        </p:txBody>
      </p:sp>
      <p:sp>
        <p:nvSpPr>
          <p:cNvPr id="116" name="Shape 116"/>
          <p:cNvSpPr>
            <a:spLocks noGrp="1"/>
          </p:cNvSpPr>
          <p:nvPr>
            <p:ph type="body" idx="1"/>
          </p:nvPr>
        </p:nvSpPr>
        <p:spPr>
          <a:xfrm>
            <a:off x="4743494" y="0"/>
            <a:ext cx="3790906" cy="6307141"/>
          </a:xfrm>
          <a:prstGeom prst="rect">
            <a:avLst/>
          </a:prstGeom>
        </p:spPr>
        <p:txBody>
          <a:bodyPr anchor="ctr"/>
          <a:lstStyle/>
          <a:p>
            <a:pPr lvl="0">
              <a:defRPr>
                <a:solidFill>
                  <a:srgbClr val="000000"/>
                </a:solidFill>
              </a:defRPr>
            </a:pPr>
            <a:r>
              <a:rPr>
                <a:solidFill>
                  <a:srgbClr val="404040"/>
                </a:solidFill>
              </a:rPr>
              <a:t>Body Level One</a:t>
            </a:r>
          </a:p>
          <a:p>
            <a:pPr lvl="1">
              <a:defRPr>
                <a:solidFill>
                  <a:srgbClr val="000000"/>
                </a:solidFill>
              </a:defRPr>
            </a:pPr>
            <a:r>
              <a:rPr>
                <a:solidFill>
                  <a:srgbClr val="404040"/>
                </a:solidFill>
              </a:rPr>
              <a:t>Body Level Two</a:t>
            </a:r>
          </a:p>
          <a:p>
            <a:pPr lvl="2">
              <a:defRPr>
                <a:solidFill>
                  <a:srgbClr val="000000"/>
                </a:solidFill>
              </a:defRPr>
            </a:pPr>
            <a:r>
              <a:rPr>
                <a:solidFill>
                  <a:srgbClr val="404040"/>
                </a:solidFill>
              </a:rPr>
              <a:t>Body Level Three</a:t>
            </a:r>
          </a:p>
          <a:p>
            <a:pPr lvl="3">
              <a:defRPr>
                <a:solidFill>
                  <a:srgbClr val="000000"/>
                </a:solidFill>
              </a:defRPr>
            </a:pPr>
            <a:r>
              <a:rPr>
                <a:solidFill>
                  <a:srgbClr val="404040"/>
                </a:solidFill>
              </a:rPr>
              <a:t>Body Level Four</a:t>
            </a:r>
          </a:p>
          <a:p>
            <a:pPr lvl="4">
              <a:defRPr>
                <a:solidFill>
                  <a:srgbClr val="000000"/>
                </a:solidFill>
              </a:defRPr>
            </a:pPr>
            <a:r>
              <a:rPr>
                <a:solidFill>
                  <a:srgbClr val="404040"/>
                </a:solidFill>
              </a:rPr>
              <a:t>Body Level Five</a:t>
            </a:r>
          </a:p>
        </p:txBody>
      </p:sp>
      <p:sp>
        <p:nvSpPr>
          <p:cNvPr id="117" name="Shape 117"/>
          <p:cNvSpPr>
            <a:spLocks noGrp="1"/>
          </p:cNvSpPr>
          <p:nvPr>
            <p:ph type="sldNum" sz="quarter" idx="2"/>
          </p:nvPr>
        </p:nvSpPr>
        <p:spPr>
          <a:prstGeom prst="rect">
            <a:avLst/>
          </a:prstGeom>
        </p:spPr>
        <p:txBody>
          <a:bodyPr/>
          <a:lstStyle/>
          <a:p>
            <a:pPr lvl="0"/>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Picture with Caption">
    <p:spTree>
      <p:nvGrpSpPr>
        <p:cNvPr id="1" name=""/>
        <p:cNvGrpSpPr/>
        <p:nvPr/>
      </p:nvGrpSpPr>
      <p:grpSpPr>
        <a:xfrm>
          <a:off x="0" y="0"/>
          <a:ext cx="0" cy="0"/>
          <a:chOff x="0" y="0"/>
          <a:chExt cx="0" cy="0"/>
        </a:xfrm>
      </p:grpSpPr>
      <p:grpSp>
        <p:nvGrpSpPr>
          <p:cNvPr id="131" name="Group 131"/>
          <p:cNvGrpSpPr/>
          <p:nvPr/>
        </p:nvGrpSpPr>
        <p:grpSpPr>
          <a:xfrm>
            <a:off x="1" y="228600"/>
            <a:ext cx="1981201" cy="6638629"/>
            <a:chOff x="0" y="0"/>
            <a:chExt cx="1981200" cy="6638628"/>
          </a:xfrm>
        </p:grpSpPr>
        <p:sp>
          <p:nvSpPr>
            <p:cNvPr id="119" name="Shape 119"/>
            <p:cNvSpPr/>
            <p:nvPr/>
          </p:nvSpPr>
          <p:spPr>
            <a:xfrm>
              <a:off x="0" y="2346443"/>
              <a:ext cx="69925" cy="62621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20" name="Shape 120"/>
            <p:cNvSpPr/>
            <p:nvPr/>
          </p:nvSpPr>
          <p:spPr>
            <a:xfrm>
              <a:off x="89348" y="2927929"/>
              <a:ext cx="449333" cy="2322216"/>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21" name="Shape 121"/>
            <p:cNvSpPr/>
            <p:nvPr/>
          </p:nvSpPr>
          <p:spPr>
            <a:xfrm>
              <a:off x="560692" y="5218460"/>
              <a:ext cx="423435" cy="1420167"/>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22" name="Shape 122"/>
            <p:cNvSpPr/>
            <p:nvPr/>
          </p:nvSpPr>
          <p:spPr>
            <a:xfrm>
              <a:off x="666874" y="6275199"/>
              <a:ext cx="119132" cy="363430"/>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23" name="Shape 123"/>
            <p:cNvSpPr/>
            <p:nvPr/>
          </p:nvSpPr>
          <p:spPr>
            <a:xfrm>
              <a:off x="69924" y="2972659"/>
              <a:ext cx="571053" cy="3328633"/>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24" name="Shape 124"/>
            <p:cNvSpPr/>
            <p:nvPr/>
          </p:nvSpPr>
          <p:spPr>
            <a:xfrm>
              <a:off x="18152" y="0"/>
              <a:ext cx="71197" cy="2927930"/>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25" name="Shape 125"/>
            <p:cNvSpPr/>
            <p:nvPr/>
          </p:nvSpPr>
          <p:spPr>
            <a:xfrm>
              <a:off x="54385" y="2715463"/>
              <a:ext cx="54387" cy="49389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26" name="Shape 126"/>
            <p:cNvSpPr/>
            <p:nvPr/>
          </p:nvSpPr>
          <p:spPr>
            <a:xfrm>
              <a:off x="534794" y="5250144"/>
              <a:ext cx="132081" cy="102505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27" name="Shape 127"/>
            <p:cNvSpPr/>
            <p:nvPr/>
          </p:nvSpPr>
          <p:spPr>
            <a:xfrm>
              <a:off x="538679" y="1170426"/>
              <a:ext cx="1442522" cy="4048035"/>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28" name="Shape 128"/>
            <p:cNvSpPr/>
            <p:nvPr/>
          </p:nvSpPr>
          <p:spPr>
            <a:xfrm>
              <a:off x="640976" y="6301291"/>
              <a:ext cx="112658" cy="33733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29" name="Shape 129"/>
            <p:cNvSpPr/>
            <p:nvPr/>
          </p:nvSpPr>
          <p:spPr>
            <a:xfrm>
              <a:off x="534794" y="5130865"/>
              <a:ext cx="25899" cy="221786"/>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30" name="Shape 130"/>
            <p:cNvSpPr/>
            <p:nvPr/>
          </p:nvSpPr>
          <p:spPr>
            <a:xfrm>
              <a:off x="590475" y="6016138"/>
              <a:ext cx="165748" cy="622489"/>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grpSp>
      <p:grpSp>
        <p:nvGrpSpPr>
          <p:cNvPr id="144" name="Group 144"/>
          <p:cNvGrpSpPr/>
          <p:nvPr/>
        </p:nvGrpSpPr>
        <p:grpSpPr>
          <a:xfrm>
            <a:off x="20421" y="285"/>
            <a:ext cx="1952272" cy="6852968"/>
            <a:chOff x="0" y="0"/>
            <a:chExt cx="1952271" cy="6852967"/>
          </a:xfrm>
        </p:grpSpPr>
        <p:sp>
          <p:nvSpPr>
            <p:cNvPr id="132" name="Shape 132"/>
            <p:cNvSpPr/>
            <p:nvPr/>
          </p:nvSpPr>
          <p:spPr>
            <a:xfrm>
              <a:off x="0" y="0"/>
              <a:ext cx="409501" cy="4401042"/>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33" name="Shape 133"/>
            <p:cNvSpPr/>
            <p:nvPr/>
          </p:nvSpPr>
          <p:spPr>
            <a:xfrm>
              <a:off x="433309" y="4316188"/>
              <a:ext cx="350776" cy="1580698"/>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34" name="Shape 134"/>
            <p:cNvSpPr/>
            <p:nvPr/>
          </p:nvSpPr>
          <p:spPr>
            <a:xfrm>
              <a:off x="811066" y="5862397"/>
              <a:ext cx="357124" cy="990571"/>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35" name="Shape 135"/>
            <p:cNvSpPr/>
            <p:nvPr/>
          </p:nvSpPr>
          <p:spPr>
            <a:xfrm>
              <a:off x="409500" y="4364089"/>
              <a:ext cx="457119" cy="2235968"/>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36" name="Shape 136"/>
            <p:cNvSpPr/>
            <p:nvPr/>
          </p:nvSpPr>
          <p:spPr>
            <a:xfrm>
              <a:off x="368068" y="1288916"/>
              <a:ext cx="141428" cy="3027273"/>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37" name="Shape 137"/>
            <p:cNvSpPr/>
            <p:nvPr/>
          </p:nvSpPr>
          <p:spPr>
            <a:xfrm>
              <a:off x="898362" y="6571315"/>
              <a:ext cx="111106" cy="281653"/>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38" name="Shape 138"/>
            <p:cNvSpPr/>
            <p:nvPr/>
          </p:nvSpPr>
          <p:spPr>
            <a:xfrm>
              <a:off x="393628" y="4107345"/>
              <a:ext cx="68252" cy="511573"/>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39" name="Shape 139"/>
            <p:cNvSpPr/>
            <p:nvPr/>
          </p:nvSpPr>
          <p:spPr>
            <a:xfrm>
              <a:off x="784083" y="3145516"/>
              <a:ext cx="1168189" cy="2716882"/>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40" name="Shape 140"/>
            <p:cNvSpPr/>
            <p:nvPr/>
          </p:nvSpPr>
          <p:spPr>
            <a:xfrm>
              <a:off x="866618" y="6600055"/>
              <a:ext cx="99996" cy="25291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41" name="Shape 141"/>
            <p:cNvSpPr/>
            <p:nvPr/>
          </p:nvSpPr>
          <p:spPr>
            <a:xfrm>
              <a:off x="784083" y="5896885"/>
              <a:ext cx="114280" cy="67443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42" name="Shape 142"/>
            <p:cNvSpPr/>
            <p:nvPr/>
          </p:nvSpPr>
          <p:spPr>
            <a:xfrm>
              <a:off x="784083" y="5772344"/>
              <a:ext cx="31745" cy="228005"/>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43" name="Shape 143"/>
            <p:cNvSpPr/>
            <p:nvPr/>
          </p:nvSpPr>
          <p:spPr>
            <a:xfrm>
              <a:off x="811066" y="6322236"/>
              <a:ext cx="174594" cy="530732"/>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grpSp>
      <p:sp>
        <p:nvSpPr>
          <p:cNvPr id="145" name="Shape 145"/>
          <p:cNvSpPr/>
          <p:nvPr/>
        </p:nvSpPr>
        <p:spPr>
          <a:xfrm>
            <a:off x="-1" y="0"/>
            <a:ext cx="182882" cy="6858000"/>
          </a:xfrm>
          <a:prstGeom prst="rect">
            <a:avLst/>
          </a:prstGeom>
          <a:solidFill>
            <a:srgbClr val="766F54"/>
          </a:solidFill>
          <a:ln w="12700">
            <a:miter lim="400000"/>
          </a:ln>
        </p:spPr>
        <p:txBody>
          <a:bodyPr lIns="0" tIns="0" rIns="0" bIns="0"/>
          <a:lstStyle/>
          <a:p>
            <a:pPr lvl="0"/>
            <a:endParaRPr/>
          </a:p>
        </p:txBody>
      </p:sp>
      <p:sp>
        <p:nvSpPr>
          <p:cNvPr id="146" name="Shape 146"/>
          <p:cNvSpPr>
            <a:spLocks noGrp="1"/>
          </p:cNvSpPr>
          <p:nvPr>
            <p:ph type="title"/>
          </p:nvPr>
        </p:nvSpPr>
        <p:spPr>
          <a:xfrm>
            <a:off x="1942414" y="4800600"/>
            <a:ext cx="6591987" cy="566738"/>
          </a:xfrm>
          <a:prstGeom prst="rect">
            <a:avLst/>
          </a:prstGeom>
        </p:spPr>
        <p:txBody>
          <a:bodyPr anchor="b"/>
          <a:lstStyle>
            <a:lvl1pPr>
              <a:defRPr sz="2400"/>
            </a:lvl1pPr>
          </a:lstStyle>
          <a:p>
            <a:pPr lvl="0">
              <a:defRPr sz="1800">
                <a:solidFill>
                  <a:srgbClr val="000000"/>
                </a:solidFill>
              </a:defRPr>
            </a:pPr>
            <a:r>
              <a:rPr sz="2400">
                <a:solidFill>
                  <a:srgbClr val="262626"/>
                </a:solidFill>
              </a:rPr>
              <a:t>Title Text</a:t>
            </a:r>
          </a:p>
        </p:txBody>
      </p:sp>
      <p:sp>
        <p:nvSpPr>
          <p:cNvPr id="147" name="Shape 147"/>
          <p:cNvSpPr>
            <a:spLocks noGrp="1"/>
          </p:cNvSpPr>
          <p:nvPr>
            <p:ph type="body" idx="1"/>
          </p:nvPr>
        </p:nvSpPr>
        <p:spPr>
          <a:xfrm>
            <a:off x="1942414" y="5367337"/>
            <a:ext cx="6591987" cy="493713"/>
          </a:xfrm>
          <a:prstGeom prst="rect">
            <a:avLst/>
          </a:prstGeom>
        </p:spPr>
        <p:txBody>
          <a:bodyPr/>
          <a:lstStyle>
            <a:lvl1pPr marL="0" indent="0">
              <a:buClrTx/>
              <a:buSzTx/>
              <a:buFontTx/>
              <a:buNone/>
              <a:defRPr sz="1200"/>
            </a:lvl1pPr>
            <a:lvl2pPr marL="0" indent="457200">
              <a:buClrTx/>
              <a:buSzTx/>
              <a:buFontTx/>
              <a:buNone/>
              <a:defRPr sz="1200"/>
            </a:lvl2pPr>
            <a:lvl3pPr marL="0" indent="914400">
              <a:buClrTx/>
              <a:buSzTx/>
              <a:buFontTx/>
              <a:buNone/>
              <a:defRPr sz="1200"/>
            </a:lvl3pPr>
            <a:lvl4pPr marL="0" indent="1371600">
              <a:buClrTx/>
              <a:buSzTx/>
              <a:buFontTx/>
              <a:buNone/>
              <a:defRPr sz="1200"/>
            </a:lvl4pPr>
            <a:lvl5pPr marL="0" indent="1828800">
              <a:buClrTx/>
              <a:buSzTx/>
              <a:buFontTx/>
              <a:buNone/>
              <a:defRPr sz="1200"/>
            </a:lvl5pPr>
          </a:lstStyle>
          <a:p>
            <a:pPr lvl="0">
              <a:defRPr sz="1800">
                <a:solidFill>
                  <a:srgbClr val="000000"/>
                </a:solidFill>
              </a:defRPr>
            </a:pPr>
            <a:r>
              <a:rPr sz="1200">
                <a:solidFill>
                  <a:srgbClr val="404040"/>
                </a:solidFill>
              </a:rPr>
              <a:t>Body Level One</a:t>
            </a:r>
          </a:p>
          <a:p>
            <a:pPr lvl="1">
              <a:defRPr sz="1800">
                <a:solidFill>
                  <a:srgbClr val="000000"/>
                </a:solidFill>
              </a:defRPr>
            </a:pPr>
            <a:r>
              <a:rPr sz="1200">
                <a:solidFill>
                  <a:srgbClr val="404040"/>
                </a:solidFill>
              </a:rPr>
              <a:t>Body Level Two</a:t>
            </a:r>
          </a:p>
          <a:p>
            <a:pPr lvl="2">
              <a:defRPr sz="1800">
                <a:solidFill>
                  <a:srgbClr val="000000"/>
                </a:solidFill>
              </a:defRPr>
            </a:pPr>
            <a:r>
              <a:rPr sz="1200">
                <a:solidFill>
                  <a:srgbClr val="404040"/>
                </a:solidFill>
              </a:rPr>
              <a:t>Body Level Three</a:t>
            </a:r>
          </a:p>
          <a:p>
            <a:pPr lvl="3">
              <a:defRPr sz="1800">
                <a:solidFill>
                  <a:srgbClr val="000000"/>
                </a:solidFill>
              </a:defRPr>
            </a:pPr>
            <a:r>
              <a:rPr sz="1200">
                <a:solidFill>
                  <a:srgbClr val="404040"/>
                </a:solidFill>
              </a:rPr>
              <a:t>Body Level Four</a:t>
            </a:r>
          </a:p>
          <a:p>
            <a:pPr lvl="4">
              <a:defRPr sz="1800">
                <a:solidFill>
                  <a:srgbClr val="000000"/>
                </a:solidFill>
              </a:defRPr>
            </a:pPr>
            <a:r>
              <a:rPr sz="1200">
                <a:solidFill>
                  <a:srgbClr val="404040"/>
                </a:solidFill>
              </a:rPr>
              <a:t>Body Level Five</a:t>
            </a:r>
          </a:p>
        </p:txBody>
      </p:sp>
      <p:sp>
        <p:nvSpPr>
          <p:cNvPr id="148" name="Shape 148"/>
          <p:cNvSpPr/>
          <p:nvPr/>
        </p:nvSpPr>
        <p:spPr>
          <a:xfrm flipV="1">
            <a:off x="57" y="4910659"/>
            <a:ext cx="1365443" cy="508006"/>
          </a:xfrm>
          <a:custGeom>
            <a:avLst/>
            <a:gdLst/>
            <a:ahLst/>
            <a:cxnLst>
              <a:cxn ang="0">
                <a:pos x="wd2" y="hd2"/>
              </a:cxn>
              <a:cxn ang="5400000">
                <a:pos x="wd2" y="hd2"/>
              </a:cxn>
              <a:cxn ang="10800000">
                <a:pos x="wd2" y="hd2"/>
              </a:cxn>
              <a:cxn ang="16200000">
                <a:pos x="wd2" y="hd2"/>
              </a:cxn>
            </a:cxnLst>
            <a:rect l="0" t="0" r="r" b="b"/>
            <a:pathLst>
              <a:path w="21563" h="21600" extrusionOk="0">
                <a:moveTo>
                  <a:pt x="21451" y="10139"/>
                </a:moveTo>
                <a:lnTo>
                  <a:pt x="17835" y="406"/>
                </a:lnTo>
                <a:cubicBezTo>
                  <a:pt x="17811" y="339"/>
                  <a:pt x="17781" y="270"/>
                  <a:pt x="17756" y="203"/>
                </a:cubicBezTo>
                <a:cubicBezTo>
                  <a:pt x="17683" y="0"/>
                  <a:pt x="17607" y="0"/>
                  <a:pt x="17531" y="0"/>
                </a:cubicBezTo>
                <a:lnTo>
                  <a:pt x="16099" y="0"/>
                </a:lnTo>
                <a:lnTo>
                  <a:pt x="0" y="134"/>
                </a:lnTo>
                <a:lnTo>
                  <a:pt x="0" y="21600"/>
                </a:lnTo>
                <a:lnTo>
                  <a:pt x="16099" y="21496"/>
                </a:lnTo>
                <a:lnTo>
                  <a:pt x="17531" y="21496"/>
                </a:lnTo>
                <a:cubicBezTo>
                  <a:pt x="17607" y="21496"/>
                  <a:pt x="17683" y="21295"/>
                  <a:pt x="17756" y="21295"/>
                </a:cubicBezTo>
                <a:cubicBezTo>
                  <a:pt x="17756" y="21090"/>
                  <a:pt x="17835" y="21090"/>
                  <a:pt x="17835" y="21090"/>
                </a:cubicBezTo>
                <a:lnTo>
                  <a:pt x="21451" y="11357"/>
                </a:lnTo>
                <a:cubicBezTo>
                  <a:pt x="21600" y="10951"/>
                  <a:pt x="21600" y="10547"/>
                  <a:pt x="21451" y="10139"/>
                </a:cubicBezTo>
                <a:close/>
              </a:path>
            </a:pathLst>
          </a:custGeom>
          <a:solidFill>
            <a:srgbClr val="A53010"/>
          </a:solidFill>
          <a:ln w="12700">
            <a:miter lim="400000"/>
          </a:ln>
        </p:spPr>
        <p:txBody>
          <a:bodyPr lIns="0" tIns="0" rIns="0" bIns="0"/>
          <a:lstStyle/>
          <a:p>
            <a:pPr lvl="0"/>
            <a:endParaRPr/>
          </a:p>
        </p:txBody>
      </p:sp>
      <p:sp>
        <p:nvSpPr>
          <p:cNvPr id="149" name="Shape 149"/>
          <p:cNvSpPr>
            <a:spLocks noGrp="1"/>
          </p:cNvSpPr>
          <p:nvPr>
            <p:ph type="sldNum" sz="quarter" idx="2"/>
          </p:nvPr>
        </p:nvSpPr>
        <p:spPr>
          <a:xfrm>
            <a:off x="511228" y="4967530"/>
            <a:ext cx="584979" cy="396241"/>
          </a:xfrm>
          <a:prstGeom prst="rect">
            <a:avLst/>
          </a:prstGeom>
        </p:spPr>
        <p:txBody>
          <a:bodyPr/>
          <a:lstStyle/>
          <a:p>
            <a:pPr lvl="0"/>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100000">
              <a:srgbClr val="DFE8C4"/>
            </a:gs>
          </a:gsLst>
          <a:path path="circle">
            <a:fillToRect l="50000" t="50000" r="50000" b="50000"/>
          </a:path>
        </a:gradFill>
        <a:effectLst/>
      </p:bgPr>
    </p:bg>
    <p:spTree>
      <p:nvGrpSpPr>
        <p:cNvPr id="1" name=""/>
        <p:cNvGrpSpPr/>
        <p:nvPr/>
      </p:nvGrpSpPr>
      <p:grpSpPr>
        <a:xfrm>
          <a:off x="0" y="0"/>
          <a:ext cx="0" cy="0"/>
          <a:chOff x="0" y="0"/>
          <a:chExt cx="0" cy="0"/>
        </a:xfrm>
      </p:grpSpPr>
      <p:grpSp>
        <p:nvGrpSpPr>
          <p:cNvPr id="14" name="Group 14"/>
          <p:cNvGrpSpPr/>
          <p:nvPr/>
        </p:nvGrpSpPr>
        <p:grpSpPr>
          <a:xfrm>
            <a:off x="1" y="228600"/>
            <a:ext cx="1981201" cy="6638629"/>
            <a:chOff x="0" y="0"/>
            <a:chExt cx="1981200" cy="6638628"/>
          </a:xfrm>
        </p:grpSpPr>
        <p:sp>
          <p:nvSpPr>
            <p:cNvPr id="2" name="Shape 2"/>
            <p:cNvSpPr/>
            <p:nvPr/>
          </p:nvSpPr>
          <p:spPr>
            <a:xfrm>
              <a:off x="0" y="2346443"/>
              <a:ext cx="69925" cy="626217"/>
            </a:xfrm>
            <a:custGeom>
              <a:avLst/>
              <a:gdLst/>
              <a:ahLst/>
              <a:cxnLst>
                <a:cxn ang="0">
                  <a:pos x="wd2" y="hd2"/>
                </a:cxn>
                <a:cxn ang="5400000">
                  <a:pos x="wd2" y="hd2"/>
                </a:cxn>
                <a:cxn ang="10800000">
                  <a:pos x="wd2" y="hd2"/>
                </a:cxn>
                <a:cxn ang="16200000">
                  <a:pos x="wd2" y="hd2"/>
                </a:cxn>
              </a:cxnLst>
              <a:rect l="0" t="0" r="r" b="b"/>
              <a:pathLst>
                <a:path w="21600" h="21600" extrusionOk="0">
                  <a:moveTo>
                    <a:pt x="21600" y="21600"/>
                  </a:moveTo>
                  <a:cubicBezTo>
                    <a:pt x="19636" y="18582"/>
                    <a:pt x="18655" y="15724"/>
                    <a:pt x="16691" y="12706"/>
                  </a:cubicBezTo>
                  <a:cubicBezTo>
                    <a:pt x="10800" y="8576"/>
                    <a:pt x="5891" y="4288"/>
                    <a:pt x="0" y="0"/>
                  </a:cubicBezTo>
                  <a:cubicBezTo>
                    <a:pt x="0" y="5559"/>
                    <a:pt x="0" y="5559"/>
                    <a:pt x="0" y="5559"/>
                  </a:cubicBezTo>
                  <a:cubicBezTo>
                    <a:pt x="5891" y="10165"/>
                    <a:pt x="12764" y="14929"/>
                    <a:pt x="19636" y="19694"/>
                  </a:cubicBezTo>
                  <a:cubicBezTo>
                    <a:pt x="19636" y="20329"/>
                    <a:pt x="20618" y="20965"/>
                    <a:pt x="21600"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3" name="Shape 3"/>
            <p:cNvSpPr/>
            <p:nvPr/>
          </p:nvSpPr>
          <p:spPr>
            <a:xfrm>
              <a:off x="89348" y="2927929"/>
              <a:ext cx="449333" cy="2322216"/>
            </a:xfrm>
            <a:custGeom>
              <a:avLst/>
              <a:gdLst/>
              <a:ahLst/>
              <a:cxnLst>
                <a:cxn ang="0">
                  <a:pos x="wd2" y="hd2"/>
                </a:cxn>
                <a:cxn ang="5400000">
                  <a:pos x="wd2" y="hd2"/>
                </a:cxn>
                <a:cxn ang="10800000">
                  <a:pos x="wd2" y="hd2"/>
                </a:cxn>
                <a:cxn ang="16200000">
                  <a:pos x="wd2" y="hd2"/>
                </a:cxn>
              </a:cxnLst>
              <a:rect l="0" t="0" r="r" b="b"/>
              <a:pathLst>
                <a:path w="21600" h="21600" extrusionOk="0">
                  <a:moveTo>
                    <a:pt x="13269" y="15000"/>
                  </a:moveTo>
                  <a:cubicBezTo>
                    <a:pt x="15891" y="17229"/>
                    <a:pt x="18514" y="19414"/>
                    <a:pt x="21446" y="21600"/>
                  </a:cubicBezTo>
                  <a:cubicBezTo>
                    <a:pt x="21446" y="21214"/>
                    <a:pt x="21446" y="20871"/>
                    <a:pt x="21600" y="20486"/>
                  </a:cubicBezTo>
                  <a:cubicBezTo>
                    <a:pt x="19131" y="18643"/>
                    <a:pt x="16817" y="16757"/>
                    <a:pt x="14657" y="14871"/>
                  </a:cubicBezTo>
                  <a:cubicBezTo>
                    <a:pt x="8949" y="9986"/>
                    <a:pt x="4166" y="5014"/>
                    <a:pt x="0" y="0"/>
                  </a:cubicBezTo>
                  <a:cubicBezTo>
                    <a:pt x="309" y="857"/>
                    <a:pt x="617" y="1757"/>
                    <a:pt x="926" y="2614"/>
                  </a:cubicBezTo>
                  <a:cubicBezTo>
                    <a:pt x="4629" y="6771"/>
                    <a:pt x="8640" y="10929"/>
                    <a:pt x="13269" y="150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4" name="Shape 4"/>
            <p:cNvSpPr/>
            <p:nvPr/>
          </p:nvSpPr>
          <p:spPr>
            <a:xfrm>
              <a:off x="560692" y="5218460"/>
              <a:ext cx="423435" cy="1420167"/>
            </a:xfrm>
            <a:custGeom>
              <a:avLst/>
              <a:gdLst/>
              <a:ahLst/>
              <a:cxnLst>
                <a:cxn ang="0">
                  <a:pos x="wd2" y="hd2"/>
                </a:cxn>
                <a:cxn ang="5400000">
                  <a:pos x="wd2" y="hd2"/>
                </a:cxn>
                <a:cxn ang="10800000">
                  <a:pos x="wd2" y="hd2"/>
                </a:cxn>
                <a:cxn ang="16200000">
                  <a:pos x="wd2" y="hd2"/>
                </a:cxn>
              </a:cxnLst>
              <a:rect l="0" t="0" r="r" b="b"/>
              <a:pathLst>
                <a:path w="21600" h="21600" extrusionOk="0">
                  <a:moveTo>
                    <a:pt x="1309" y="1543"/>
                  </a:moveTo>
                  <a:cubicBezTo>
                    <a:pt x="818" y="1052"/>
                    <a:pt x="327" y="561"/>
                    <a:pt x="0" y="0"/>
                  </a:cubicBezTo>
                  <a:cubicBezTo>
                    <a:pt x="0" y="701"/>
                    <a:pt x="0" y="1332"/>
                    <a:pt x="0" y="2034"/>
                  </a:cubicBezTo>
                  <a:cubicBezTo>
                    <a:pt x="3436" y="5961"/>
                    <a:pt x="7200" y="9818"/>
                    <a:pt x="11127" y="13605"/>
                  </a:cubicBezTo>
                  <a:cubicBezTo>
                    <a:pt x="13909" y="16270"/>
                    <a:pt x="17018" y="18935"/>
                    <a:pt x="20127" y="21600"/>
                  </a:cubicBezTo>
                  <a:cubicBezTo>
                    <a:pt x="21600" y="21600"/>
                    <a:pt x="21600" y="21600"/>
                    <a:pt x="21600" y="21600"/>
                  </a:cubicBezTo>
                  <a:cubicBezTo>
                    <a:pt x="18491" y="18865"/>
                    <a:pt x="15382" y="16130"/>
                    <a:pt x="12600" y="13325"/>
                  </a:cubicBezTo>
                  <a:cubicBezTo>
                    <a:pt x="8509" y="9468"/>
                    <a:pt x="4745" y="5540"/>
                    <a:pt x="1309" y="1543"/>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5" name="Shape 5"/>
            <p:cNvSpPr/>
            <p:nvPr/>
          </p:nvSpPr>
          <p:spPr>
            <a:xfrm>
              <a:off x="666874" y="6275199"/>
              <a:ext cx="119132" cy="363430"/>
            </a:xfrm>
            <a:custGeom>
              <a:avLst/>
              <a:gdLst/>
              <a:ahLst/>
              <a:cxnLst>
                <a:cxn ang="0">
                  <a:pos x="wd2" y="hd2"/>
                </a:cxn>
                <a:cxn ang="5400000">
                  <a:pos x="wd2" y="hd2"/>
                </a:cxn>
                <a:cxn ang="10800000">
                  <a:pos x="wd2" y="hd2"/>
                </a:cxn>
                <a:cxn ang="16200000">
                  <a:pos x="wd2" y="hd2"/>
                </a:cxn>
              </a:cxnLst>
              <a:rect l="0" t="0" r="r" b="b"/>
              <a:pathLst>
                <a:path w="21600" h="21600" extrusionOk="0">
                  <a:moveTo>
                    <a:pt x="16346" y="21600"/>
                  </a:moveTo>
                  <a:cubicBezTo>
                    <a:pt x="21600" y="21600"/>
                    <a:pt x="21600" y="21600"/>
                    <a:pt x="21600" y="21600"/>
                  </a:cubicBezTo>
                  <a:cubicBezTo>
                    <a:pt x="14011" y="14491"/>
                    <a:pt x="7005" y="7382"/>
                    <a:pt x="0" y="0"/>
                  </a:cubicBezTo>
                  <a:cubicBezTo>
                    <a:pt x="4670" y="7382"/>
                    <a:pt x="9924" y="14491"/>
                    <a:pt x="16346" y="216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6" name="Shape 6"/>
            <p:cNvSpPr/>
            <p:nvPr/>
          </p:nvSpPr>
          <p:spPr>
            <a:xfrm>
              <a:off x="69924" y="2972659"/>
              <a:ext cx="571053" cy="3328633"/>
            </a:xfrm>
            <a:custGeom>
              <a:avLst/>
              <a:gdLst/>
              <a:ahLst/>
              <a:cxnLst>
                <a:cxn ang="0">
                  <a:pos x="wd2" y="hd2"/>
                </a:cxn>
                <a:cxn ang="5400000">
                  <a:pos x="wd2" y="hd2"/>
                </a:cxn>
                <a:cxn ang="10800000">
                  <a:pos x="wd2" y="hd2"/>
                </a:cxn>
                <a:cxn ang="16200000">
                  <a:pos x="wd2" y="hd2"/>
                </a:cxn>
              </a:cxnLst>
              <a:rect l="0" t="0" r="r" b="b"/>
              <a:pathLst>
                <a:path w="21600" h="21600" extrusionOk="0">
                  <a:moveTo>
                    <a:pt x="19658" y="19745"/>
                  </a:moveTo>
                  <a:cubicBezTo>
                    <a:pt x="17596" y="18489"/>
                    <a:pt x="15775" y="17232"/>
                    <a:pt x="14076" y="15976"/>
                  </a:cubicBezTo>
                  <a:cubicBezTo>
                    <a:pt x="10193" y="13074"/>
                    <a:pt x="7160" y="10082"/>
                    <a:pt x="4854" y="7060"/>
                  </a:cubicBezTo>
                  <a:cubicBezTo>
                    <a:pt x="3519" y="5235"/>
                    <a:pt x="2427" y="3381"/>
                    <a:pt x="1456" y="1526"/>
                  </a:cubicBezTo>
                  <a:cubicBezTo>
                    <a:pt x="971" y="1017"/>
                    <a:pt x="485" y="509"/>
                    <a:pt x="0" y="0"/>
                  </a:cubicBezTo>
                  <a:cubicBezTo>
                    <a:pt x="971" y="2363"/>
                    <a:pt x="2306" y="4757"/>
                    <a:pt x="4004" y="7090"/>
                  </a:cubicBezTo>
                  <a:cubicBezTo>
                    <a:pt x="6189" y="10142"/>
                    <a:pt x="9222" y="13134"/>
                    <a:pt x="12984" y="16065"/>
                  </a:cubicBezTo>
                  <a:cubicBezTo>
                    <a:pt x="14926" y="17531"/>
                    <a:pt x="17110" y="18967"/>
                    <a:pt x="19416" y="20373"/>
                  </a:cubicBezTo>
                  <a:cubicBezTo>
                    <a:pt x="20144" y="20792"/>
                    <a:pt x="20872" y="21181"/>
                    <a:pt x="21600" y="21600"/>
                  </a:cubicBezTo>
                  <a:cubicBezTo>
                    <a:pt x="21357" y="21450"/>
                    <a:pt x="21236" y="21331"/>
                    <a:pt x="21115" y="21181"/>
                  </a:cubicBezTo>
                  <a:cubicBezTo>
                    <a:pt x="20508" y="20702"/>
                    <a:pt x="20022" y="20224"/>
                    <a:pt x="19658" y="19745"/>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7" name="Shape 7"/>
            <p:cNvSpPr/>
            <p:nvPr/>
          </p:nvSpPr>
          <p:spPr>
            <a:xfrm>
              <a:off x="18152" y="0"/>
              <a:ext cx="71197" cy="2927930"/>
            </a:xfrm>
            <a:custGeom>
              <a:avLst/>
              <a:gdLst/>
              <a:ahLst/>
              <a:cxnLst>
                <a:cxn ang="0">
                  <a:pos x="wd2" y="hd2"/>
                </a:cxn>
                <a:cxn ang="5400000">
                  <a:pos x="wd2" y="hd2"/>
                </a:cxn>
                <a:cxn ang="10800000">
                  <a:pos x="wd2" y="hd2"/>
                </a:cxn>
                <a:cxn ang="16200000">
                  <a:pos x="wd2" y="hd2"/>
                </a:cxn>
              </a:cxnLst>
              <a:rect l="0" t="0" r="r" b="b"/>
              <a:pathLst>
                <a:path w="20835" h="21600" extrusionOk="0">
                  <a:moveTo>
                    <a:pt x="9565" y="19627"/>
                  </a:moveTo>
                  <a:cubicBezTo>
                    <a:pt x="10505" y="19763"/>
                    <a:pt x="10505" y="19899"/>
                    <a:pt x="10505" y="20035"/>
                  </a:cubicBezTo>
                  <a:cubicBezTo>
                    <a:pt x="13322" y="20511"/>
                    <a:pt x="17078" y="20988"/>
                    <a:pt x="19896" y="21498"/>
                  </a:cubicBezTo>
                  <a:cubicBezTo>
                    <a:pt x="19896" y="21532"/>
                    <a:pt x="19896" y="21566"/>
                    <a:pt x="20835" y="21600"/>
                  </a:cubicBezTo>
                  <a:cubicBezTo>
                    <a:pt x="18957" y="20920"/>
                    <a:pt x="17078" y="20273"/>
                    <a:pt x="15200" y="19593"/>
                  </a:cubicBezTo>
                  <a:cubicBezTo>
                    <a:pt x="7687" y="16123"/>
                    <a:pt x="3931" y="12654"/>
                    <a:pt x="3931" y="9150"/>
                  </a:cubicBezTo>
                  <a:cubicBezTo>
                    <a:pt x="4870" y="6089"/>
                    <a:pt x="7687" y="3061"/>
                    <a:pt x="13322" y="0"/>
                  </a:cubicBezTo>
                  <a:cubicBezTo>
                    <a:pt x="10505" y="0"/>
                    <a:pt x="10505" y="0"/>
                    <a:pt x="10505" y="0"/>
                  </a:cubicBezTo>
                  <a:cubicBezTo>
                    <a:pt x="3931" y="3027"/>
                    <a:pt x="1113" y="6089"/>
                    <a:pt x="174" y="9150"/>
                  </a:cubicBezTo>
                  <a:cubicBezTo>
                    <a:pt x="-765" y="12654"/>
                    <a:pt x="2052" y="16123"/>
                    <a:pt x="9565" y="19627"/>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8" name="Shape 8"/>
            <p:cNvSpPr/>
            <p:nvPr/>
          </p:nvSpPr>
          <p:spPr>
            <a:xfrm>
              <a:off x="54385" y="2715463"/>
              <a:ext cx="54387" cy="49389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2541" y="3836"/>
                    <a:pt x="3812" y="7469"/>
                    <a:pt x="6353" y="11305"/>
                  </a:cubicBezTo>
                  <a:cubicBezTo>
                    <a:pt x="11435" y="14736"/>
                    <a:pt x="16518" y="18168"/>
                    <a:pt x="21600" y="21600"/>
                  </a:cubicBezTo>
                  <a:cubicBezTo>
                    <a:pt x="19059" y="17563"/>
                    <a:pt x="16518" y="13323"/>
                    <a:pt x="13976" y="9286"/>
                  </a:cubicBezTo>
                  <a:cubicBezTo>
                    <a:pt x="12706" y="9084"/>
                    <a:pt x="12706" y="8882"/>
                    <a:pt x="12706" y="8680"/>
                  </a:cubicBezTo>
                  <a:cubicBezTo>
                    <a:pt x="8894" y="5652"/>
                    <a:pt x="3812" y="2826"/>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9" name="Shape 9"/>
            <p:cNvSpPr/>
            <p:nvPr/>
          </p:nvSpPr>
          <p:spPr>
            <a:xfrm>
              <a:off x="534794" y="5250144"/>
              <a:ext cx="132081" cy="1025055"/>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3016"/>
                    <a:pt x="1054" y="6032"/>
                    <a:pt x="2634" y="9049"/>
                  </a:cubicBezTo>
                  <a:cubicBezTo>
                    <a:pt x="4215" y="11384"/>
                    <a:pt x="6322" y="13816"/>
                    <a:pt x="8956" y="16151"/>
                  </a:cubicBezTo>
                  <a:cubicBezTo>
                    <a:pt x="10010" y="16735"/>
                    <a:pt x="11590" y="17319"/>
                    <a:pt x="12644" y="17903"/>
                  </a:cubicBezTo>
                  <a:cubicBezTo>
                    <a:pt x="15805" y="19168"/>
                    <a:pt x="18439" y="20335"/>
                    <a:pt x="21600" y="21600"/>
                  </a:cubicBezTo>
                  <a:cubicBezTo>
                    <a:pt x="21073" y="21308"/>
                    <a:pt x="20546" y="20919"/>
                    <a:pt x="20020" y="20627"/>
                  </a:cubicBezTo>
                  <a:cubicBezTo>
                    <a:pt x="13698" y="16735"/>
                    <a:pt x="9483" y="12843"/>
                    <a:pt x="6849" y="8951"/>
                  </a:cubicBezTo>
                  <a:cubicBezTo>
                    <a:pt x="5795" y="6616"/>
                    <a:pt x="4741" y="4378"/>
                    <a:pt x="4215" y="2141"/>
                  </a:cubicBezTo>
                  <a:cubicBezTo>
                    <a:pt x="4215" y="2043"/>
                    <a:pt x="3688" y="1946"/>
                    <a:pt x="3688" y="1751"/>
                  </a:cubicBezTo>
                  <a:cubicBezTo>
                    <a:pt x="2634" y="1168"/>
                    <a:pt x="1054" y="584"/>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0" name="Shape 10"/>
            <p:cNvSpPr/>
            <p:nvPr/>
          </p:nvSpPr>
          <p:spPr>
            <a:xfrm>
              <a:off x="538679" y="1170426"/>
              <a:ext cx="1442522" cy="4048035"/>
            </a:xfrm>
            <a:custGeom>
              <a:avLst/>
              <a:gdLst/>
              <a:ahLst/>
              <a:cxnLst>
                <a:cxn ang="0">
                  <a:pos x="wd2" y="hd2"/>
                </a:cxn>
                <a:cxn ang="5400000">
                  <a:pos x="wd2" y="hd2"/>
                </a:cxn>
                <a:cxn ang="10800000">
                  <a:pos x="wd2" y="hd2"/>
                </a:cxn>
                <a:cxn ang="16200000">
                  <a:pos x="wd2" y="hd2"/>
                </a:cxn>
              </a:cxnLst>
              <a:rect l="0" t="0" r="r" b="b"/>
              <a:pathLst>
                <a:path w="21600" h="21600" extrusionOk="0">
                  <a:moveTo>
                    <a:pt x="336" y="21010"/>
                  </a:moveTo>
                  <a:cubicBezTo>
                    <a:pt x="480" y="18992"/>
                    <a:pt x="1248" y="17000"/>
                    <a:pt x="2400" y="15081"/>
                  </a:cubicBezTo>
                  <a:cubicBezTo>
                    <a:pt x="3600" y="13162"/>
                    <a:pt x="5232" y="11317"/>
                    <a:pt x="7152" y="9545"/>
                  </a:cubicBezTo>
                  <a:cubicBezTo>
                    <a:pt x="9072" y="7774"/>
                    <a:pt x="11280" y="6101"/>
                    <a:pt x="13680" y="4502"/>
                  </a:cubicBezTo>
                  <a:cubicBezTo>
                    <a:pt x="14880" y="3715"/>
                    <a:pt x="16176" y="2928"/>
                    <a:pt x="17472" y="2190"/>
                  </a:cubicBezTo>
                  <a:cubicBezTo>
                    <a:pt x="18144" y="1821"/>
                    <a:pt x="18816" y="1427"/>
                    <a:pt x="19488" y="1082"/>
                  </a:cubicBezTo>
                  <a:cubicBezTo>
                    <a:pt x="20208" y="713"/>
                    <a:pt x="20880" y="369"/>
                    <a:pt x="21600" y="25"/>
                  </a:cubicBezTo>
                  <a:cubicBezTo>
                    <a:pt x="21600" y="0"/>
                    <a:pt x="21600" y="0"/>
                    <a:pt x="21600" y="0"/>
                  </a:cubicBezTo>
                  <a:cubicBezTo>
                    <a:pt x="20832" y="344"/>
                    <a:pt x="20160" y="689"/>
                    <a:pt x="19440" y="1058"/>
                  </a:cubicBezTo>
                  <a:cubicBezTo>
                    <a:pt x="18768" y="1402"/>
                    <a:pt x="18096" y="1771"/>
                    <a:pt x="17424" y="2165"/>
                  </a:cubicBezTo>
                  <a:cubicBezTo>
                    <a:pt x="16080" y="2903"/>
                    <a:pt x="14784" y="3666"/>
                    <a:pt x="13584" y="4453"/>
                  </a:cubicBezTo>
                  <a:cubicBezTo>
                    <a:pt x="11136" y="6052"/>
                    <a:pt x="8880" y="7725"/>
                    <a:pt x="6960" y="9496"/>
                  </a:cubicBezTo>
                  <a:cubicBezTo>
                    <a:pt x="4992" y="11243"/>
                    <a:pt x="3360" y="13113"/>
                    <a:pt x="2160" y="15031"/>
                  </a:cubicBezTo>
                  <a:cubicBezTo>
                    <a:pt x="912" y="16975"/>
                    <a:pt x="144" y="18968"/>
                    <a:pt x="0" y="21010"/>
                  </a:cubicBezTo>
                  <a:cubicBezTo>
                    <a:pt x="0" y="21059"/>
                    <a:pt x="0" y="21083"/>
                    <a:pt x="0" y="21133"/>
                  </a:cubicBezTo>
                  <a:cubicBezTo>
                    <a:pt x="96" y="21280"/>
                    <a:pt x="192" y="21452"/>
                    <a:pt x="336" y="21600"/>
                  </a:cubicBezTo>
                  <a:cubicBezTo>
                    <a:pt x="336" y="21403"/>
                    <a:pt x="336" y="21206"/>
                    <a:pt x="336" y="2101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1" name="Shape 11"/>
            <p:cNvSpPr/>
            <p:nvPr/>
          </p:nvSpPr>
          <p:spPr>
            <a:xfrm>
              <a:off x="640976" y="6301291"/>
              <a:ext cx="112658" cy="337338"/>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101"/>
                    <a:pt x="9874" y="14499"/>
                    <a:pt x="16046" y="21600"/>
                  </a:cubicBezTo>
                  <a:cubicBezTo>
                    <a:pt x="21600" y="21600"/>
                    <a:pt x="21600" y="21600"/>
                    <a:pt x="21600" y="21600"/>
                  </a:cubicBezTo>
                  <a:cubicBezTo>
                    <a:pt x="14194" y="14499"/>
                    <a:pt x="6789" y="7101"/>
                    <a:pt x="0" y="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2" name="Shape 12"/>
            <p:cNvSpPr/>
            <p:nvPr/>
          </p:nvSpPr>
          <p:spPr>
            <a:xfrm>
              <a:off x="534794" y="5130865"/>
              <a:ext cx="25899" cy="221786"/>
            </a:xfrm>
            <a:custGeom>
              <a:avLst/>
              <a:gdLst/>
              <a:ahLst/>
              <a:cxnLst>
                <a:cxn ang="0">
                  <a:pos x="wd2" y="hd2"/>
                </a:cxn>
                <a:cxn ang="5400000">
                  <a:pos x="wd2" y="hd2"/>
                </a:cxn>
                <a:cxn ang="10800000">
                  <a:pos x="wd2" y="hd2"/>
                </a:cxn>
                <a:cxn ang="16200000">
                  <a:pos x="wd2" y="hd2"/>
                </a:cxn>
              </a:cxnLst>
              <a:rect l="0" t="0" r="r" b="b"/>
              <a:pathLst>
                <a:path w="21600" h="21600" extrusionOk="0">
                  <a:moveTo>
                    <a:pt x="18900" y="19800"/>
                  </a:moveTo>
                  <a:cubicBezTo>
                    <a:pt x="18900" y="20700"/>
                    <a:pt x="21600" y="21150"/>
                    <a:pt x="21600" y="21600"/>
                  </a:cubicBezTo>
                  <a:cubicBezTo>
                    <a:pt x="21600" y="17100"/>
                    <a:pt x="21600" y="13050"/>
                    <a:pt x="21600" y="8550"/>
                  </a:cubicBezTo>
                  <a:cubicBezTo>
                    <a:pt x="13500" y="5850"/>
                    <a:pt x="8100" y="2700"/>
                    <a:pt x="2700" y="0"/>
                  </a:cubicBezTo>
                  <a:cubicBezTo>
                    <a:pt x="0" y="4050"/>
                    <a:pt x="0" y="7650"/>
                    <a:pt x="0" y="11700"/>
                  </a:cubicBezTo>
                  <a:cubicBezTo>
                    <a:pt x="5400" y="14400"/>
                    <a:pt x="13500" y="17100"/>
                    <a:pt x="18900" y="1980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sp>
          <p:nvSpPr>
            <p:cNvPr id="13" name="Shape 13"/>
            <p:cNvSpPr/>
            <p:nvPr/>
          </p:nvSpPr>
          <p:spPr>
            <a:xfrm>
              <a:off x="590475" y="6016138"/>
              <a:ext cx="165748" cy="622489"/>
            </a:xfrm>
            <a:custGeom>
              <a:avLst/>
              <a:gdLst/>
              <a:ahLst/>
              <a:cxnLst>
                <a:cxn ang="0">
                  <a:pos x="wd2" y="hd2"/>
                </a:cxn>
                <a:cxn ang="5400000">
                  <a:pos x="wd2" y="hd2"/>
                </a:cxn>
                <a:cxn ang="10800000">
                  <a:pos x="wd2" y="hd2"/>
                </a:cxn>
                <a:cxn ang="16200000">
                  <a:pos x="wd2" y="hd2"/>
                </a:cxn>
              </a:cxnLst>
              <a:rect l="0" t="0" r="r" b="b"/>
              <a:pathLst>
                <a:path w="21600" h="21600" extrusionOk="0">
                  <a:moveTo>
                    <a:pt x="2908" y="2880"/>
                  </a:moveTo>
                  <a:cubicBezTo>
                    <a:pt x="2077" y="1920"/>
                    <a:pt x="831" y="960"/>
                    <a:pt x="0" y="0"/>
                  </a:cubicBezTo>
                  <a:cubicBezTo>
                    <a:pt x="1246" y="2560"/>
                    <a:pt x="2908" y="5120"/>
                    <a:pt x="4985" y="7680"/>
                  </a:cubicBezTo>
                  <a:cubicBezTo>
                    <a:pt x="5400" y="8480"/>
                    <a:pt x="5815" y="9120"/>
                    <a:pt x="6646" y="9920"/>
                  </a:cubicBezTo>
                  <a:cubicBezTo>
                    <a:pt x="11215" y="13760"/>
                    <a:pt x="16200" y="17760"/>
                    <a:pt x="21185" y="21600"/>
                  </a:cubicBezTo>
                  <a:cubicBezTo>
                    <a:pt x="21600" y="21600"/>
                    <a:pt x="21600" y="21600"/>
                    <a:pt x="21600" y="21600"/>
                  </a:cubicBezTo>
                  <a:cubicBezTo>
                    <a:pt x="17031" y="17440"/>
                    <a:pt x="13292" y="13280"/>
                    <a:pt x="9969" y="8960"/>
                  </a:cubicBezTo>
                  <a:cubicBezTo>
                    <a:pt x="7477" y="6880"/>
                    <a:pt x="5400" y="4960"/>
                    <a:pt x="2908" y="2880"/>
                  </a:cubicBezTo>
                  <a:close/>
                </a:path>
              </a:pathLst>
            </a:custGeom>
            <a:solidFill>
              <a:srgbClr val="766F54">
                <a:alpha val="20000"/>
              </a:srgbClr>
            </a:solidFill>
            <a:ln w="12700" cap="flat">
              <a:noFill/>
              <a:miter lim="400000"/>
            </a:ln>
            <a:effectLst/>
          </p:spPr>
          <p:txBody>
            <a:bodyPr wrap="square" lIns="0" tIns="0" rIns="0" bIns="0" numCol="1" anchor="t">
              <a:noAutofit/>
            </a:bodyPr>
            <a:lstStyle/>
            <a:p>
              <a:pPr lvl="0"/>
              <a:endParaRPr/>
            </a:p>
          </p:txBody>
        </p:sp>
      </p:grpSp>
      <p:grpSp>
        <p:nvGrpSpPr>
          <p:cNvPr id="27" name="Group 27"/>
          <p:cNvGrpSpPr/>
          <p:nvPr/>
        </p:nvGrpSpPr>
        <p:grpSpPr>
          <a:xfrm>
            <a:off x="20421" y="285"/>
            <a:ext cx="1952272" cy="6852968"/>
            <a:chOff x="0" y="0"/>
            <a:chExt cx="1952271" cy="6852967"/>
          </a:xfrm>
        </p:grpSpPr>
        <p:sp>
          <p:nvSpPr>
            <p:cNvPr id="15" name="Shape 15"/>
            <p:cNvSpPr/>
            <p:nvPr/>
          </p:nvSpPr>
          <p:spPr>
            <a:xfrm>
              <a:off x="0" y="0"/>
              <a:ext cx="409501" cy="4401042"/>
            </a:xfrm>
            <a:custGeom>
              <a:avLst/>
              <a:gdLst/>
              <a:ahLst/>
              <a:cxnLst>
                <a:cxn ang="0">
                  <a:pos x="wd2" y="hd2"/>
                </a:cxn>
                <a:cxn ang="5400000">
                  <a:pos x="wd2" y="hd2"/>
                </a:cxn>
                <a:cxn ang="10800000">
                  <a:pos x="wd2" y="hd2"/>
                </a:cxn>
                <a:cxn ang="16200000">
                  <a:pos x="wd2" y="hd2"/>
                </a:cxn>
              </a:cxnLst>
              <a:rect l="0" t="0" r="r" b="b"/>
              <a:pathLst>
                <a:path w="21600" h="21600" extrusionOk="0">
                  <a:moveTo>
                    <a:pt x="1468" y="4930"/>
                  </a:moveTo>
                  <a:cubicBezTo>
                    <a:pt x="2307" y="6762"/>
                    <a:pt x="3565" y="8617"/>
                    <a:pt x="5452" y="10448"/>
                  </a:cubicBezTo>
                  <a:cubicBezTo>
                    <a:pt x="7130" y="12279"/>
                    <a:pt x="9227" y="14110"/>
                    <a:pt x="11953" y="15942"/>
                  </a:cubicBezTo>
                  <a:cubicBezTo>
                    <a:pt x="14470" y="17773"/>
                    <a:pt x="17616" y="19581"/>
                    <a:pt x="21181" y="21389"/>
                  </a:cubicBezTo>
                  <a:cubicBezTo>
                    <a:pt x="21390" y="21459"/>
                    <a:pt x="21600" y="21530"/>
                    <a:pt x="21600" y="21600"/>
                  </a:cubicBezTo>
                  <a:cubicBezTo>
                    <a:pt x="21390" y="21248"/>
                    <a:pt x="20971" y="20872"/>
                    <a:pt x="20761" y="20520"/>
                  </a:cubicBezTo>
                  <a:cubicBezTo>
                    <a:pt x="20761" y="20450"/>
                    <a:pt x="20761" y="20379"/>
                    <a:pt x="20761" y="20332"/>
                  </a:cubicBezTo>
                  <a:cubicBezTo>
                    <a:pt x="17825" y="18853"/>
                    <a:pt x="15309" y="17397"/>
                    <a:pt x="13212" y="15918"/>
                  </a:cubicBezTo>
                  <a:cubicBezTo>
                    <a:pt x="10485" y="14087"/>
                    <a:pt x="8179" y="12279"/>
                    <a:pt x="6291" y="10424"/>
                  </a:cubicBezTo>
                  <a:cubicBezTo>
                    <a:pt x="4404" y="8593"/>
                    <a:pt x="2936" y="6762"/>
                    <a:pt x="1887" y="4907"/>
                  </a:cubicBezTo>
                  <a:cubicBezTo>
                    <a:pt x="1468" y="3991"/>
                    <a:pt x="1049" y="3076"/>
                    <a:pt x="629" y="2160"/>
                  </a:cubicBezTo>
                  <a:cubicBezTo>
                    <a:pt x="419" y="1432"/>
                    <a:pt x="210" y="728"/>
                    <a:pt x="210" y="0"/>
                  </a:cubicBezTo>
                  <a:cubicBezTo>
                    <a:pt x="0" y="0"/>
                    <a:pt x="0" y="0"/>
                    <a:pt x="0" y="0"/>
                  </a:cubicBezTo>
                  <a:cubicBezTo>
                    <a:pt x="0" y="728"/>
                    <a:pt x="210" y="1432"/>
                    <a:pt x="210" y="2160"/>
                  </a:cubicBezTo>
                  <a:cubicBezTo>
                    <a:pt x="629" y="3076"/>
                    <a:pt x="839" y="3991"/>
                    <a:pt x="1468" y="49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6" name="Shape 16"/>
            <p:cNvSpPr/>
            <p:nvPr/>
          </p:nvSpPr>
          <p:spPr>
            <a:xfrm>
              <a:off x="433309" y="4316188"/>
              <a:ext cx="350776" cy="1580698"/>
            </a:xfrm>
            <a:custGeom>
              <a:avLst/>
              <a:gdLst/>
              <a:ahLst/>
              <a:cxnLst>
                <a:cxn ang="0">
                  <a:pos x="wd2" y="hd2"/>
                </a:cxn>
                <a:cxn ang="5400000">
                  <a:pos x="wd2" y="hd2"/>
                </a:cxn>
                <a:cxn ang="10800000">
                  <a:pos x="wd2" y="hd2"/>
                </a:cxn>
                <a:cxn ang="16200000">
                  <a:pos x="wd2" y="hd2"/>
                </a:cxn>
              </a:cxnLst>
              <a:rect l="0" t="0" r="r" b="b"/>
              <a:pathLst>
                <a:path w="21600" h="21600" extrusionOk="0">
                  <a:moveTo>
                    <a:pt x="13009" y="14989"/>
                  </a:moveTo>
                  <a:cubicBezTo>
                    <a:pt x="15709" y="17215"/>
                    <a:pt x="18409" y="19440"/>
                    <a:pt x="21600" y="21600"/>
                  </a:cubicBezTo>
                  <a:cubicBezTo>
                    <a:pt x="21600" y="21142"/>
                    <a:pt x="21600" y="20618"/>
                    <a:pt x="21600" y="20160"/>
                  </a:cubicBezTo>
                  <a:cubicBezTo>
                    <a:pt x="21600" y="20095"/>
                    <a:pt x="21600" y="19964"/>
                    <a:pt x="21600" y="19898"/>
                  </a:cubicBezTo>
                  <a:cubicBezTo>
                    <a:pt x="19391" y="18196"/>
                    <a:pt x="17182" y="16495"/>
                    <a:pt x="15218" y="14793"/>
                  </a:cubicBezTo>
                  <a:cubicBezTo>
                    <a:pt x="9327" y="9949"/>
                    <a:pt x="4173" y="4975"/>
                    <a:pt x="0" y="0"/>
                  </a:cubicBezTo>
                  <a:cubicBezTo>
                    <a:pt x="491" y="1375"/>
                    <a:pt x="982" y="2749"/>
                    <a:pt x="1718" y="4124"/>
                  </a:cubicBezTo>
                  <a:cubicBezTo>
                    <a:pt x="5155" y="7789"/>
                    <a:pt x="8836" y="11389"/>
                    <a:pt x="13009" y="1498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7" name="Shape 17"/>
            <p:cNvSpPr/>
            <p:nvPr/>
          </p:nvSpPr>
          <p:spPr>
            <a:xfrm>
              <a:off x="811066" y="5862397"/>
              <a:ext cx="357124" cy="990571"/>
            </a:xfrm>
            <a:custGeom>
              <a:avLst/>
              <a:gdLst/>
              <a:ahLst/>
              <a:cxnLst>
                <a:cxn ang="0">
                  <a:pos x="wd2" y="hd2"/>
                </a:cxn>
                <a:cxn ang="5400000">
                  <a:pos x="wd2" y="hd2"/>
                </a:cxn>
                <a:cxn ang="10800000">
                  <a:pos x="wd2" y="hd2"/>
                </a:cxn>
                <a:cxn ang="16200000">
                  <a:pos x="wd2" y="hd2"/>
                </a:cxn>
              </a:cxnLst>
              <a:rect l="0" t="0" r="r" b="b"/>
              <a:pathLst>
                <a:path w="21600" h="21600" extrusionOk="0">
                  <a:moveTo>
                    <a:pt x="1440" y="1565"/>
                  </a:moveTo>
                  <a:cubicBezTo>
                    <a:pt x="960" y="1043"/>
                    <a:pt x="480" y="522"/>
                    <a:pt x="0" y="0"/>
                  </a:cubicBezTo>
                  <a:cubicBezTo>
                    <a:pt x="0" y="939"/>
                    <a:pt x="0" y="1983"/>
                    <a:pt x="240" y="3026"/>
                  </a:cubicBezTo>
                  <a:cubicBezTo>
                    <a:pt x="3360" y="6470"/>
                    <a:pt x="6480" y="9913"/>
                    <a:pt x="10080" y="13252"/>
                  </a:cubicBezTo>
                  <a:cubicBezTo>
                    <a:pt x="12960" y="16070"/>
                    <a:pt x="16080" y="18887"/>
                    <a:pt x="19200" y="21600"/>
                  </a:cubicBezTo>
                  <a:cubicBezTo>
                    <a:pt x="21600" y="21600"/>
                    <a:pt x="21600" y="21600"/>
                    <a:pt x="21600" y="21600"/>
                  </a:cubicBezTo>
                  <a:cubicBezTo>
                    <a:pt x="18240" y="18783"/>
                    <a:pt x="15120" y="15861"/>
                    <a:pt x="12000" y="12835"/>
                  </a:cubicBezTo>
                  <a:cubicBezTo>
                    <a:pt x="8160" y="9183"/>
                    <a:pt x="4800" y="5322"/>
                    <a:pt x="1440" y="1565"/>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8" name="Shape 18"/>
            <p:cNvSpPr/>
            <p:nvPr/>
          </p:nvSpPr>
          <p:spPr>
            <a:xfrm>
              <a:off x="409500" y="4364089"/>
              <a:ext cx="457119" cy="2235968"/>
            </a:xfrm>
            <a:custGeom>
              <a:avLst/>
              <a:gdLst/>
              <a:ahLst/>
              <a:cxnLst>
                <a:cxn ang="0">
                  <a:pos x="wd2" y="hd2"/>
                </a:cxn>
                <a:cxn ang="5400000">
                  <a:pos x="wd2" y="hd2"/>
                </a:cxn>
                <a:cxn ang="10800000">
                  <a:pos x="wd2" y="hd2"/>
                </a:cxn>
                <a:cxn ang="16200000">
                  <a:pos x="wd2" y="hd2"/>
                </a:cxn>
              </a:cxnLst>
              <a:rect l="0" t="0" r="r" b="b"/>
              <a:pathLst>
                <a:path w="21600" h="21600" extrusionOk="0">
                  <a:moveTo>
                    <a:pt x="18970" y="18917"/>
                  </a:moveTo>
                  <a:cubicBezTo>
                    <a:pt x="17468" y="17946"/>
                    <a:pt x="15965" y="16928"/>
                    <a:pt x="14650" y="15911"/>
                  </a:cubicBezTo>
                  <a:cubicBezTo>
                    <a:pt x="10706" y="12997"/>
                    <a:pt x="7701" y="9991"/>
                    <a:pt x="5447" y="6984"/>
                  </a:cubicBezTo>
                  <a:cubicBezTo>
                    <a:pt x="4132" y="5504"/>
                    <a:pt x="3193" y="3978"/>
                    <a:pt x="2442" y="2451"/>
                  </a:cubicBezTo>
                  <a:cubicBezTo>
                    <a:pt x="1690" y="1619"/>
                    <a:pt x="751" y="833"/>
                    <a:pt x="0" y="0"/>
                  </a:cubicBezTo>
                  <a:cubicBezTo>
                    <a:pt x="939" y="2359"/>
                    <a:pt x="2254" y="4718"/>
                    <a:pt x="3944" y="7030"/>
                  </a:cubicBezTo>
                  <a:cubicBezTo>
                    <a:pt x="6198" y="10083"/>
                    <a:pt x="9203" y="13090"/>
                    <a:pt x="12960" y="16050"/>
                  </a:cubicBezTo>
                  <a:cubicBezTo>
                    <a:pt x="14838" y="17484"/>
                    <a:pt x="16904" y="18964"/>
                    <a:pt x="19346" y="20397"/>
                  </a:cubicBezTo>
                  <a:cubicBezTo>
                    <a:pt x="20097" y="20767"/>
                    <a:pt x="20849" y="21184"/>
                    <a:pt x="21600" y="21600"/>
                  </a:cubicBezTo>
                  <a:cubicBezTo>
                    <a:pt x="21412" y="21461"/>
                    <a:pt x="21224" y="21322"/>
                    <a:pt x="21037" y="21184"/>
                  </a:cubicBezTo>
                  <a:cubicBezTo>
                    <a:pt x="20285" y="20444"/>
                    <a:pt x="19534" y="19657"/>
                    <a:pt x="18970" y="18917"/>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19" name="Shape 19"/>
            <p:cNvSpPr/>
            <p:nvPr/>
          </p:nvSpPr>
          <p:spPr>
            <a:xfrm>
              <a:off x="368068" y="1288916"/>
              <a:ext cx="141428" cy="3027273"/>
            </a:xfrm>
            <a:custGeom>
              <a:avLst/>
              <a:gdLst/>
              <a:ahLst/>
              <a:cxnLst>
                <a:cxn ang="0">
                  <a:pos x="wd2" y="hd2"/>
                </a:cxn>
                <a:cxn ang="5400000">
                  <a:pos x="wd2" y="hd2"/>
                </a:cxn>
                <a:cxn ang="10800000">
                  <a:pos x="wd2" y="hd2"/>
                </a:cxn>
                <a:cxn ang="16200000">
                  <a:pos x="wd2" y="hd2"/>
                </a:cxn>
              </a:cxnLst>
              <a:rect l="0" t="0" r="r" b="b"/>
              <a:pathLst>
                <a:path w="21150" h="21600" extrusionOk="0">
                  <a:moveTo>
                    <a:pt x="9750" y="21600"/>
                  </a:moveTo>
                  <a:cubicBezTo>
                    <a:pt x="8550" y="21191"/>
                    <a:pt x="7950" y="20781"/>
                    <a:pt x="7350" y="20372"/>
                  </a:cubicBezTo>
                  <a:cubicBezTo>
                    <a:pt x="4350" y="18085"/>
                    <a:pt x="2550" y="15833"/>
                    <a:pt x="2550" y="13581"/>
                  </a:cubicBezTo>
                  <a:cubicBezTo>
                    <a:pt x="2550" y="11295"/>
                    <a:pt x="4350" y="9043"/>
                    <a:pt x="7350" y="6756"/>
                  </a:cubicBezTo>
                  <a:cubicBezTo>
                    <a:pt x="8550" y="5630"/>
                    <a:pt x="10350" y="4504"/>
                    <a:pt x="12750" y="3378"/>
                  </a:cubicBezTo>
                  <a:cubicBezTo>
                    <a:pt x="15150" y="2252"/>
                    <a:pt x="17550" y="1126"/>
                    <a:pt x="21150" y="0"/>
                  </a:cubicBezTo>
                  <a:cubicBezTo>
                    <a:pt x="20550" y="0"/>
                    <a:pt x="20550" y="0"/>
                    <a:pt x="20550" y="0"/>
                  </a:cubicBezTo>
                  <a:cubicBezTo>
                    <a:pt x="16950" y="1126"/>
                    <a:pt x="13950" y="2252"/>
                    <a:pt x="11550" y="3378"/>
                  </a:cubicBezTo>
                  <a:cubicBezTo>
                    <a:pt x="9150" y="4504"/>
                    <a:pt x="7350" y="5630"/>
                    <a:pt x="5550" y="6756"/>
                  </a:cubicBezTo>
                  <a:cubicBezTo>
                    <a:pt x="1950" y="9009"/>
                    <a:pt x="150" y="11295"/>
                    <a:pt x="150" y="13581"/>
                  </a:cubicBezTo>
                  <a:cubicBezTo>
                    <a:pt x="-450" y="15731"/>
                    <a:pt x="750" y="17915"/>
                    <a:pt x="3750" y="20099"/>
                  </a:cubicBezTo>
                  <a:cubicBezTo>
                    <a:pt x="5550" y="20576"/>
                    <a:pt x="7350" y="21088"/>
                    <a:pt x="9150" y="21566"/>
                  </a:cubicBezTo>
                  <a:cubicBezTo>
                    <a:pt x="9150" y="21566"/>
                    <a:pt x="9750" y="21600"/>
                    <a:pt x="9750"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0" name="Shape 20"/>
            <p:cNvSpPr/>
            <p:nvPr/>
          </p:nvSpPr>
          <p:spPr>
            <a:xfrm>
              <a:off x="898362" y="6571315"/>
              <a:ext cx="111106" cy="281653"/>
            </a:xfrm>
            <a:custGeom>
              <a:avLst/>
              <a:gdLst/>
              <a:ahLst/>
              <a:cxnLst>
                <a:cxn ang="0">
                  <a:pos x="wd2" y="hd2"/>
                </a:cxn>
                <a:cxn ang="5400000">
                  <a:pos x="wd2" y="hd2"/>
                </a:cxn>
                <a:cxn ang="10800000">
                  <a:pos x="wd2" y="hd2"/>
                </a:cxn>
                <a:cxn ang="16200000">
                  <a:pos x="wd2" y="hd2"/>
                </a:cxn>
              </a:cxnLst>
              <a:rect l="0" t="0" r="r" b="b"/>
              <a:pathLst>
                <a:path w="21600" h="21600" extrusionOk="0">
                  <a:moveTo>
                    <a:pt x="16971" y="21600"/>
                  </a:moveTo>
                  <a:cubicBezTo>
                    <a:pt x="21600" y="21600"/>
                    <a:pt x="21600" y="21600"/>
                    <a:pt x="21600" y="21600"/>
                  </a:cubicBezTo>
                  <a:cubicBezTo>
                    <a:pt x="13886" y="14644"/>
                    <a:pt x="6943" y="7322"/>
                    <a:pt x="0" y="0"/>
                  </a:cubicBezTo>
                  <a:cubicBezTo>
                    <a:pt x="4629" y="7322"/>
                    <a:pt x="10029" y="14644"/>
                    <a:pt x="16971" y="216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1" name="Shape 21"/>
            <p:cNvSpPr/>
            <p:nvPr/>
          </p:nvSpPr>
          <p:spPr>
            <a:xfrm>
              <a:off x="393628" y="4107345"/>
              <a:ext cx="68252" cy="511573"/>
            </a:xfrm>
            <a:custGeom>
              <a:avLst/>
              <a:gdLst/>
              <a:ahLst/>
              <a:cxnLst>
                <a:cxn ang="0">
                  <a:pos x="wd2" y="hd2"/>
                </a:cxn>
                <a:cxn ang="5400000">
                  <a:pos x="wd2" y="hd2"/>
                </a:cxn>
                <a:cxn ang="10800000">
                  <a:pos x="wd2" y="hd2"/>
                </a:cxn>
                <a:cxn ang="16200000">
                  <a:pos x="wd2" y="hd2"/>
                </a:cxn>
              </a:cxnLst>
              <a:rect l="0" t="0" r="r" b="b"/>
              <a:pathLst>
                <a:path w="21600" h="21600" extrusionOk="0">
                  <a:moveTo>
                    <a:pt x="5082" y="10901"/>
                  </a:moveTo>
                  <a:cubicBezTo>
                    <a:pt x="10165" y="14535"/>
                    <a:pt x="16518" y="17966"/>
                    <a:pt x="21600" y="21600"/>
                  </a:cubicBezTo>
                  <a:cubicBezTo>
                    <a:pt x="17788" y="17361"/>
                    <a:pt x="15247" y="13121"/>
                    <a:pt x="12706" y="8882"/>
                  </a:cubicBezTo>
                  <a:cubicBezTo>
                    <a:pt x="12706" y="8882"/>
                    <a:pt x="11435" y="8680"/>
                    <a:pt x="11435" y="8680"/>
                  </a:cubicBezTo>
                  <a:cubicBezTo>
                    <a:pt x="7624" y="5854"/>
                    <a:pt x="3812" y="2826"/>
                    <a:pt x="0" y="0"/>
                  </a:cubicBezTo>
                  <a:cubicBezTo>
                    <a:pt x="0" y="404"/>
                    <a:pt x="0" y="1009"/>
                    <a:pt x="0" y="1615"/>
                  </a:cubicBezTo>
                  <a:cubicBezTo>
                    <a:pt x="1271" y="4643"/>
                    <a:pt x="3812" y="7873"/>
                    <a:pt x="5082" y="10901"/>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2" name="Shape 22"/>
            <p:cNvSpPr/>
            <p:nvPr/>
          </p:nvSpPr>
          <p:spPr>
            <a:xfrm>
              <a:off x="784083" y="3145516"/>
              <a:ext cx="1168189" cy="2716882"/>
            </a:xfrm>
            <a:custGeom>
              <a:avLst/>
              <a:gdLst/>
              <a:ahLst/>
              <a:cxnLst>
                <a:cxn ang="0">
                  <a:pos x="wd2" y="hd2"/>
                </a:cxn>
                <a:cxn ang="5400000">
                  <a:pos x="wd2" y="hd2"/>
                </a:cxn>
                <a:cxn ang="10800000">
                  <a:pos x="wd2" y="hd2"/>
                </a:cxn>
                <a:cxn ang="16200000">
                  <a:pos x="wd2" y="hd2"/>
                </a:cxn>
              </a:cxnLst>
              <a:rect l="0" t="0" r="r" b="b"/>
              <a:pathLst>
                <a:path w="21600" h="21600" extrusionOk="0">
                  <a:moveTo>
                    <a:pt x="588" y="21030"/>
                  </a:moveTo>
                  <a:cubicBezTo>
                    <a:pt x="661" y="19052"/>
                    <a:pt x="1396" y="17037"/>
                    <a:pt x="2571" y="15097"/>
                  </a:cubicBezTo>
                  <a:cubicBezTo>
                    <a:pt x="3747" y="13196"/>
                    <a:pt x="5363" y="11332"/>
                    <a:pt x="7273" y="9583"/>
                  </a:cubicBezTo>
                  <a:cubicBezTo>
                    <a:pt x="9110" y="7796"/>
                    <a:pt x="11314" y="6123"/>
                    <a:pt x="13739" y="4525"/>
                  </a:cubicBezTo>
                  <a:cubicBezTo>
                    <a:pt x="14914" y="3727"/>
                    <a:pt x="16163" y="2928"/>
                    <a:pt x="17486" y="2206"/>
                  </a:cubicBezTo>
                  <a:cubicBezTo>
                    <a:pt x="18147" y="1825"/>
                    <a:pt x="18808" y="1445"/>
                    <a:pt x="19469" y="1065"/>
                  </a:cubicBezTo>
                  <a:cubicBezTo>
                    <a:pt x="20131" y="723"/>
                    <a:pt x="20865" y="342"/>
                    <a:pt x="21600" y="0"/>
                  </a:cubicBezTo>
                  <a:cubicBezTo>
                    <a:pt x="21527" y="0"/>
                    <a:pt x="21527" y="0"/>
                    <a:pt x="21527" y="0"/>
                  </a:cubicBezTo>
                  <a:cubicBezTo>
                    <a:pt x="20792" y="342"/>
                    <a:pt x="20057" y="685"/>
                    <a:pt x="19396" y="1027"/>
                  </a:cubicBezTo>
                  <a:cubicBezTo>
                    <a:pt x="18735" y="1407"/>
                    <a:pt x="18073" y="1787"/>
                    <a:pt x="17412" y="2130"/>
                  </a:cubicBezTo>
                  <a:cubicBezTo>
                    <a:pt x="16016" y="2890"/>
                    <a:pt x="14767" y="3651"/>
                    <a:pt x="13592" y="4449"/>
                  </a:cubicBezTo>
                  <a:cubicBezTo>
                    <a:pt x="11094" y="6046"/>
                    <a:pt x="8890" y="7720"/>
                    <a:pt x="6980" y="9469"/>
                  </a:cubicBezTo>
                  <a:cubicBezTo>
                    <a:pt x="4996" y="11256"/>
                    <a:pt x="3380" y="13120"/>
                    <a:pt x="2204" y="15059"/>
                  </a:cubicBezTo>
                  <a:cubicBezTo>
                    <a:pt x="955" y="16923"/>
                    <a:pt x="220" y="18900"/>
                    <a:pt x="0" y="20877"/>
                  </a:cubicBezTo>
                  <a:cubicBezTo>
                    <a:pt x="220" y="21106"/>
                    <a:pt x="367" y="21334"/>
                    <a:pt x="514" y="21600"/>
                  </a:cubicBezTo>
                  <a:cubicBezTo>
                    <a:pt x="514" y="21410"/>
                    <a:pt x="514" y="21220"/>
                    <a:pt x="588" y="2103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3" name="Shape 23"/>
            <p:cNvSpPr/>
            <p:nvPr/>
          </p:nvSpPr>
          <p:spPr>
            <a:xfrm>
              <a:off x="866618" y="6600055"/>
              <a:ext cx="99996" cy="252912"/>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4320" y="7336"/>
                    <a:pt x="10368" y="14672"/>
                    <a:pt x="16416" y="21600"/>
                  </a:cubicBezTo>
                  <a:cubicBezTo>
                    <a:pt x="21600" y="21600"/>
                    <a:pt x="21600" y="21600"/>
                    <a:pt x="21600" y="21600"/>
                  </a:cubicBezTo>
                  <a:cubicBezTo>
                    <a:pt x="13824" y="14672"/>
                    <a:pt x="6912" y="7336"/>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4" name="Shape 24"/>
            <p:cNvSpPr/>
            <p:nvPr/>
          </p:nvSpPr>
          <p:spPr>
            <a:xfrm>
              <a:off x="784083" y="5896885"/>
              <a:ext cx="114280" cy="674431"/>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cubicBezTo>
                    <a:pt x="0" y="4596"/>
                    <a:pt x="1490" y="9191"/>
                    <a:pt x="5214" y="13634"/>
                  </a:cubicBezTo>
                  <a:cubicBezTo>
                    <a:pt x="8193" y="15013"/>
                    <a:pt x="10428" y="16545"/>
                    <a:pt x="13407" y="17923"/>
                  </a:cubicBezTo>
                  <a:cubicBezTo>
                    <a:pt x="16386" y="19149"/>
                    <a:pt x="18621" y="20374"/>
                    <a:pt x="21600" y="21600"/>
                  </a:cubicBezTo>
                  <a:cubicBezTo>
                    <a:pt x="20855" y="21294"/>
                    <a:pt x="20855" y="20987"/>
                    <a:pt x="20110" y="20681"/>
                  </a:cubicBezTo>
                  <a:cubicBezTo>
                    <a:pt x="11917" y="15013"/>
                    <a:pt x="7448" y="9191"/>
                    <a:pt x="5959" y="3370"/>
                  </a:cubicBezTo>
                  <a:cubicBezTo>
                    <a:pt x="5214" y="2757"/>
                    <a:pt x="3724" y="2298"/>
                    <a:pt x="2979" y="1685"/>
                  </a:cubicBezTo>
                  <a:cubicBezTo>
                    <a:pt x="1490" y="1072"/>
                    <a:pt x="745" y="460"/>
                    <a:pt x="0" y="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5" name="Shape 25"/>
            <p:cNvSpPr/>
            <p:nvPr/>
          </p:nvSpPr>
          <p:spPr>
            <a:xfrm>
              <a:off x="784083" y="5772344"/>
              <a:ext cx="31745" cy="228005"/>
            </a:xfrm>
            <a:custGeom>
              <a:avLst/>
              <a:gdLst/>
              <a:ahLst/>
              <a:cxnLst>
                <a:cxn ang="0">
                  <a:pos x="wd2" y="hd2"/>
                </a:cxn>
                <a:cxn ang="5400000">
                  <a:pos x="wd2" y="hd2"/>
                </a:cxn>
                <a:cxn ang="10800000">
                  <a:pos x="wd2" y="hd2"/>
                </a:cxn>
                <a:cxn ang="16200000">
                  <a:pos x="wd2" y="hd2"/>
                </a:cxn>
              </a:cxnLst>
              <a:rect l="0" t="0" r="r" b="b"/>
              <a:pathLst>
                <a:path w="21600" h="21600" extrusionOk="0">
                  <a:moveTo>
                    <a:pt x="0" y="11700"/>
                  </a:moveTo>
                  <a:cubicBezTo>
                    <a:pt x="2700" y="13050"/>
                    <a:pt x="5400" y="14850"/>
                    <a:pt x="10800" y="16650"/>
                  </a:cubicBezTo>
                  <a:cubicBezTo>
                    <a:pt x="13500" y="18450"/>
                    <a:pt x="18900" y="19800"/>
                    <a:pt x="21600" y="21600"/>
                  </a:cubicBezTo>
                  <a:cubicBezTo>
                    <a:pt x="18900" y="17100"/>
                    <a:pt x="18900" y="12600"/>
                    <a:pt x="18900" y="8550"/>
                  </a:cubicBezTo>
                  <a:cubicBezTo>
                    <a:pt x="13500" y="5400"/>
                    <a:pt x="8100" y="2700"/>
                    <a:pt x="0" y="0"/>
                  </a:cubicBezTo>
                  <a:cubicBezTo>
                    <a:pt x="0" y="450"/>
                    <a:pt x="0" y="1350"/>
                    <a:pt x="0" y="1800"/>
                  </a:cubicBezTo>
                  <a:cubicBezTo>
                    <a:pt x="0" y="4950"/>
                    <a:pt x="0" y="8550"/>
                    <a:pt x="0" y="11700"/>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sp>
          <p:nvSpPr>
            <p:cNvPr id="26" name="Shape 26"/>
            <p:cNvSpPr/>
            <p:nvPr/>
          </p:nvSpPr>
          <p:spPr>
            <a:xfrm>
              <a:off x="811066" y="6322236"/>
              <a:ext cx="174594" cy="530732"/>
            </a:xfrm>
            <a:custGeom>
              <a:avLst/>
              <a:gdLst/>
              <a:ahLst/>
              <a:cxnLst>
                <a:cxn ang="0">
                  <a:pos x="wd2" y="hd2"/>
                </a:cxn>
                <a:cxn ang="5400000">
                  <a:pos x="wd2" y="hd2"/>
                </a:cxn>
                <a:cxn ang="10800000">
                  <a:pos x="wd2" y="hd2"/>
                </a:cxn>
                <a:cxn ang="16200000">
                  <a:pos x="wd2" y="hd2"/>
                </a:cxn>
              </a:cxnLst>
              <a:rect l="0" t="0" r="r" b="b"/>
              <a:pathLst>
                <a:path w="21600" h="21600" extrusionOk="0">
                  <a:moveTo>
                    <a:pt x="5400" y="5449"/>
                  </a:moveTo>
                  <a:cubicBezTo>
                    <a:pt x="3436" y="3697"/>
                    <a:pt x="1964" y="1751"/>
                    <a:pt x="0" y="0"/>
                  </a:cubicBezTo>
                  <a:cubicBezTo>
                    <a:pt x="1473" y="3114"/>
                    <a:pt x="3436" y="6422"/>
                    <a:pt x="5400" y="9535"/>
                  </a:cubicBezTo>
                  <a:cubicBezTo>
                    <a:pt x="5891" y="10119"/>
                    <a:pt x="6382" y="10703"/>
                    <a:pt x="6873" y="11286"/>
                  </a:cubicBezTo>
                  <a:cubicBezTo>
                    <a:pt x="10800" y="14789"/>
                    <a:pt x="14727" y="18292"/>
                    <a:pt x="19145" y="21600"/>
                  </a:cubicBezTo>
                  <a:cubicBezTo>
                    <a:pt x="21600" y="21600"/>
                    <a:pt x="21600" y="21600"/>
                    <a:pt x="21600" y="21600"/>
                  </a:cubicBezTo>
                  <a:cubicBezTo>
                    <a:pt x="17182" y="17903"/>
                    <a:pt x="13745" y="14011"/>
                    <a:pt x="10800" y="10119"/>
                  </a:cubicBezTo>
                  <a:cubicBezTo>
                    <a:pt x="8836" y="8562"/>
                    <a:pt x="7364" y="7005"/>
                    <a:pt x="5400" y="5449"/>
                  </a:cubicBezTo>
                  <a:close/>
                </a:path>
              </a:pathLst>
            </a:custGeom>
            <a:solidFill>
              <a:srgbClr val="766F54"/>
            </a:solidFill>
            <a:ln w="12700" cap="flat">
              <a:noFill/>
              <a:miter lim="400000"/>
            </a:ln>
            <a:effectLst/>
          </p:spPr>
          <p:txBody>
            <a:bodyPr wrap="square" lIns="0" tIns="0" rIns="0" bIns="0" numCol="1" anchor="t">
              <a:noAutofit/>
            </a:bodyPr>
            <a:lstStyle/>
            <a:p>
              <a:pPr lvl="0"/>
              <a:endParaRPr/>
            </a:p>
          </p:txBody>
        </p:sp>
      </p:grpSp>
      <p:sp>
        <p:nvSpPr>
          <p:cNvPr id="28" name="Shape 28"/>
          <p:cNvSpPr/>
          <p:nvPr/>
        </p:nvSpPr>
        <p:spPr>
          <a:xfrm>
            <a:off x="-1" y="0"/>
            <a:ext cx="182882" cy="6858000"/>
          </a:xfrm>
          <a:prstGeom prst="rect">
            <a:avLst/>
          </a:prstGeom>
          <a:solidFill>
            <a:srgbClr val="766F54"/>
          </a:solidFill>
          <a:ln w="12700">
            <a:miter lim="400000"/>
          </a:ln>
        </p:spPr>
        <p:txBody>
          <a:bodyPr lIns="0" tIns="0" rIns="0" bIns="0"/>
          <a:lstStyle/>
          <a:p>
            <a:pPr lvl="0"/>
            <a:endParaRPr/>
          </a:p>
        </p:txBody>
      </p:sp>
      <p:sp>
        <p:nvSpPr>
          <p:cNvPr id="29" name="Shape 29"/>
          <p:cNvSpPr>
            <a:spLocks noGrp="1"/>
          </p:cNvSpPr>
          <p:nvPr>
            <p:ph type="title"/>
          </p:nvPr>
        </p:nvSpPr>
        <p:spPr>
          <a:xfrm>
            <a:off x="1945201" y="624110"/>
            <a:ext cx="6589200" cy="1509491"/>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pPr lvl="0">
              <a:defRPr sz="1800">
                <a:solidFill>
                  <a:srgbClr val="000000"/>
                </a:solidFill>
              </a:defRPr>
            </a:pPr>
            <a:r>
              <a:rPr sz="3600">
                <a:solidFill>
                  <a:srgbClr val="262626"/>
                </a:solidFill>
              </a:rPr>
              <a:t>Title Text</a:t>
            </a:r>
          </a:p>
        </p:txBody>
      </p:sp>
      <p:sp>
        <p:nvSpPr>
          <p:cNvPr id="30" name="Shape 30"/>
          <p:cNvSpPr>
            <a:spLocks noGrp="1"/>
          </p:cNvSpPr>
          <p:nvPr>
            <p:ph type="body" idx="1"/>
          </p:nvPr>
        </p:nvSpPr>
        <p:spPr>
          <a:xfrm>
            <a:off x="1942414" y="2133600"/>
            <a:ext cx="6591987" cy="4724400"/>
          </a:xfrm>
          <a:prstGeom prst="rect">
            <a:avLst/>
          </a:prstGeom>
          <a:ln w="12700">
            <a:miter lim="400000"/>
          </a:ln>
          <a:extLst>
            <a:ext uri="{C572A759-6A51-4108-AA02-DFA0A04FC94B}">
              <ma14:wrappingTextBoxFlag xmlns="" xmlns:ma14="http://schemas.microsoft.com/office/mac/drawingml/2011/main" val="1"/>
            </a:ext>
          </a:extLst>
        </p:spPr>
        <p:txBody>
          <a:bodyPr lIns="45719" rIns="45719">
            <a:normAutofit/>
          </a:bodyPr>
          <a:lstStyle/>
          <a:p>
            <a:pPr lvl="0">
              <a:defRPr>
                <a:solidFill>
                  <a:srgbClr val="000000"/>
                </a:solidFill>
              </a:defRPr>
            </a:pPr>
            <a:r>
              <a:rPr>
                <a:solidFill>
                  <a:srgbClr val="404040"/>
                </a:solidFill>
              </a:rPr>
              <a:t>Body Level One</a:t>
            </a:r>
          </a:p>
          <a:p>
            <a:pPr lvl="1">
              <a:defRPr>
                <a:solidFill>
                  <a:srgbClr val="000000"/>
                </a:solidFill>
              </a:defRPr>
            </a:pPr>
            <a:r>
              <a:rPr>
                <a:solidFill>
                  <a:srgbClr val="404040"/>
                </a:solidFill>
              </a:rPr>
              <a:t>Body Level Two</a:t>
            </a:r>
          </a:p>
          <a:p>
            <a:pPr lvl="2">
              <a:defRPr>
                <a:solidFill>
                  <a:srgbClr val="000000"/>
                </a:solidFill>
              </a:defRPr>
            </a:pPr>
            <a:r>
              <a:rPr>
                <a:solidFill>
                  <a:srgbClr val="404040"/>
                </a:solidFill>
              </a:rPr>
              <a:t>Body Level Three</a:t>
            </a:r>
          </a:p>
          <a:p>
            <a:pPr lvl="3">
              <a:defRPr>
                <a:solidFill>
                  <a:srgbClr val="000000"/>
                </a:solidFill>
              </a:defRPr>
            </a:pPr>
            <a:r>
              <a:rPr>
                <a:solidFill>
                  <a:srgbClr val="404040"/>
                </a:solidFill>
              </a:rPr>
              <a:t>Body Level Four</a:t>
            </a:r>
          </a:p>
          <a:p>
            <a:pPr lvl="4">
              <a:defRPr>
                <a:solidFill>
                  <a:srgbClr val="000000"/>
                </a:solidFill>
              </a:defRPr>
            </a:pPr>
            <a:r>
              <a:rPr>
                <a:solidFill>
                  <a:srgbClr val="404040"/>
                </a:solidFill>
              </a:rPr>
              <a:t>Body Level Five</a:t>
            </a:r>
          </a:p>
        </p:txBody>
      </p:sp>
      <p:sp>
        <p:nvSpPr>
          <p:cNvPr id="31" name="Shape 31"/>
          <p:cNvSpPr/>
          <p:nvPr/>
        </p:nvSpPr>
        <p:spPr>
          <a:xfrm flipV="1">
            <a:off x="57" y="711193"/>
            <a:ext cx="1365443" cy="508006"/>
          </a:xfrm>
          <a:custGeom>
            <a:avLst/>
            <a:gdLst/>
            <a:ahLst/>
            <a:cxnLst>
              <a:cxn ang="0">
                <a:pos x="wd2" y="hd2"/>
              </a:cxn>
              <a:cxn ang="5400000">
                <a:pos x="wd2" y="hd2"/>
              </a:cxn>
              <a:cxn ang="10800000">
                <a:pos x="wd2" y="hd2"/>
              </a:cxn>
              <a:cxn ang="16200000">
                <a:pos x="wd2" y="hd2"/>
              </a:cxn>
            </a:cxnLst>
            <a:rect l="0" t="0" r="r" b="b"/>
            <a:pathLst>
              <a:path w="21563" h="21600" extrusionOk="0">
                <a:moveTo>
                  <a:pt x="21451" y="10139"/>
                </a:moveTo>
                <a:lnTo>
                  <a:pt x="17835" y="406"/>
                </a:lnTo>
                <a:cubicBezTo>
                  <a:pt x="17811" y="339"/>
                  <a:pt x="17781" y="270"/>
                  <a:pt x="17756" y="203"/>
                </a:cubicBezTo>
                <a:cubicBezTo>
                  <a:pt x="17683" y="0"/>
                  <a:pt x="17607" y="0"/>
                  <a:pt x="17531" y="0"/>
                </a:cubicBezTo>
                <a:lnTo>
                  <a:pt x="16099" y="0"/>
                </a:lnTo>
                <a:lnTo>
                  <a:pt x="0" y="134"/>
                </a:lnTo>
                <a:lnTo>
                  <a:pt x="0" y="21600"/>
                </a:lnTo>
                <a:lnTo>
                  <a:pt x="16099" y="21496"/>
                </a:lnTo>
                <a:lnTo>
                  <a:pt x="17531" y="21496"/>
                </a:lnTo>
                <a:cubicBezTo>
                  <a:pt x="17607" y="21496"/>
                  <a:pt x="17683" y="21295"/>
                  <a:pt x="17756" y="21295"/>
                </a:cubicBezTo>
                <a:cubicBezTo>
                  <a:pt x="17756" y="21090"/>
                  <a:pt x="17835" y="21090"/>
                  <a:pt x="17835" y="21090"/>
                </a:cubicBezTo>
                <a:lnTo>
                  <a:pt x="21451" y="11357"/>
                </a:lnTo>
                <a:cubicBezTo>
                  <a:pt x="21600" y="10951"/>
                  <a:pt x="21600" y="10547"/>
                  <a:pt x="21451" y="10139"/>
                </a:cubicBezTo>
                <a:close/>
              </a:path>
            </a:pathLst>
          </a:custGeom>
          <a:solidFill>
            <a:srgbClr val="A53010"/>
          </a:solidFill>
          <a:ln w="12700">
            <a:miter lim="400000"/>
          </a:ln>
        </p:spPr>
        <p:txBody>
          <a:bodyPr lIns="0" tIns="0" rIns="0" bIns="0"/>
          <a:lstStyle/>
          <a:p>
            <a:pPr lvl="0"/>
            <a:endParaRPr/>
          </a:p>
        </p:txBody>
      </p:sp>
      <p:sp>
        <p:nvSpPr>
          <p:cNvPr id="32" name="Shape 32"/>
          <p:cNvSpPr>
            <a:spLocks noGrp="1"/>
          </p:cNvSpPr>
          <p:nvPr>
            <p:ph type="sldNum" sz="quarter" idx="2"/>
          </p:nvPr>
        </p:nvSpPr>
        <p:spPr>
          <a:xfrm>
            <a:off x="511228" y="772225"/>
            <a:ext cx="584979" cy="396241"/>
          </a:xfrm>
          <a:prstGeom prst="rect">
            <a:avLst/>
          </a:prstGeom>
          <a:ln w="12700">
            <a:miter lim="400000"/>
          </a:ln>
        </p:spPr>
        <p:txBody>
          <a:bodyPr lIns="45719" rIns="45719" anchor="ctr">
            <a:spAutoFit/>
          </a:bodyPr>
          <a:lstStyle>
            <a:lvl1pPr algn="r">
              <a:defRPr sz="2000">
                <a:solidFill>
                  <a:srgbClr val="FEFFFF"/>
                </a:solidFill>
              </a:defRPr>
            </a:lvl1pPr>
          </a:lstStyle>
          <a:p>
            <a:pPr lvl="0"/>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ransition spd="med"/>
  <p:txStyles>
    <p:titleStyle>
      <a:lvl1pPr defTabSz="457200">
        <a:defRPr sz="3600">
          <a:solidFill>
            <a:srgbClr val="262626"/>
          </a:solidFill>
          <a:latin typeface="Century Gothic"/>
          <a:ea typeface="Century Gothic"/>
          <a:cs typeface="Century Gothic"/>
          <a:sym typeface="Century Gothic"/>
        </a:defRPr>
      </a:lvl1pPr>
      <a:lvl2pPr defTabSz="457200">
        <a:defRPr sz="3600">
          <a:solidFill>
            <a:srgbClr val="262626"/>
          </a:solidFill>
          <a:latin typeface="Century Gothic"/>
          <a:ea typeface="Century Gothic"/>
          <a:cs typeface="Century Gothic"/>
          <a:sym typeface="Century Gothic"/>
        </a:defRPr>
      </a:lvl2pPr>
      <a:lvl3pPr defTabSz="457200">
        <a:defRPr sz="3600">
          <a:solidFill>
            <a:srgbClr val="262626"/>
          </a:solidFill>
          <a:latin typeface="Century Gothic"/>
          <a:ea typeface="Century Gothic"/>
          <a:cs typeface="Century Gothic"/>
          <a:sym typeface="Century Gothic"/>
        </a:defRPr>
      </a:lvl3pPr>
      <a:lvl4pPr defTabSz="457200">
        <a:defRPr sz="3600">
          <a:solidFill>
            <a:srgbClr val="262626"/>
          </a:solidFill>
          <a:latin typeface="Century Gothic"/>
          <a:ea typeface="Century Gothic"/>
          <a:cs typeface="Century Gothic"/>
          <a:sym typeface="Century Gothic"/>
        </a:defRPr>
      </a:lvl4pPr>
      <a:lvl5pPr defTabSz="457200">
        <a:defRPr sz="3600">
          <a:solidFill>
            <a:srgbClr val="262626"/>
          </a:solidFill>
          <a:latin typeface="Century Gothic"/>
          <a:ea typeface="Century Gothic"/>
          <a:cs typeface="Century Gothic"/>
          <a:sym typeface="Century Gothic"/>
        </a:defRPr>
      </a:lvl5pPr>
      <a:lvl6pPr defTabSz="457200">
        <a:defRPr sz="3600">
          <a:solidFill>
            <a:srgbClr val="262626"/>
          </a:solidFill>
          <a:latin typeface="Century Gothic"/>
          <a:ea typeface="Century Gothic"/>
          <a:cs typeface="Century Gothic"/>
          <a:sym typeface="Century Gothic"/>
        </a:defRPr>
      </a:lvl6pPr>
      <a:lvl7pPr defTabSz="457200">
        <a:defRPr sz="3600">
          <a:solidFill>
            <a:srgbClr val="262626"/>
          </a:solidFill>
          <a:latin typeface="Century Gothic"/>
          <a:ea typeface="Century Gothic"/>
          <a:cs typeface="Century Gothic"/>
          <a:sym typeface="Century Gothic"/>
        </a:defRPr>
      </a:lvl7pPr>
      <a:lvl8pPr defTabSz="457200">
        <a:defRPr sz="3600">
          <a:solidFill>
            <a:srgbClr val="262626"/>
          </a:solidFill>
          <a:latin typeface="Century Gothic"/>
          <a:ea typeface="Century Gothic"/>
          <a:cs typeface="Century Gothic"/>
          <a:sym typeface="Century Gothic"/>
        </a:defRPr>
      </a:lvl8pPr>
      <a:lvl9pPr defTabSz="457200">
        <a:defRPr sz="3600">
          <a:solidFill>
            <a:srgbClr val="262626"/>
          </a:solidFill>
          <a:latin typeface="Century Gothic"/>
          <a:ea typeface="Century Gothic"/>
          <a:cs typeface="Century Gothic"/>
          <a:sym typeface="Century Gothic"/>
        </a:defRPr>
      </a:lvl9pPr>
    </p:titleStyle>
    <p:bodyStyle>
      <a:lvl1pPr marL="342900" indent="-342900" defTabSz="457200">
        <a:spcBef>
          <a:spcPts val="1000"/>
        </a:spcBef>
        <a:buClr>
          <a:srgbClr val="A53010"/>
        </a:buClr>
        <a:buSzPct val="100000"/>
        <a:buFont typeface="Wingdings 3"/>
        <a:buChar char=""/>
        <a:defRPr>
          <a:solidFill>
            <a:srgbClr val="404040"/>
          </a:solidFill>
          <a:latin typeface="Century Gothic"/>
          <a:ea typeface="Century Gothic"/>
          <a:cs typeface="Century Gothic"/>
          <a:sym typeface="Century Gothic"/>
        </a:defRPr>
      </a:lvl1pPr>
      <a:lvl2pPr marL="778668" indent="-321468" defTabSz="457200">
        <a:spcBef>
          <a:spcPts val="1000"/>
        </a:spcBef>
        <a:buClr>
          <a:srgbClr val="A53010"/>
        </a:buClr>
        <a:buSzPct val="100000"/>
        <a:buFont typeface="Wingdings 3"/>
        <a:buChar char=""/>
        <a:defRPr>
          <a:solidFill>
            <a:srgbClr val="404040"/>
          </a:solidFill>
          <a:latin typeface="Century Gothic"/>
          <a:ea typeface="Century Gothic"/>
          <a:cs typeface="Century Gothic"/>
          <a:sym typeface="Century Gothic"/>
        </a:defRPr>
      </a:lvl2pPr>
      <a:lvl3pPr marL="1208314" indent="-293914" defTabSz="457200">
        <a:spcBef>
          <a:spcPts val="1000"/>
        </a:spcBef>
        <a:buClr>
          <a:srgbClr val="A53010"/>
        </a:buClr>
        <a:buSzPct val="100000"/>
        <a:buFont typeface="Wingdings 3"/>
        <a:buChar char=""/>
        <a:defRPr>
          <a:solidFill>
            <a:srgbClr val="404040"/>
          </a:solidFill>
          <a:latin typeface="Century Gothic"/>
          <a:ea typeface="Century Gothic"/>
          <a:cs typeface="Century Gothic"/>
          <a:sym typeface="Century Gothic"/>
        </a:defRPr>
      </a:lvl3pPr>
      <a:lvl4pPr marL="1714500" indent="-342900" defTabSz="457200">
        <a:spcBef>
          <a:spcPts val="1000"/>
        </a:spcBef>
        <a:buClr>
          <a:srgbClr val="A53010"/>
        </a:buClr>
        <a:buSzPct val="100000"/>
        <a:buFont typeface="Wingdings 3"/>
        <a:buChar char=""/>
        <a:defRPr>
          <a:solidFill>
            <a:srgbClr val="404040"/>
          </a:solidFill>
          <a:latin typeface="Century Gothic"/>
          <a:ea typeface="Century Gothic"/>
          <a:cs typeface="Century Gothic"/>
          <a:sym typeface="Century Gothic"/>
        </a:defRPr>
      </a:lvl4pPr>
      <a:lvl5pPr marL="2171700" indent="-342900" defTabSz="457200">
        <a:spcBef>
          <a:spcPts val="1000"/>
        </a:spcBef>
        <a:buClr>
          <a:srgbClr val="A53010"/>
        </a:buClr>
        <a:buSzPct val="100000"/>
        <a:buFont typeface="Wingdings 3"/>
        <a:buChar char=""/>
        <a:defRPr>
          <a:solidFill>
            <a:srgbClr val="404040"/>
          </a:solidFill>
          <a:latin typeface="Century Gothic"/>
          <a:ea typeface="Century Gothic"/>
          <a:cs typeface="Century Gothic"/>
          <a:sym typeface="Century Gothic"/>
        </a:defRPr>
      </a:lvl5pPr>
      <a:lvl6pPr marL="2628900" indent="-342900" defTabSz="457200">
        <a:spcBef>
          <a:spcPts val="1000"/>
        </a:spcBef>
        <a:buClr>
          <a:srgbClr val="A53010"/>
        </a:buClr>
        <a:buSzPct val="100000"/>
        <a:buFont typeface="Wingdings 3"/>
        <a:buChar char=""/>
        <a:defRPr>
          <a:solidFill>
            <a:srgbClr val="404040"/>
          </a:solidFill>
          <a:latin typeface="Century Gothic"/>
          <a:ea typeface="Century Gothic"/>
          <a:cs typeface="Century Gothic"/>
          <a:sym typeface="Century Gothic"/>
        </a:defRPr>
      </a:lvl6pPr>
      <a:lvl7pPr marL="3086100" indent="-342900" defTabSz="457200">
        <a:spcBef>
          <a:spcPts val="1000"/>
        </a:spcBef>
        <a:buClr>
          <a:srgbClr val="A53010"/>
        </a:buClr>
        <a:buSzPct val="100000"/>
        <a:buFont typeface="Wingdings 3"/>
        <a:buChar char=""/>
        <a:defRPr>
          <a:solidFill>
            <a:srgbClr val="404040"/>
          </a:solidFill>
          <a:latin typeface="Century Gothic"/>
          <a:ea typeface="Century Gothic"/>
          <a:cs typeface="Century Gothic"/>
          <a:sym typeface="Century Gothic"/>
        </a:defRPr>
      </a:lvl7pPr>
      <a:lvl8pPr marL="3543300" indent="-342900" defTabSz="457200">
        <a:spcBef>
          <a:spcPts val="1000"/>
        </a:spcBef>
        <a:buClr>
          <a:srgbClr val="A53010"/>
        </a:buClr>
        <a:buSzPct val="100000"/>
        <a:buFont typeface="Wingdings 3"/>
        <a:buChar char=""/>
        <a:defRPr>
          <a:solidFill>
            <a:srgbClr val="404040"/>
          </a:solidFill>
          <a:latin typeface="Century Gothic"/>
          <a:ea typeface="Century Gothic"/>
          <a:cs typeface="Century Gothic"/>
          <a:sym typeface="Century Gothic"/>
        </a:defRPr>
      </a:lvl8pPr>
      <a:lvl9pPr marL="4000500" indent="-342900" defTabSz="457200">
        <a:spcBef>
          <a:spcPts val="1000"/>
        </a:spcBef>
        <a:buClr>
          <a:srgbClr val="A53010"/>
        </a:buClr>
        <a:buSzPct val="100000"/>
        <a:buFont typeface="Wingdings 3"/>
        <a:buChar char=""/>
        <a:defRPr>
          <a:solidFill>
            <a:srgbClr val="404040"/>
          </a:solidFill>
          <a:latin typeface="Century Gothic"/>
          <a:ea typeface="Century Gothic"/>
          <a:cs typeface="Century Gothic"/>
          <a:sym typeface="Century Gothic"/>
        </a:defRPr>
      </a:lvl9pPr>
    </p:bodyStyle>
    <p:otherStyle>
      <a:lvl1pPr algn="r">
        <a:defRPr sz="2000">
          <a:solidFill>
            <a:schemeClr val="tx1"/>
          </a:solidFill>
          <a:latin typeface="+mn-lt"/>
          <a:ea typeface="+mn-ea"/>
          <a:cs typeface="+mn-cs"/>
          <a:sym typeface="Century Gothic"/>
        </a:defRPr>
      </a:lvl1pPr>
      <a:lvl2pPr indent="457200" algn="r">
        <a:defRPr sz="2000">
          <a:solidFill>
            <a:schemeClr val="tx1"/>
          </a:solidFill>
          <a:latin typeface="+mn-lt"/>
          <a:ea typeface="+mn-ea"/>
          <a:cs typeface="+mn-cs"/>
          <a:sym typeface="Century Gothic"/>
        </a:defRPr>
      </a:lvl2pPr>
      <a:lvl3pPr indent="914400" algn="r">
        <a:defRPr sz="2000">
          <a:solidFill>
            <a:schemeClr val="tx1"/>
          </a:solidFill>
          <a:latin typeface="+mn-lt"/>
          <a:ea typeface="+mn-ea"/>
          <a:cs typeface="+mn-cs"/>
          <a:sym typeface="Century Gothic"/>
        </a:defRPr>
      </a:lvl3pPr>
      <a:lvl4pPr indent="1371600" algn="r">
        <a:defRPr sz="2000">
          <a:solidFill>
            <a:schemeClr val="tx1"/>
          </a:solidFill>
          <a:latin typeface="+mn-lt"/>
          <a:ea typeface="+mn-ea"/>
          <a:cs typeface="+mn-cs"/>
          <a:sym typeface="Century Gothic"/>
        </a:defRPr>
      </a:lvl4pPr>
      <a:lvl5pPr indent="1828800" algn="r">
        <a:defRPr sz="2000">
          <a:solidFill>
            <a:schemeClr val="tx1"/>
          </a:solidFill>
          <a:latin typeface="+mn-lt"/>
          <a:ea typeface="+mn-ea"/>
          <a:cs typeface="+mn-cs"/>
          <a:sym typeface="Century Gothic"/>
        </a:defRPr>
      </a:lvl5pPr>
      <a:lvl6pPr indent="2286000" algn="r">
        <a:defRPr sz="2000">
          <a:solidFill>
            <a:schemeClr val="tx1"/>
          </a:solidFill>
          <a:latin typeface="+mn-lt"/>
          <a:ea typeface="+mn-ea"/>
          <a:cs typeface="+mn-cs"/>
          <a:sym typeface="Century Gothic"/>
        </a:defRPr>
      </a:lvl6pPr>
      <a:lvl7pPr indent="2743200" algn="r">
        <a:defRPr sz="2000">
          <a:solidFill>
            <a:schemeClr val="tx1"/>
          </a:solidFill>
          <a:latin typeface="+mn-lt"/>
          <a:ea typeface="+mn-ea"/>
          <a:cs typeface="+mn-cs"/>
          <a:sym typeface="Century Gothic"/>
        </a:defRPr>
      </a:lvl7pPr>
      <a:lvl8pPr indent="3200400" algn="r">
        <a:defRPr sz="2000">
          <a:solidFill>
            <a:schemeClr val="tx1"/>
          </a:solidFill>
          <a:latin typeface="+mn-lt"/>
          <a:ea typeface="+mn-ea"/>
          <a:cs typeface="+mn-cs"/>
          <a:sym typeface="Century Gothic"/>
        </a:defRPr>
      </a:lvl8pPr>
      <a:lvl9pPr indent="3657600" algn="r">
        <a:defRPr sz="2000">
          <a:solidFill>
            <a:schemeClr val="tx1"/>
          </a:solidFill>
          <a:latin typeface="+mn-lt"/>
          <a:ea typeface="+mn-ea"/>
          <a:cs typeface="+mn-cs"/>
          <a:sym typeface="Century Gothic"/>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 name="Shape 325"/>
          <p:cNvSpPr>
            <a:spLocks noGrp="1"/>
          </p:cNvSpPr>
          <p:nvPr>
            <p:ph type="body" idx="1"/>
          </p:nvPr>
        </p:nvSpPr>
        <p:spPr>
          <a:xfrm>
            <a:off x="1691680" y="3429000"/>
            <a:ext cx="6438697" cy="1841944"/>
          </a:xfrm>
          <a:prstGeom prst="rect">
            <a:avLst/>
          </a:prstGeom>
        </p:spPr>
        <p:txBody>
          <a:bodyPr lIns="0" tIns="0" rIns="0" bIns="0" anchor="ctr"/>
          <a:lstStyle/>
          <a:p>
            <a:pPr marL="0" lvl="0" indent="0" algn="ctr">
              <a:buSzTx/>
              <a:buNone/>
              <a:defRPr>
                <a:latin typeface="Adobe Caslon Pro Bold"/>
                <a:ea typeface="Adobe Caslon Pro Bold"/>
                <a:cs typeface="Adobe Caslon Pro Bold"/>
                <a:sym typeface="Adobe Caslon Pro Bold"/>
              </a:defRPr>
            </a:pPr>
            <a:endParaRPr/>
          </a:p>
        </p:txBody>
      </p:sp>
      <p:sp>
        <p:nvSpPr>
          <p:cNvPr id="326" name="Shape 326"/>
          <p:cNvSpPr>
            <a:spLocks noGrp="1"/>
          </p:cNvSpPr>
          <p:nvPr>
            <p:ph type="sldNum" sz="quarter" idx="2"/>
          </p:nvPr>
        </p:nvSpPr>
        <p:spPr>
          <a:xfrm>
            <a:off x="511228" y="767076"/>
            <a:ext cx="584979" cy="396241"/>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2000">
                <a:solidFill>
                  <a:srgbClr val="FEFFFF"/>
                </a:solidFill>
              </a:rPr>
              <a:t>1</a:t>
            </a:fld>
            <a:endParaRPr sz="2000">
              <a:solidFill>
                <a:srgbClr val="FEFFFF"/>
              </a:solidFill>
            </a:endParaRPr>
          </a:p>
        </p:txBody>
      </p:sp>
      <p:sp>
        <p:nvSpPr>
          <p:cNvPr id="327" name="Shape 327"/>
          <p:cNvSpPr/>
          <p:nvPr/>
        </p:nvSpPr>
        <p:spPr>
          <a:xfrm>
            <a:off x="1331640" y="3356991"/>
            <a:ext cx="6984777" cy="1296146"/>
          </a:xfrm>
          <a:prstGeom prst="rect">
            <a:avLst/>
          </a:prstGeom>
          <a:solidFill>
            <a:srgbClr val="A53010"/>
          </a:solidFill>
          <a:ln>
            <a:solidFill/>
          </a:ln>
          <a:extLst>
            <a:ext uri="{C572A759-6A51-4108-AA02-DFA0A04FC94B}">
              <ma14:wrappingTextBoxFlag xmlns="" xmlns:ma14="http://schemas.microsoft.com/office/mac/drawingml/2011/main" val="1"/>
            </a:ext>
          </a:extLst>
        </p:spPr>
        <p:txBody>
          <a:bodyPr lIns="0" tIns="0" rIns="0" bIns="0" anchor="ctr">
            <a:normAutofit/>
          </a:bodyPr>
          <a:lstStyle/>
          <a:p>
            <a:pPr lvl="0" algn="ctr" defTabSz="429768">
              <a:spcBef>
                <a:spcPts val="500"/>
              </a:spcBef>
            </a:pPr>
            <a:r>
              <a:rPr sz="2350" b="1">
                <a:solidFill>
                  <a:srgbClr val="FFFFFF"/>
                </a:solidFill>
              </a:rPr>
              <a:t>STIMULASI DAN PENGATURAN OVER THE TOP UNTUK KEMAJUAN INDUSTRI TELEMATIKA </a:t>
            </a:r>
          </a:p>
          <a:p>
            <a:pPr lvl="0" algn="ctr" defTabSz="429768">
              <a:spcBef>
                <a:spcPts val="500"/>
              </a:spcBef>
            </a:pPr>
            <a:r>
              <a:rPr sz="2350" b="1">
                <a:solidFill>
                  <a:srgbClr val="FFFFFF"/>
                </a:solidFill>
              </a:rPr>
              <a:t>(OTT DAN KESEIMBANGAN INDUSTRI INDONESIA)</a:t>
            </a:r>
          </a:p>
        </p:txBody>
      </p:sp>
      <p:pic>
        <p:nvPicPr>
          <p:cNvPr id="328" name="image1.png"/>
          <p:cNvPicPr/>
          <p:nvPr/>
        </p:nvPicPr>
        <p:blipFill>
          <a:blip r:embed="rId2">
            <a:extLst/>
          </a:blip>
          <a:stretch>
            <a:fillRect/>
          </a:stretch>
        </p:blipFill>
        <p:spPr>
          <a:xfrm>
            <a:off x="3923927" y="440621"/>
            <a:ext cx="1656185" cy="1764244"/>
          </a:xfrm>
          <a:prstGeom prst="rect">
            <a:avLst/>
          </a:prstGeom>
          <a:ln w="12700">
            <a:miter lim="400000"/>
          </a:ln>
        </p:spPr>
      </p:pic>
      <p:sp>
        <p:nvSpPr>
          <p:cNvPr id="329" name="Shape 329"/>
          <p:cNvSpPr/>
          <p:nvPr/>
        </p:nvSpPr>
        <p:spPr>
          <a:xfrm>
            <a:off x="2520280" y="2276872"/>
            <a:ext cx="4572001" cy="615130"/>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lgn="ctr"/>
            <a:r>
              <a:rPr>
                <a:latin typeface="Times New Roman Bold"/>
                <a:ea typeface="Times New Roman Bold"/>
                <a:cs typeface="Times New Roman Bold"/>
                <a:sym typeface="Times New Roman Bold"/>
              </a:rPr>
              <a:t>LEMBAGA SENSOR FILM</a:t>
            </a:r>
          </a:p>
          <a:p>
            <a:pPr lvl="0" algn="ctr"/>
            <a:r>
              <a:rPr>
                <a:latin typeface="Times New Roman Bold"/>
                <a:ea typeface="Times New Roman Bold"/>
                <a:cs typeface="Times New Roman Bold"/>
                <a:sym typeface="Times New Roman Bold"/>
              </a:rPr>
              <a:t>REPUBLIK INDONESIA</a:t>
            </a:r>
          </a:p>
        </p:txBody>
      </p:sp>
      <p:sp>
        <p:nvSpPr>
          <p:cNvPr id="330" name="Shape 330"/>
          <p:cNvSpPr/>
          <p:nvPr/>
        </p:nvSpPr>
        <p:spPr>
          <a:xfrm>
            <a:off x="1619671" y="5220489"/>
            <a:ext cx="6438698" cy="768609"/>
          </a:xfrm>
          <a:prstGeom prst="rect">
            <a:avLst/>
          </a:prstGeom>
          <a:ln w="12700">
            <a:miter lim="400000"/>
          </a:ln>
          <a:extLst>
            <a:ext uri="{C572A759-6A51-4108-AA02-DFA0A04FC94B}">
              <ma14:wrappingTextBoxFlag xmlns="" xmlns:ma14="http://schemas.microsoft.com/office/mac/drawingml/2011/main" val="1"/>
            </a:ext>
          </a:extLst>
        </p:spPr>
        <p:txBody>
          <a:bodyPr lIns="45719" rIns="45719">
            <a:spAutoFit/>
          </a:bodyPr>
          <a:lstStyle/>
          <a:p>
            <a:pPr lvl="0" algn="ctr"/>
            <a:r>
              <a:rPr sz="1600">
                <a:latin typeface="Times New Roman Bold"/>
                <a:ea typeface="Times New Roman Bold"/>
                <a:cs typeface="Times New Roman Bold"/>
                <a:sym typeface="Times New Roman Bold"/>
              </a:rPr>
              <a:t>DISAMPAIKAN DALAM SEMINAR PENTAHELIX</a:t>
            </a:r>
          </a:p>
          <a:p>
            <a:pPr lvl="0" algn="ctr"/>
            <a:r>
              <a:rPr sz="1600">
                <a:latin typeface="Times New Roman Bold"/>
                <a:ea typeface="Times New Roman Bold"/>
                <a:cs typeface="Times New Roman Bold"/>
                <a:sym typeface="Times New Roman Bold"/>
              </a:rPr>
              <a:t>HOTEL BOROBUDUR</a:t>
            </a:r>
          </a:p>
          <a:p>
            <a:pPr lvl="0" algn="ctr"/>
            <a:r>
              <a:rPr sz="1600">
                <a:latin typeface="Times New Roman Bold"/>
                <a:ea typeface="Times New Roman Bold"/>
                <a:cs typeface="Times New Roman Bold"/>
                <a:sym typeface="Times New Roman Bold"/>
              </a:rPr>
              <a:t>SENIN, 09 MEI 2016</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 name="Shape 364"/>
          <p:cNvSpPr>
            <a:spLocks noGrp="1"/>
          </p:cNvSpPr>
          <p:nvPr>
            <p:ph type="title"/>
          </p:nvPr>
        </p:nvSpPr>
        <p:spPr>
          <a:xfrm>
            <a:off x="1945200" y="332655"/>
            <a:ext cx="6589201" cy="1280892"/>
          </a:xfrm>
          <a:prstGeom prst="rect">
            <a:avLst/>
          </a:prstGeom>
          <a:solidFill>
            <a:srgbClr val="A53010"/>
          </a:solidFill>
        </p:spPr>
        <p:txBody>
          <a:bodyPr lIns="0" tIns="0" rIns="0" bIns="0" anchor="ctr"/>
          <a:lstStyle>
            <a:lvl1pPr algn="ctr">
              <a:defRPr sz="3200" b="1">
                <a:solidFill>
                  <a:srgbClr val="FFFFFF"/>
                </a:solidFill>
              </a:defRPr>
            </a:lvl1pPr>
          </a:lstStyle>
          <a:p>
            <a:pPr lvl="0">
              <a:defRPr sz="1800" b="0">
                <a:solidFill>
                  <a:srgbClr val="000000"/>
                </a:solidFill>
              </a:defRPr>
            </a:pPr>
            <a:r>
              <a:rPr sz="3200" b="1">
                <a:solidFill>
                  <a:srgbClr val="FFFFFF"/>
                </a:solidFill>
              </a:rPr>
              <a:t>TUGAS LSF</a:t>
            </a:r>
          </a:p>
        </p:txBody>
      </p:sp>
      <p:sp>
        <p:nvSpPr>
          <p:cNvPr id="365" name="Shape 365"/>
          <p:cNvSpPr>
            <a:spLocks noGrp="1"/>
          </p:cNvSpPr>
          <p:nvPr>
            <p:ph type="body" idx="1"/>
          </p:nvPr>
        </p:nvSpPr>
        <p:spPr>
          <a:xfrm>
            <a:off x="1942414" y="1772816"/>
            <a:ext cx="6591986" cy="3777623"/>
          </a:xfrm>
          <a:prstGeom prst="rect">
            <a:avLst/>
          </a:prstGeom>
        </p:spPr>
        <p:txBody>
          <a:bodyPr>
            <a:normAutofit lnSpcReduction="10000"/>
          </a:bodyPr>
          <a:lstStyle/>
          <a:p>
            <a:pPr marL="457200" lvl="0" indent="-457200" algn="just">
              <a:defRPr>
                <a:solidFill>
                  <a:srgbClr val="000000"/>
                </a:solidFill>
              </a:defRPr>
            </a:pPr>
            <a:r>
              <a:rPr sz="2400" b="1" dirty="0" err="1">
                <a:solidFill>
                  <a:schemeClr val="bg2"/>
                </a:solidFill>
              </a:rPr>
              <a:t>Melakukan</a:t>
            </a:r>
            <a:r>
              <a:rPr sz="2400" b="1" dirty="0">
                <a:solidFill>
                  <a:schemeClr val="bg2"/>
                </a:solidFill>
              </a:rPr>
              <a:t> </a:t>
            </a:r>
            <a:r>
              <a:rPr sz="2400" b="1" dirty="0" err="1">
                <a:solidFill>
                  <a:schemeClr val="bg2"/>
                </a:solidFill>
              </a:rPr>
              <a:t>penyensoran</a:t>
            </a:r>
            <a:r>
              <a:rPr sz="2400" b="1" dirty="0">
                <a:solidFill>
                  <a:schemeClr val="bg2"/>
                </a:solidFill>
              </a:rPr>
              <a:t> film </a:t>
            </a:r>
            <a:r>
              <a:rPr sz="2400" b="1" dirty="0" err="1">
                <a:solidFill>
                  <a:schemeClr val="bg2"/>
                </a:solidFill>
              </a:rPr>
              <a:t>dan</a:t>
            </a:r>
            <a:r>
              <a:rPr sz="2400" b="1" dirty="0">
                <a:solidFill>
                  <a:schemeClr val="bg2"/>
                </a:solidFill>
              </a:rPr>
              <a:t> </a:t>
            </a:r>
            <a:r>
              <a:rPr sz="2400" b="1" dirty="0" err="1">
                <a:solidFill>
                  <a:schemeClr val="bg2"/>
                </a:solidFill>
              </a:rPr>
              <a:t>iklan</a:t>
            </a:r>
            <a:r>
              <a:rPr sz="2400" b="1" dirty="0">
                <a:solidFill>
                  <a:schemeClr val="bg2"/>
                </a:solidFill>
              </a:rPr>
              <a:t> film </a:t>
            </a:r>
            <a:r>
              <a:rPr sz="2400" b="1" dirty="0" err="1">
                <a:solidFill>
                  <a:schemeClr val="bg2"/>
                </a:solidFill>
              </a:rPr>
              <a:t>sebelum</a:t>
            </a:r>
            <a:r>
              <a:rPr sz="2400" b="1" dirty="0">
                <a:solidFill>
                  <a:schemeClr val="bg2"/>
                </a:solidFill>
              </a:rPr>
              <a:t> </a:t>
            </a:r>
            <a:r>
              <a:rPr sz="2400" b="1" dirty="0" err="1">
                <a:solidFill>
                  <a:schemeClr val="bg2"/>
                </a:solidFill>
              </a:rPr>
              <a:t>diedarkan</a:t>
            </a:r>
            <a:r>
              <a:rPr sz="2400" b="1" dirty="0">
                <a:solidFill>
                  <a:schemeClr val="bg2"/>
                </a:solidFill>
              </a:rPr>
              <a:t> </a:t>
            </a:r>
            <a:r>
              <a:rPr sz="2400" b="1" dirty="0" err="1">
                <a:solidFill>
                  <a:schemeClr val="bg2"/>
                </a:solidFill>
              </a:rPr>
              <a:t>dan</a:t>
            </a:r>
            <a:r>
              <a:rPr sz="2400" b="1" dirty="0">
                <a:solidFill>
                  <a:schemeClr val="bg2"/>
                </a:solidFill>
              </a:rPr>
              <a:t>/</a:t>
            </a:r>
            <a:r>
              <a:rPr sz="2400" b="1" dirty="0" err="1">
                <a:solidFill>
                  <a:schemeClr val="bg2"/>
                </a:solidFill>
              </a:rPr>
              <a:t>atau</a:t>
            </a:r>
            <a:r>
              <a:rPr sz="2400" b="1" dirty="0">
                <a:solidFill>
                  <a:schemeClr val="bg2"/>
                </a:solidFill>
              </a:rPr>
              <a:t> </a:t>
            </a:r>
            <a:r>
              <a:rPr sz="2400" b="1" dirty="0" err="1">
                <a:solidFill>
                  <a:schemeClr val="bg2"/>
                </a:solidFill>
              </a:rPr>
              <a:t>dipertunjukkan</a:t>
            </a:r>
            <a:r>
              <a:rPr sz="2400" b="1" dirty="0">
                <a:solidFill>
                  <a:schemeClr val="bg2"/>
                </a:solidFill>
              </a:rPr>
              <a:t> </a:t>
            </a:r>
            <a:r>
              <a:rPr sz="2400" b="1" dirty="0" err="1">
                <a:solidFill>
                  <a:schemeClr val="bg2"/>
                </a:solidFill>
              </a:rPr>
              <a:t>kepada</a:t>
            </a:r>
            <a:r>
              <a:rPr sz="2400" b="1" dirty="0">
                <a:solidFill>
                  <a:schemeClr val="bg2"/>
                </a:solidFill>
              </a:rPr>
              <a:t> </a:t>
            </a:r>
            <a:r>
              <a:rPr sz="2400" b="1" dirty="0" err="1">
                <a:solidFill>
                  <a:schemeClr val="bg2"/>
                </a:solidFill>
              </a:rPr>
              <a:t>khalayak</a:t>
            </a:r>
            <a:r>
              <a:rPr sz="2400" b="1" dirty="0">
                <a:solidFill>
                  <a:schemeClr val="bg2"/>
                </a:solidFill>
              </a:rPr>
              <a:t> </a:t>
            </a:r>
            <a:r>
              <a:rPr sz="2400" b="1" dirty="0" err="1">
                <a:solidFill>
                  <a:schemeClr val="bg2"/>
                </a:solidFill>
              </a:rPr>
              <a:t>umum</a:t>
            </a:r>
            <a:r>
              <a:rPr sz="2400" b="1" dirty="0">
                <a:solidFill>
                  <a:schemeClr val="bg2"/>
                </a:solidFill>
              </a:rPr>
              <a:t>; </a:t>
            </a:r>
          </a:p>
          <a:p>
            <a:pPr marL="457200" lvl="0" indent="-457200" algn="just">
              <a:defRPr>
                <a:solidFill>
                  <a:srgbClr val="000000"/>
                </a:solidFill>
              </a:defRPr>
            </a:pPr>
            <a:r>
              <a:rPr sz="2400" b="1" dirty="0" err="1">
                <a:solidFill>
                  <a:schemeClr val="bg2"/>
                </a:solidFill>
              </a:rPr>
              <a:t>Melakukan</a:t>
            </a:r>
            <a:r>
              <a:rPr sz="2400" b="1" dirty="0">
                <a:solidFill>
                  <a:schemeClr val="bg2"/>
                </a:solidFill>
              </a:rPr>
              <a:t> </a:t>
            </a:r>
            <a:r>
              <a:rPr sz="2400" b="1" dirty="0" err="1">
                <a:solidFill>
                  <a:schemeClr val="bg2"/>
                </a:solidFill>
              </a:rPr>
              <a:t>penelitian</a:t>
            </a:r>
            <a:r>
              <a:rPr sz="2400" b="1" dirty="0">
                <a:solidFill>
                  <a:schemeClr val="bg2"/>
                </a:solidFill>
              </a:rPr>
              <a:t> </a:t>
            </a:r>
            <a:r>
              <a:rPr sz="2400" b="1" dirty="0" err="1">
                <a:solidFill>
                  <a:schemeClr val="bg2"/>
                </a:solidFill>
              </a:rPr>
              <a:t>dan</a:t>
            </a:r>
            <a:r>
              <a:rPr sz="2400" b="1" dirty="0">
                <a:solidFill>
                  <a:schemeClr val="bg2"/>
                </a:solidFill>
              </a:rPr>
              <a:t> </a:t>
            </a:r>
            <a:r>
              <a:rPr sz="2400" b="1" dirty="0" err="1">
                <a:solidFill>
                  <a:schemeClr val="bg2"/>
                </a:solidFill>
              </a:rPr>
              <a:t>penilaian</a:t>
            </a:r>
            <a:r>
              <a:rPr sz="2400" b="1" dirty="0">
                <a:solidFill>
                  <a:schemeClr val="bg2"/>
                </a:solidFill>
              </a:rPr>
              <a:t> </a:t>
            </a:r>
            <a:r>
              <a:rPr sz="2400" b="1" dirty="0" err="1">
                <a:solidFill>
                  <a:schemeClr val="bg2"/>
                </a:solidFill>
              </a:rPr>
              <a:t>judul</a:t>
            </a:r>
            <a:r>
              <a:rPr sz="2400" b="1" dirty="0">
                <a:solidFill>
                  <a:schemeClr val="bg2"/>
                </a:solidFill>
              </a:rPr>
              <a:t>, </a:t>
            </a:r>
            <a:r>
              <a:rPr sz="2400" b="1" dirty="0" err="1">
                <a:solidFill>
                  <a:schemeClr val="bg2"/>
                </a:solidFill>
              </a:rPr>
              <a:t>tema</a:t>
            </a:r>
            <a:r>
              <a:rPr sz="2400" b="1" dirty="0">
                <a:solidFill>
                  <a:schemeClr val="bg2"/>
                </a:solidFill>
              </a:rPr>
              <a:t>, </a:t>
            </a:r>
            <a:r>
              <a:rPr sz="2400" b="1" dirty="0" err="1">
                <a:solidFill>
                  <a:schemeClr val="bg2"/>
                </a:solidFill>
              </a:rPr>
              <a:t>gambar</a:t>
            </a:r>
            <a:r>
              <a:rPr sz="2400" b="1" dirty="0">
                <a:solidFill>
                  <a:schemeClr val="bg2"/>
                </a:solidFill>
              </a:rPr>
              <a:t>, </a:t>
            </a:r>
            <a:r>
              <a:rPr sz="2400" b="1" dirty="0" err="1">
                <a:solidFill>
                  <a:schemeClr val="bg2"/>
                </a:solidFill>
              </a:rPr>
              <a:t>adegan</a:t>
            </a:r>
            <a:r>
              <a:rPr sz="2400" b="1" dirty="0">
                <a:solidFill>
                  <a:schemeClr val="bg2"/>
                </a:solidFill>
              </a:rPr>
              <a:t>, </a:t>
            </a:r>
            <a:r>
              <a:rPr sz="2400" b="1" dirty="0" err="1">
                <a:solidFill>
                  <a:schemeClr val="bg2"/>
                </a:solidFill>
              </a:rPr>
              <a:t>suara</a:t>
            </a:r>
            <a:r>
              <a:rPr sz="2400" b="1" dirty="0">
                <a:solidFill>
                  <a:schemeClr val="bg2"/>
                </a:solidFill>
              </a:rPr>
              <a:t>, </a:t>
            </a:r>
            <a:r>
              <a:rPr sz="2400" b="1" dirty="0" err="1">
                <a:solidFill>
                  <a:schemeClr val="bg2"/>
                </a:solidFill>
              </a:rPr>
              <a:t>dan</a:t>
            </a:r>
            <a:r>
              <a:rPr sz="2400" b="1" dirty="0">
                <a:solidFill>
                  <a:schemeClr val="bg2"/>
                </a:solidFill>
              </a:rPr>
              <a:t> </a:t>
            </a:r>
            <a:r>
              <a:rPr sz="2400" b="1" dirty="0" err="1">
                <a:solidFill>
                  <a:schemeClr val="bg2"/>
                </a:solidFill>
              </a:rPr>
              <a:t>teks</a:t>
            </a:r>
            <a:r>
              <a:rPr sz="2400" b="1" dirty="0">
                <a:solidFill>
                  <a:schemeClr val="bg2"/>
                </a:solidFill>
              </a:rPr>
              <a:t> </a:t>
            </a:r>
            <a:r>
              <a:rPr sz="2400" b="1" dirty="0" err="1">
                <a:solidFill>
                  <a:schemeClr val="bg2"/>
                </a:solidFill>
              </a:rPr>
              <a:t>terjemahan</a:t>
            </a:r>
            <a:r>
              <a:rPr sz="2400" b="1" dirty="0">
                <a:solidFill>
                  <a:schemeClr val="bg2"/>
                </a:solidFill>
              </a:rPr>
              <a:t> </a:t>
            </a:r>
            <a:r>
              <a:rPr sz="2400" b="1" dirty="0" err="1">
                <a:solidFill>
                  <a:schemeClr val="bg2"/>
                </a:solidFill>
              </a:rPr>
              <a:t>suatu</a:t>
            </a:r>
            <a:r>
              <a:rPr sz="2400" b="1" dirty="0">
                <a:solidFill>
                  <a:schemeClr val="bg2"/>
                </a:solidFill>
              </a:rPr>
              <a:t> film </a:t>
            </a:r>
            <a:r>
              <a:rPr sz="2400" b="1" dirty="0" err="1">
                <a:solidFill>
                  <a:schemeClr val="bg2"/>
                </a:solidFill>
              </a:rPr>
              <a:t>dan</a:t>
            </a:r>
            <a:r>
              <a:rPr sz="2400" b="1" dirty="0">
                <a:solidFill>
                  <a:schemeClr val="bg2"/>
                </a:solidFill>
              </a:rPr>
              <a:t> </a:t>
            </a:r>
            <a:r>
              <a:rPr sz="2400" b="1" dirty="0" err="1">
                <a:solidFill>
                  <a:schemeClr val="bg2"/>
                </a:solidFill>
              </a:rPr>
              <a:t>iklan</a:t>
            </a:r>
            <a:r>
              <a:rPr sz="2400" b="1" dirty="0">
                <a:solidFill>
                  <a:schemeClr val="bg2"/>
                </a:solidFill>
              </a:rPr>
              <a:t> film yang </a:t>
            </a:r>
            <a:r>
              <a:rPr sz="2400" b="1" dirty="0" err="1">
                <a:solidFill>
                  <a:schemeClr val="bg2"/>
                </a:solidFill>
              </a:rPr>
              <a:t>akan</a:t>
            </a:r>
            <a:r>
              <a:rPr sz="2400" b="1" dirty="0">
                <a:solidFill>
                  <a:schemeClr val="bg2"/>
                </a:solidFill>
              </a:rPr>
              <a:t> </a:t>
            </a:r>
            <a:r>
              <a:rPr sz="2400" b="1" dirty="0" err="1">
                <a:solidFill>
                  <a:schemeClr val="bg2"/>
                </a:solidFill>
              </a:rPr>
              <a:t>diedarkan</a:t>
            </a:r>
            <a:r>
              <a:rPr sz="2400" b="1" dirty="0">
                <a:solidFill>
                  <a:schemeClr val="bg2"/>
                </a:solidFill>
              </a:rPr>
              <a:t> </a:t>
            </a:r>
            <a:r>
              <a:rPr sz="2400" b="1" dirty="0" err="1">
                <a:solidFill>
                  <a:schemeClr val="bg2"/>
                </a:solidFill>
              </a:rPr>
              <a:t>dan</a:t>
            </a:r>
            <a:r>
              <a:rPr sz="2400" b="1" dirty="0">
                <a:solidFill>
                  <a:schemeClr val="bg2"/>
                </a:solidFill>
              </a:rPr>
              <a:t>/</a:t>
            </a:r>
            <a:r>
              <a:rPr sz="2400" b="1" dirty="0" err="1">
                <a:solidFill>
                  <a:schemeClr val="bg2"/>
                </a:solidFill>
              </a:rPr>
              <a:t>atau</a:t>
            </a:r>
            <a:r>
              <a:rPr sz="2400" b="1" dirty="0">
                <a:solidFill>
                  <a:schemeClr val="bg2"/>
                </a:solidFill>
              </a:rPr>
              <a:t> </a:t>
            </a:r>
            <a:r>
              <a:rPr sz="2400" b="1" dirty="0" err="1">
                <a:solidFill>
                  <a:schemeClr val="bg2"/>
                </a:solidFill>
              </a:rPr>
              <a:t>dipertunjukkan</a:t>
            </a:r>
            <a:r>
              <a:rPr sz="2400" b="1" dirty="0">
                <a:solidFill>
                  <a:schemeClr val="bg2"/>
                </a:solidFill>
              </a:rPr>
              <a:t> </a:t>
            </a:r>
            <a:r>
              <a:rPr sz="2400" b="1" dirty="0" err="1">
                <a:solidFill>
                  <a:schemeClr val="bg2"/>
                </a:solidFill>
              </a:rPr>
              <a:t>kepada</a:t>
            </a:r>
            <a:r>
              <a:rPr sz="2400" b="1" dirty="0">
                <a:solidFill>
                  <a:schemeClr val="bg2"/>
                </a:solidFill>
              </a:rPr>
              <a:t> </a:t>
            </a:r>
            <a:r>
              <a:rPr sz="2400" b="1" dirty="0" err="1">
                <a:solidFill>
                  <a:schemeClr val="bg2"/>
                </a:solidFill>
              </a:rPr>
              <a:t>khalayak</a:t>
            </a:r>
            <a:r>
              <a:rPr sz="2400" b="1" dirty="0">
                <a:solidFill>
                  <a:schemeClr val="bg2"/>
                </a:solidFill>
              </a:rPr>
              <a:t> </a:t>
            </a:r>
            <a:r>
              <a:rPr sz="2400" b="1" dirty="0" err="1">
                <a:solidFill>
                  <a:schemeClr val="bg2"/>
                </a:solidFill>
              </a:rPr>
              <a:t>umum</a:t>
            </a:r>
            <a:r>
              <a:rPr sz="2400" b="1" dirty="0">
                <a:solidFill>
                  <a:schemeClr val="bg2"/>
                </a:solidFill>
              </a:rPr>
              <a:t>. </a:t>
            </a:r>
          </a:p>
        </p:txBody>
      </p:sp>
      <p:sp>
        <p:nvSpPr>
          <p:cNvPr id="366" name="Shape 366"/>
          <p:cNvSpPr>
            <a:spLocks noGrp="1"/>
          </p:cNvSpPr>
          <p:nvPr>
            <p:ph type="sldNum" sz="quarter" idx="2"/>
          </p:nvPr>
        </p:nvSpPr>
        <p:spPr>
          <a:xfrm>
            <a:off x="485828" y="774980"/>
            <a:ext cx="584979" cy="396241"/>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2000">
                <a:solidFill>
                  <a:srgbClr val="FEFFFF"/>
                </a:solidFill>
              </a:rPr>
              <a:t>10</a:t>
            </a:fld>
            <a:endParaRPr sz="2000">
              <a:solidFill>
                <a:srgbClr val="FEFFFF"/>
              </a:solidFill>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 name="Shape 368"/>
          <p:cNvSpPr>
            <a:spLocks noGrp="1"/>
          </p:cNvSpPr>
          <p:nvPr>
            <p:ph type="body" idx="1"/>
          </p:nvPr>
        </p:nvSpPr>
        <p:spPr>
          <a:xfrm>
            <a:off x="1942414" y="2133600"/>
            <a:ext cx="6806050" cy="4391744"/>
          </a:xfrm>
          <a:prstGeom prst="rect">
            <a:avLst/>
          </a:prstGeom>
        </p:spPr>
        <p:txBody>
          <a:bodyPr/>
          <a:lstStyle/>
          <a:p>
            <a:pPr marL="0" lvl="0" indent="0" algn="ctr">
              <a:buSzTx/>
              <a:buNone/>
              <a:defRPr>
                <a:solidFill>
                  <a:srgbClr val="000000"/>
                </a:solidFill>
              </a:defRPr>
            </a:pPr>
            <a:r>
              <a:rPr b="1">
                <a:solidFill>
                  <a:srgbClr val="404040"/>
                </a:solidFill>
              </a:rPr>
              <a:t>UU NOMOR 33 TAHUN 2009</a:t>
            </a:r>
          </a:p>
          <a:p>
            <a:pPr marL="0" lvl="0" indent="0" algn="ctr">
              <a:buSzTx/>
              <a:buNone/>
              <a:defRPr>
                <a:solidFill>
                  <a:srgbClr val="000000"/>
                </a:solidFill>
              </a:defRPr>
            </a:pPr>
            <a:r>
              <a:rPr b="1">
                <a:solidFill>
                  <a:srgbClr val="404040"/>
                </a:solidFill>
              </a:rPr>
              <a:t>PASAL 80</a:t>
            </a:r>
          </a:p>
          <a:p>
            <a:pPr marL="0" lvl="0" indent="0" algn="ctr">
              <a:buSzTx/>
              <a:buNone/>
              <a:defRPr>
                <a:solidFill>
                  <a:srgbClr val="000000"/>
                </a:solidFill>
              </a:defRPr>
            </a:pPr>
            <a:endParaRPr b="1">
              <a:solidFill>
                <a:srgbClr val="404040"/>
              </a:solidFill>
            </a:endParaRPr>
          </a:p>
          <a:p>
            <a:pPr marL="0" lvl="0" indent="0" algn="just">
              <a:buSzTx/>
              <a:buNone/>
              <a:defRPr>
                <a:solidFill>
                  <a:srgbClr val="000000"/>
                </a:solidFill>
              </a:defRPr>
            </a:pPr>
            <a:r>
              <a:rPr b="1">
                <a:solidFill>
                  <a:srgbClr val="404040"/>
                </a:solidFill>
              </a:rPr>
              <a:t>Setiap orang yang dengan sengaja mengedarkan, menjual, menyewakan, atau mempertujukkan kepada khalayak umum, film tanpa lulus sensor padahal diketahui atau patut diduga isinya melanggar ketentuan sebagaimana dimaksud dalam pasal 6 dipidana dengan pidana penjara paling lama 2 (dua) tahun atau denda paling banyak Rp. 10.000.000.000,00 (sepuluh miliar rupiah).</a:t>
            </a:r>
          </a:p>
        </p:txBody>
      </p:sp>
      <p:sp>
        <p:nvSpPr>
          <p:cNvPr id="369" name="Shape 369"/>
          <p:cNvSpPr>
            <a:spLocks noGrp="1"/>
          </p:cNvSpPr>
          <p:nvPr>
            <p:ph type="sldNum" sz="quarter" idx="2"/>
          </p:nvPr>
        </p:nvSpPr>
        <p:spPr>
          <a:xfrm>
            <a:off x="498528" y="767076"/>
            <a:ext cx="584979" cy="396241"/>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2000">
                <a:solidFill>
                  <a:srgbClr val="FEFFFF"/>
                </a:solidFill>
              </a:rPr>
              <a:t>11</a:t>
            </a:fld>
            <a:endParaRPr sz="2000">
              <a:solidFill>
                <a:srgbClr val="FEFFFF"/>
              </a:solidFill>
            </a:endParaRPr>
          </a:p>
        </p:txBody>
      </p:sp>
      <p:sp>
        <p:nvSpPr>
          <p:cNvPr id="370" name="Shape 370"/>
          <p:cNvSpPr>
            <a:spLocks noGrp="1"/>
          </p:cNvSpPr>
          <p:nvPr>
            <p:ph type="title"/>
          </p:nvPr>
        </p:nvSpPr>
        <p:spPr>
          <a:xfrm>
            <a:off x="1945200" y="624110"/>
            <a:ext cx="6589201" cy="1280891"/>
          </a:xfrm>
          <a:prstGeom prst="rect">
            <a:avLst/>
          </a:prstGeom>
          <a:solidFill>
            <a:srgbClr val="A53010"/>
          </a:solidFill>
        </p:spPr>
        <p:txBody>
          <a:bodyPr lIns="0" tIns="0" rIns="0" bIns="0" anchor="ctr"/>
          <a:lstStyle>
            <a:lvl1pPr algn="ctr">
              <a:defRPr sz="3200" b="1">
                <a:solidFill>
                  <a:srgbClr val="FFFFFF"/>
                </a:solidFill>
              </a:defRPr>
            </a:lvl1pPr>
          </a:lstStyle>
          <a:p>
            <a:pPr lvl="0">
              <a:defRPr sz="1800" b="0">
                <a:solidFill>
                  <a:srgbClr val="000000"/>
                </a:solidFill>
              </a:defRPr>
            </a:pPr>
            <a:r>
              <a:rPr sz="3200" b="1">
                <a:solidFill>
                  <a:srgbClr val="FFFFFF"/>
                </a:solidFill>
              </a:rPr>
              <a:t>KETENTUAN PIDANA</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 name="Shape 372"/>
          <p:cNvSpPr>
            <a:spLocks noGrp="1"/>
          </p:cNvSpPr>
          <p:nvPr>
            <p:ph type="title"/>
          </p:nvPr>
        </p:nvSpPr>
        <p:spPr>
          <a:xfrm>
            <a:off x="1943807" y="357410"/>
            <a:ext cx="6589201" cy="1509491"/>
          </a:xfrm>
          <a:prstGeom prst="rect">
            <a:avLst/>
          </a:prstGeom>
          <a:solidFill>
            <a:srgbClr val="A53010"/>
          </a:solidFill>
          <a:ln w="25400">
            <a:solidFill>
              <a:srgbClr val="78230C"/>
            </a:solidFill>
            <a:bevel/>
          </a:ln>
        </p:spPr>
        <p:txBody>
          <a:bodyPr lIns="0" tIns="0" rIns="0" bIns="0" anchor="ctr"/>
          <a:lstStyle>
            <a:lvl1pPr algn="ctr" defTabSz="914400">
              <a:defRPr sz="3200" b="1">
                <a:solidFill>
                  <a:srgbClr val="FFFFFF"/>
                </a:solidFill>
              </a:defRPr>
            </a:lvl1pPr>
          </a:lstStyle>
          <a:p>
            <a:pPr lvl="0">
              <a:defRPr sz="1800" b="0">
                <a:solidFill>
                  <a:srgbClr val="000000"/>
                </a:solidFill>
              </a:defRPr>
            </a:pPr>
            <a:r>
              <a:rPr sz="3200" b="1">
                <a:solidFill>
                  <a:srgbClr val="FFFFFF"/>
                </a:solidFill>
              </a:rPr>
              <a:t>KEGIATAN PERFILMAN DILARANG MENGANDUNG ISI :</a:t>
            </a:r>
          </a:p>
        </p:txBody>
      </p:sp>
      <p:sp>
        <p:nvSpPr>
          <p:cNvPr id="373" name="Shape 373"/>
          <p:cNvSpPr>
            <a:spLocks noGrp="1"/>
          </p:cNvSpPr>
          <p:nvPr>
            <p:ph type="body" idx="1"/>
          </p:nvPr>
        </p:nvSpPr>
        <p:spPr>
          <a:prstGeom prst="rect">
            <a:avLst/>
          </a:prstGeom>
        </p:spPr>
        <p:txBody>
          <a:bodyPr/>
          <a:lstStyle/>
          <a:p>
            <a:pPr marL="342899" lvl="0" indent="-342899">
              <a:defRPr>
                <a:solidFill>
                  <a:srgbClr val="000000"/>
                </a:solidFill>
              </a:defRPr>
            </a:pPr>
            <a:r>
              <a:rPr sz="1900" b="1">
                <a:solidFill>
                  <a:srgbClr val="404040"/>
                </a:solidFill>
              </a:rPr>
              <a:t>Mendorong khalayak umum melakukan kekerasan dan perjudian serta penyalah gunaan narkotika, psikotropika dan zat adiktif lainnya;</a:t>
            </a:r>
          </a:p>
          <a:p>
            <a:pPr marL="342899" lvl="0" indent="-342899">
              <a:defRPr>
                <a:solidFill>
                  <a:srgbClr val="000000"/>
                </a:solidFill>
              </a:defRPr>
            </a:pPr>
            <a:r>
              <a:rPr sz="1900" b="1">
                <a:solidFill>
                  <a:srgbClr val="404040"/>
                </a:solidFill>
              </a:rPr>
              <a:t>Menonjolkan pornografi;</a:t>
            </a:r>
          </a:p>
          <a:p>
            <a:pPr marL="342899" lvl="0" indent="-342899">
              <a:defRPr>
                <a:solidFill>
                  <a:srgbClr val="000000"/>
                </a:solidFill>
              </a:defRPr>
            </a:pPr>
            <a:r>
              <a:rPr sz="1900" b="1">
                <a:solidFill>
                  <a:srgbClr val="404040"/>
                </a:solidFill>
              </a:rPr>
              <a:t>Meprovokasi terjadinya pertentangan antar kelompok, antar suku, antar ras, dan/atau antar golongan;</a:t>
            </a:r>
          </a:p>
          <a:p>
            <a:pPr marL="342899" lvl="0" indent="-342899">
              <a:defRPr>
                <a:solidFill>
                  <a:srgbClr val="000000"/>
                </a:solidFill>
              </a:defRPr>
            </a:pPr>
            <a:r>
              <a:rPr sz="1900" b="1">
                <a:solidFill>
                  <a:srgbClr val="404040"/>
                </a:solidFill>
              </a:rPr>
              <a:t>Menistakan, melecehkan dan/atau menodai nilai-nilai agama;</a:t>
            </a:r>
          </a:p>
          <a:p>
            <a:pPr marL="342899" lvl="0" indent="-342899">
              <a:defRPr>
                <a:solidFill>
                  <a:srgbClr val="000000"/>
                </a:solidFill>
              </a:defRPr>
            </a:pPr>
            <a:r>
              <a:rPr sz="1900" b="1">
                <a:solidFill>
                  <a:srgbClr val="404040"/>
                </a:solidFill>
              </a:rPr>
              <a:t>Mendorong khalayak umum melakukan tindakan melawan hukum; dan/atau</a:t>
            </a:r>
          </a:p>
          <a:p>
            <a:pPr marL="342899" lvl="0" indent="-342899">
              <a:defRPr>
                <a:solidFill>
                  <a:srgbClr val="000000"/>
                </a:solidFill>
              </a:defRPr>
            </a:pPr>
            <a:r>
              <a:rPr sz="1900" b="1">
                <a:solidFill>
                  <a:srgbClr val="404040"/>
                </a:solidFill>
              </a:rPr>
              <a:t>Merendahkan harkat dan martabat manusia.</a:t>
            </a:r>
          </a:p>
        </p:txBody>
      </p:sp>
      <p:sp>
        <p:nvSpPr>
          <p:cNvPr id="374" name="Shape 374"/>
          <p:cNvSpPr>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pPr lvl="0">
              <a:defRPr sz="1800">
                <a:solidFill>
                  <a:srgbClr val="000000"/>
                </a:solidFill>
              </a:defRPr>
            </a:pPr>
            <a:fld id="{86CB4B4D-7CA3-9044-876B-883B54F8677D}" type="slidenum">
              <a:rPr sz="2000">
                <a:solidFill>
                  <a:srgbClr val="FEFFFF"/>
                </a:solidFill>
              </a:rPr>
              <a:t>12</a:t>
            </a:fld>
            <a:endParaRPr sz="2000">
              <a:solidFill>
                <a:srgbClr val="FEFFFF"/>
              </a:solidFill>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 name="Shape 376"/>
          <p:cNvSpPr>
            <a:spLocks noGrp="1"/>
          </p:cNvSpPr>
          <p:nvPr>
            <p:ph type="title"/>
          </p:nvPr>
        </p:nvSpPr>
        <p:spPr>
          <a:xfrm>
            <a:off x="1943807" y="353301"/>
            <a:ext cx="6589201" cy="1223791"/>
          </a:xfrm>
          <a:prstGeom prst="rect">
            <a:avLst/>
          </a:prstGeom>
          <a:solidFill>
            <a:srgbClr val="A53010"/>
          </a:solidFill>
          <a:ln w="25400">
            <a:solidFill>
              <a:srgbClr val="78230C"/>
            </a:solidFill>
            <a:bevel/>
          </a:ln>
        </p:spPr>
        <p:txBody>
          <a:bodyPr lIns="0" tIns="0" rIns="0" bIns="0" anchor="ctr"/>
          <a:lstStyle>
            <a:lvl1pPr algn="ctr" defTabSz="914400">
              <a:defRPr sz="3200" b="1">
                <a:solidFill>
                  <a:srgbClr val="FFFFFF"/>
                </a:solidFill>
              </a:defRPr>
            </a:lvl1pPr>
          </a:lstStyle>
          <a:p>
            <a:pPr lvl="0">
              <a:defRPr sz="1800" b="0">
                <a:solidFill>
                  <a:srgbClr val="000000"/>
                </a:solidFill>
              </a:defRPr>
            </a:pPr>
            <a:r>
              <a:rPr sz="3200" b="1">
                <a:solidFill>
                  <a:srgbClr val="FFFFFF"/>
                </a:solidFill>
              </a:rPr>
              <a:t>PERSOALAN YANG TIMBUL</a:t>
            </a:r>
          </a:p>
        </p:txBody>
      </p:sp>
      <p:sp>
        <p:nvSpPr>
          <p:cNvPr id="377" name="Shape 377"/>
          <p:cNvSpPr>
            <a:spLocks noGrp="1"/>
          </p:cNvSpPr>
          <p:nvPr>
            <p:ph type="body" idx="1"/>
          </p:nvPr>
        </p:nvSpPr>
        <p:spPr>
          <a:prstGeom prst="rect">
            <a:avLst/>
          </a:prstGeom>
        </p:spPr>
        <p:txBody>
          <a:bodyPr/>
          <a:lstStyle/>
          <a:p>
            <a:pPr marL="320842" lvl="0" indent="-320842">
              <a:buClrTx/>
              <a:buFontTx/>
              <a:buAutoNum type="arabicPeriod"/>
              <a:defRPr>
                <a:solidFill>
                  <a:srgbClr val="000000"/>
                </a:solidFill>
              </a:defRPr>
            </a:pPr>
            <a:r>
              <a:rPr sz="2400" b="1">
                <a:solidFill>
                  <a:srgbClr val="404040"/>
                </a:solidFill>
              </a:rPr>
              <a:t>Bagaimana dengan penyedia layanan OTT yang berpusat di luar Negeri:</a:t>
            </a:r>
          </a:p>
          <a:p>
            <a:pPr marL="800100" lvl="1" indent="-342900">
              <a:defRPr>
                <a:solidFill>
                  <a:srgbClr val="000000"/>
                </a:solidFill>
              </a:defRPr>
            </a:pPr>
            <a:r>
              <a:rPr sz="2400" b="1">
                <a:solidFill>
                  <a:srgbClr val="404040"/>
                </a:solidFill>
              </a:rPr>
              <a:t>Haruskah menyensorkan filmnya di LSF?</a:t>
            </a:r>
          </a:p>
          <a:p>
            <a:pPr marL="800100" lvl="1" indent="-342900">
              <a:defRPr>
                <a:solidFill>
                  <a:srgbClr val="000000"/>
                </a:solidFill>
              </a:defRPr>
            </a:pPr>
            <a:r>
              <a:rPr sz="2400" b="1">
                <a:solidFill>
                  <a:srgbClr val="404040"/>
                </a:solidFill>
              </a:rPr>
              <a:t>Jika Iya, Perlu penguatan LSF</a:t>
            </a:r>
          </a:p>
          <a:p>
            <a:pPr marL="800100" lvl="1" indent="-342900">
              <a:defRPr>
                <a:solidFill>
                  <a:srgbClr val="000000"/>
                </a:solidFill>
              </a:defRPr>
            </a:pPr>
            <a:r>
              <a:rPr sz="2400" b="1">
                <a:solidFill>
                  <a:srgbClr val="404040"/>
                </a:solidFill>
              </a:rPr>
              <a:t>Jika Tidak, Ada kewajiban sensor mandiri dengan berpegang pada Undang Undang Nomor 33 Tahun 2009 Tentang Perfilman dan Peraturan Presiden Nomor 18 Tahun 2014</a:t>
            </a:r>
          </a:p>
        </p:txBody>
      </p:sp>
      <p:sp>
        <p:nvSpPr>
          <p:cNvPr id="378" name="Shape 378"/>
          <p:cNvSpPr>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pPr lvl="0">
              <a:defRPr sz="1800">
                <a:solidFill>
                  <a:srgbClr val="000000"/>
                </a:solidFill>
              </a:defRPr>
            </a:pPr>
            <a:fld id="{86CB4B4D-7CA3-9044-876B-883B54F8677D}" type="slidenum">
              <a:rPr sz="2000">
                <a:solidFill>
                  <a:srgbClr val="FEFFFF"/>
                </a:solidFill>
              </a:rPr>
              <a:t>13</a:t>
            </a:fld>
            <a:endParaRPr sz="2000">
              <a:solidFill>
                <a:srgbClr val="FEFFFF"/>
              </a:solidFill>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 name="Shape 380"/>
          <p:cNvSpPr>
            <a:spLocks noGrp="1"/>
          </p:cNvSpPr>
          <p:nvPr>
            <p:ph type="body" idx="1"/>
          </p:nvPr>
        </p:nvSpPr>
        <p:spPr>
          <a:xfrm>
            <a:off x="1907704" y="1916832"/>
            <a:ext cx="6591987" cy="4724400"/>
          </a:xfrm>
          <a:prstGeom prst="rect">
            <a:avLst/>
          </a:prstGeom>
        </p:spPr>
        <p:txBody>
          <a:bodyPr/>
          <a:lstStyle/>
          <a:p>
            <a:pPr marL="270576" lvl="0" indent="-270576" defTabSz="402336">
              <a:spcBef>
                <a:spcPts val="800"/>
              </a:spcBef>
              <a:buClrTx/>
              <a:buFontTx/>
              <a:buAutoNum type="arabicPeriod" startAt="2"/>
              <a:defRPr>
                <a:solidFill>
                  <a:srgbClr val="000000"/>
                </a:solidFill>
              </a:defRPr>
            </a:pPr>
            <a:r>
              <a:rPr sz="2024" b="1" dirty="0" err="1">
                <a:solidFill>
                  <a:srgbClr val="404040"/>
                </a:solidFill>
              </a:rPr>
              <a:t>Bagaimana</a:t>
            </a:r>
            <a:r>
              <a:rPr sz="2024" b="1" dirty="0">
                <a:solidFill>
                  <a:srgbClr val="404040"/>
                </a:solidFill>
              </a:rPr>
              <a:t> </a:t>
            </a:r>
            <a:r>
              <a:rPr sz="2024" b="1" dirty="0" err="1">
                <a:solidFill>
                  <a:srgbClr val="404040"/>
                </a:solidFill>
              </a:rPr>
              <a:t>regulasi</a:t>
            </a:r>
            <a:r>
              <a:rPr sz="2024" b="1" dirty="0">
                <a:solidFill>
                  <a:srgbClr val="404040"/>
                </a:solidFill>
              </a:rPr>
              <a:t> yang </a:t>
            </a:r>
            <a:r>
              <a:rPr sz="2024" b="1" dirty="0" err="1">
                <a:solidFill>
                  <a:srgbClr val="404040"/>
                </a:solidFill>
              </a:rPr>
              <a:t>sudah</a:t>
            </a:r>
            <a:r>
              <a:rPr sz="2024" b="1" dirty="0">
                <a:solidFill>
                  <a:srgbClr val="404040"/>
                </a:solidFill>
              </a:rPr>
              <a:t> </a:t>
            </a:r>
            <a:r>
              <a:rPr sz="2024" b="1" dirty="0" err="1">
                <a:solidFill>
                  <a:srgbClr val="404040"/>
                </a:solidFill>
              </a:rPr>
              <a:t>ada?Beberapa</a:t>
            </a:r>
            <a:r>
              <a:rPr sz="2024" b="1" dirty="0">
                <a:solidFill>
                  <a:srgbClr val="404040"/>
                </a:solidFill>
              </a:rPr>
              <a:t> </a:t>
            </a:r>
            <a:r>
              <a:rPr sz="2024" b="1" dirty="0" err="1">
                <a:solidFill>
                  <a:srgbClr val="404040"/>
                </a:solidFill>
              </a:rPr>
              <a:t>aturan</a:t>
            </a:r>
            <a:r>
              <a:rPr sz="2024" b="1" dirty="0">
                <a:solidFill>
                  <a:srgbClr val="404040"/>
                </a:solidFill>
              </a:rPr>
              <a:t> yang </a:t>
            </a:r>
            <a:r>
              <a:rPr sz="2024" b="1" dirty="0" err="1">
                <a:solidFill>
                  <a:srgbClr val="404040"/>
                </a:solidFill>
              </a:rPr>
              <a:t>sudah</a:t>
            </a:r>
            <a:r>
              <a:rPr sz="2024" b="1" dirty="0">
                <a:solidFill>
                  <a:srgbClr val="404040"/>
                </a:solidFill>
              </a:rPr>
              <a:t> </a:t>
            </a:r>
            <a:r>
              <a:rPr sz="2024" b="1" dirty="0" err="1">
                <a:solidFill>
                  <a:srgbClr val="404040"/>
                </a:solidFill>
              </a:rPr>
              <a:t>ada</a:t>
            </a:r>
            <a:r>
              <a:rPr sz="2024" b="1" dirty="0">
                <a:solidFill>
                  <a:srgbClr val="404040"/>
                </a:solidFill>
              </a:rPr>
              <a:t>.</a:t>
            </a:r>
          </a:p>
          <a:p>
            <a:pPr marL="704087" lvl="1" indent="-301752" defTabSz="402336">
              <a:spcBef>
                <a:spcPts val="800"/>
              </a:spcBef>
              <a:defRPr>
                <a:solidFill>
                  <a:srgbClr val="000000"/>
                </a:solidFill>
              </a:defRPr>
            </a:pPr>
            <a:r>
              <a:rPr sz="2024" b="1" dirty="0" err="1">
                <a:solidFill>
                  <a:srgbClr val="404040"/>
                </a:solidFill>
              </a:rPr>
              <a:t>Pasal</a:t>
            </a:r>
            <a:r>
              <a:rPr sz="2024" b="1" dirty="0">
                <a:solidFill>
                  <a:srgbClr val="404040"/>
                </a:solidFill>
              </a:rPr>
              <a:t> 17 </a:t>
            </a:r>
            <a:r>
              <a:rPr sz="2024" b="1" dirty="0" err="1">
                <a:solidFill>
                  <a:srgbClr val="404040"/>
                </a:solidFill>
              </a:rPr>
              <a:t>Peraturan</a:t>
            </a:r>
            <a:r>
              <a:rPr sz="2024" b="1" dirty="0">
                <a:solidFill>
                  <a:srgbClr val="404040"/>
                </a:solidFill>
              </a:rPr>
              <a:t> </a:t>
            </a:r>
            <a:r>
              <a:rPr sz="2024" b="1" dirty="0" err="1">
                <a:solidFill>
                  <a:srgbClr val="404040"/>
                </a:solidFill>
              </a:rPr>
              <a:t>Pemerintahan</a:t>
            </a:r>
            <a:r>
              <a:rPr sz="2024" b="1" dirty="0">
                <a:solidFill>
                  <a:srgbClr val="404040"/>
                </a:solidFill>
              </a:rPr>
              <a:t> </a:t>
            </a:r>
            <a:r>
              <a:rPr sz="2024" b="1" dirty="0" err="1">
                <a:solidFill>
                  <a:srgbClr val="404040"/>
                </a:solidFill>
              </a:rPr>
              <a:t>Nomor</a:t>
            </a:r>
            <a:r>
              <a:rPr sz="2024" b="1" dirty="0">
                <a:solidFill>
                  <a:srgbClr val="404040"/>
                </a:solidFill>
              </a:rPr>
              <a:t> 82 </a:t>
            </a:r>
            <a:r>
              <a:rPr sz="2024" b="1" dirty="0" err="1">
                <a:solidFill>
                  <a:srgbClr val="404040"/>
                </a:solidFill>
              </a:rPr>
              <a:t>Tahun</a:t>
            </a:r>
            <a:r>
              <a:rPr sz="2024" b="1" dirty="0">
                <a:solidFill>
                  <a:srgbClr val="404040"/>
                </a:solidFill>
              </a:rPr>
              <a:t> 2012 </a:t>
            </a:r>
            <a:r>
              <a:rPr sz="2024" b="1" dirty="0" err="1">
                <a:solidFill>
                  <a:srgbClr val="404040"/>
                </a:solidFill>
              </a:rPr>
              <a:t>Tentang</a:t>
            </a:r>
            <a:r>
              <a:rPr sz="2024" b="1" dirty="0">
                <a:solidFill>
                  <a:srgbClr val="404040"/>
                </a:solidFill>
              </a:rPr>
              <a:t> </a:t>
            </a:r>
            <a:r>
              <a:rPr sz="2024" b="1" dirty="0" err="1">
                <a:solidFill>
                  <a:srgbClr val="404040"/>
                </a:solidFill>
              </a:rPr>
              <a:t>Sistem</a:t>
            </a:r>
            <a:r>
              <a:rPr sz="2024" b="1" dirty="0">
                <a:solidFill>
                  <a:srgbClr val="404040"/>
                </a:solidFill>
              </a:rPr>
              <a:t> </a:t>
            </a:r>
            <a:r>
              <a:rPr sz="2024" b="1" dirty="0" err="1">
                <a:solidFill>
                  <a:srgbClr val="404040"/>
                </a:solidFill>
              </a:rPr>
              <a:t>dan</a:t>
            </a:r>
            <a:r>
              <a:rPr sz="2024" b="1" dirty="0">
                <a:solidFill>
                  <a:srgbClr val="404040"/>
                </a:solidFill>
              </a:rPr>
              <a:t> </a:t>
            </a:r>
            <a:r>
              <a:rPr sz="2024" b="1" dirty="0" err="1">
                <a:solidFill>
                  <a:srgbClr val="404040"/>
                </a:solidFill>
              </a:rPr>
              <a:t>Transaksi</a:t>
            </a:r>
            <a:r>
              <a:rPr sz="2024" b="1" dirty="0">
                <a:solidFill>
                  <a:srgbClr val="404040"/>
                </a:solidFill>
              </a:rPr>
              <a:t> </a:t>
            </a:r>
            <a:r>
              <a:rPr sz="2024" b="1" dirty="0" err="1">
                <a:solidFill>
                  <a:srgbClr val="404040"/>
                </a:solidFill>
              </a:rPr>
              <a:t>Elektronik</a:t>
            </a:r>
            <a:endParaRPr sz="2024" b="1" dirty="0">
              <a:solidFill>
                <a:srgbClr val="404040"/>
              </a:solidFill>
            </a:endParaRPr>
          </a:p>
          <a:p>
            <a:pPr marL="704087" lvl="1" indent="-301752" defTabSz="402336">
              <a:spcBef>
                <a:spcPts val="800"/>
              </a:spcBef>
              <a:defRPr>
                <a:solidFill>
                  <a:srgbClr val="000000"/>
                </a:solidFill>
              </a:defRPr>
            </a:pPr>
            <a:r>
              <a:rPr sz="2024" b="1" dirty="0" err="1">
                <a:solidFill>
                  <a:srgbClr val="404040"/>
                </a:solidFill>
              </a:rPr>
              <a:t>Pasal</a:t>
            </a:r>
            <a:r>
              <a:rPr sz="2024" b="1" dirty="0">
                <a:solidFill>
                  <a:srgbClr val="404040"/>
                </a:solidFill>
              </a:rPr>
              <a:t> 4 </a:t>
            </a:r>
            <a:r>
              <a:rPr sz="2024" b="1" dirty="0" err="1">
                <a:solidFill>
                  <a:srgbClr val="404040"/>
                </a:solidFill>
              </a:rPr>
              <a:t>Undang</a:t>
            </a:r>
            <a:r>
              <a:rPr sz="2024" b="1" dirty="0">
                <a:solidFill>
                  <a:srgbClr val="404040"/>
                </a:solidFill>
              </a:rPr>
              <a:t> - </a:t>
            </a:r>
            <a:r>
              <a:rPr sz="2024" b="1" dirty="0" err="1">
                <a:solidFill>
                  <a:srgbClr val="404040"/>
                </a:solidFill>
              </a:rPr>
              <a:t>Undang</a:t>
            </a:r>
            <a:r>
              <a:rPr sz="2024" b="1" dirty="0">
                <a:solidFill>
                  <a:srgbClr val="404040"/>
                </a:solidFill>
              </a:rPr>
              <a:t> </a:t>
            </a:r>
            <a:r>
              <a:rPr sz="2024" b="1" dirty="0" err="1">
                <a:solidFill>
                  <a:srgbClr val="404040"/>
                </a:solidFill>
              </a:rPr>
              <a:t>Nomor</a:t>
            </a:r>
            <a:r>
              <a:rPr sz="2024" b="1" dirty="0">
                <a:solidFill>
                  <a:srgbClr val="404040"/>
                </a:solidFill>
              </a:rPr>
              <a:t> 32 </a:t>
            </a:r>
            <a:r>
              <a:rPr sz="2024" b="1" dirty="0" err="1">
                <a:solidFill>
                  <a:srgbClr val="404040"/>
                </a:solidFill>
              </a:rPr>
              <a:t>Tahun</a:t>
            </a:r>
            <a:r>
              <a:rPr sz="2024" b="1" dirty="0">
                <a:solidFill>
                  <a:srgbClr val="404040"/>
                </a:solidFill>
              </a:rPr>
              <a:t> 2002 </a:t>
            </a:r>
            <a:r>
              <a:rPr sz="2024" b="1" dirty="0" err="1">
                <a:solidFill>
                  <a:srgbClr val="404040"/>
                </a:solidFill>
              </a:rPr>
              <a:t>Tentang</a:t>
            </a:r>
            <a:r>
              <a:rPr sz="2024" b="1" dirty="0">
                <a:solidFill>
                  <a:srgbClr val="404040"/>
                </a:solidFill>
              </a:rPr>
              <a:t> </a:t>
            </a:r>
            <a:r>
              <a:rPr sz="2024" b="1" dirty="0" err="1">
                <a:solidFill>
                  <a:srgbClr val="404040"/>
                </a:solidFill>
              </a:rPr>
              <a:t>Penyiaran</a:t>
            </a:r>
            <a:r>
              <a:rPr sz="2024" b="1" dirty="0">
                <a:solidFill>
                  <a:srgbClr val="404040"/>
                </a:solidFill>
              </a:rPr>
              <a:t> </a:t>
            </a:r>
          </a:p>
          <a:p>
            <a:pPr marL="704087" lvl="1" indent="-301752" defTabSz="402336">
              <a:spcBef>
                <a:spcPts val="800"/>
              </a:spcBef>
              <a:defRPr>
                <a:solidFill>
                  <a:srgbClr val="000000"/>
                </a:solidFill>
              </a:defRPr>
            </a:pPr>
            <a:r>
              <a:rPr sz="2024" b="1" dirty="0">
                <a:solidFill>
                  <a:srgbClr val="404040"/>
                </a:solidFill>
              </a:rPr>
              <a:t>Surat </a:t>
            </a:r>
            <a:r>
              <a:rPr sz="2024" b="1" dirty="0" err="1">
                <a:solidFill>
                  <a:srgbClr val="404040"/>
                </a:solidFill>
              </a:rPr>
              <a:t>Edaran</a:t>
            </a:r>
            <a:r>
              <a:rPr sz="2024" b="1" dirty="0">
                <a:solidFill>
                  <a:srgbClr val="404040"/>
                </a:solidFill>
              </a:rPr>
              <a:t> </a:t>
            </a:r>
            <a:r>
              <a:rPr sz="2024" b="1" dirty="0" err="1">
                <a:solidFill>
                  <a:srgbClr val="404040"/>
                </a:solidFill>
              </a:rPr>
              <a:t>Menkominfo</a:t>
            </a:r>
            <a:r>
              <a:rPr sz="2024" b="1" dirty="0">
                <a:solidFill>
                  <a:srgbClr val="404040"/>
                </a:solidFill>
              </a:rPr>
              <a:t> </a:t>
            </a:r>
            <a:r>
              <a:rPr sz="2024" b="1" dirty="0" err="1">
                <a:solidFill>
                  <a:srgbClr val="404040"/>
                </a:solidFill>
              </a:rPr>
              <a:t>Nomor</a:t>
            </a:r>
            <a:r>
              <a:rPr sz="2024" b="1" dirty="0">
                <a:solidFill>
                  <a:srgbClr val="404040"/>
                </a:solidFill>
              </a:rPr>
              <a:t> 3 </a:t>
            </a:r>
            <a:r>
              <a:rPr sz="2024" b="1" dirty="0" err="1">
                <a:solidFill>
                  <a:srgbClr val="404040"/>
                </a:solidFill>
              </a:rPr>
              <a:t>Tahun</a:t>
            </a:r>
            <a:r>
              <a:rPr sz="2024" b="1" dirty="0">
                <a:solidFill>
                  <a:srgbClr val="404040"/>
                </a:solidFill>
              </a:rPr>
              <a:t> 2016 </a:t>
            </a:r>
            <a:r>
              <a:rPr sz="2024" b="1" dirty="0" err="1">
                <a:solidFill>
                  <a:srgbClr val="404040"/>
                </a:solidFill>
              </a:rPr>
              <a:t>Tentang</a:t>
            </a:r>
            <a:r>
              <a:rPr sz="2024" b="1" dirty="0">
                <a:solidFill>
                  <a:srgbClr val="404040"/>
                </a:solidFill>
              </a:rPr>
              <a:t> </a:t>
            </a:r>
            <a:r>
              <a:rPr sz="2024" b="1" dirty="0" err="1">
                <a:solidFill>
                  <a:srgbClr val="404040"/>
                </a:solidFill>
              </a:rPr>
              <a:t>Penyediaan</a:t>
            </a:r>
            <a:r>
              <a:rPr sz="2024" b="1" dirty="0">
                <a:solidFill>
                  <a:srgbClr val="404040"/>
                </a:solidFill>
              </a:rPr>
              <a:t> </a:t>
            </a:r>
            <a:r>
              <a:rPr sz="2024" b="1" dirty="0" err="1">
                <a:solidFill>
                  <a:srgbClr val="404040"/>
                </a:solidFill>
              </a:rPr>
              <a:t>Layanan</a:t>
            </a:r>
            <a:r>
              <a:rPr sz="2024" b="1" dirty="0">
                <a:solidFill>
                  <a:srgbClr val="404040"/>
                </a:solidFill>
              </a:rPr>
              <a:t> </a:t>
            </a:r>
            <a:r>
              <a:rPr sz="2024" b="1" dirty="0" err="1">
                <a:solidFill>
                  <a:srgbClr val="404040"/>
                </a:solidFill>
              </a:rPr>
              <a:t>Aplikasi</a:t>
            </a:r>
            <a:r>
              <a:rPr sz="2024" b="1" dirty="0">
                <a:solidFill>
                  <a:srgbClr val="404040"/>
                </a:solidFill>
              </a:rPr>
              <a:t> Dan/</a:t>
            </a:r>
            <a:r>
              <a:rPr sz="2024" b="1" dirty="0" err="1">
                <a:solidFill>
                  <a:srgbClr val="404040"/>
                </a:solidFill>
              </a:rPr>
              <a:t>atau</a:t>
            </a:r>
            <a:r>
              <a:rPr sz="2024" b="1" dirty="0">
                <a:solidFill>
                  <a:srgbClr val="404040"/>
                </a:solidFill>
              </a:rPr>
              <a:t> </a:t>
            </a:r>
            <a:r>
              <a:rPr sz="2024" b="1" dirty="0" err="1">
                <a:solidFill>
                  <a:srgbClr val="404040"/>
                </a:solidFill>
              </a:rPr>
              <a:t>Konten</a:t>
            </a:r>
            <a:r>
              <a:rPr sz="2024" b="1" dirty="0">
                <a:solidFill>
                  <a:srgbClr val="404040"/>
                </a:solidFill>
              </a:rPr>
              <a:t> </a:t>
            </a:r>
            <a:r>
              <a:rPr sz="2024" b="1" dirty="0" err="1">
                <a:solidFill>
                  <a:srgbClr val="404040"/>
                </a:solidFill>
              </a:rPr>
              <a:t>Melalui</a:t>
            </a:r>
            <a:r>
              <a:rPr sz="2024" b="1" dirty="0">
                <a:solidFill>
                  <a:srgbClr val="404040"/>
                </a:solidFill>
              </a:rPr>
              <a:t> Internet (OVER THE TOP).</a:t>
            </a:r>
          </a:p>
          <a:p>
            <a:pPr marL="270576" lvl="1" indent="-270576" defTabSz="402336">
              <a:spcBef>
                <a:spcPts val="800"/>
              </a:spcBef>
              <a:buClrTx/>
              <a:buFontTx/>
              <a:buAutoNum type="arabicPeriod" startAt="3"/>
              <a:defRPr>
                <a:solidFill>
                  <a:srgbClr val="000000"/>
                </a:solidFill>
              </a:defRPr>
            </a:pPr>
            <a:r>
              <a:rPr sz="2024" b="1" dirty="0" err="1">
                <a:solidFill>
                  <a:srgbClr val="404040"/>
                </a:solidFill>
              </a:rPr>
              <a:t>Bagaimana</a:t>
            </a:r>
            <a:r>
              <a:rPr sz="2024" b="1" dirty="0">
                <a:solidFill>
                  <a:srgbClr val="404040"/>
                </a:solidFill>
              </a:rPr>
              <a:t> </a:t>
            </a:r>
            <a:r>
              <a:rPr sz="2024" b="1" dirty="0" err="1">
                <a:solidFill>
                  <a:srgbClr val="404040"/>
                </a:solidFill>
              </a:rPr>
              <a:t>melindungi</a:t>
            </a:r>
            <a:r>
              <a:rPr sz="2024" b="1" dirty="0">
                <a:solidFill>
                  <a:srgbClr val="404040"/>
                </a:solidFill>
              </a:rPr>
              <a:t> </a:t>
            </a:r>
            <a:r>
              <a:rPr sz="2024" b="1" dirty="0" err="1">
                <a:solidFill>
                  <a:srgbClr val="404040"/>
                </a:solidFill>
              </a:rPr>
              <a:t>masyarakat</a:t>
            </a:r>
            <a:r>
              <a:rPr sz="2024" b="1" dirty="0">
                <a:solidFill>
                  <a:srgbClr val="404040"/>
                </a:solidFill>
              </a:rPr>
              <a:t> </a:t>
            </a:r>
            <a:r>
              <a:rPr sz="2024" b="1" dirty="0" err="1">
                <a:solidFill>
                  <a:srgbClr val="404040"/>
                </a:solidFill>
              </a:rPr>
              <a:t>dari</a:t>
            </a:r>
            <a:r>
              <a:rPr sz="2024" b="1" dirty="0">
                <a:solidFill>
                  <a:srgbClr val="404040"/>
                </a:solidFill>
              </a:rPr>
              <a:t> </a:t>
            </a:r>
            <a:r>
              <a:rPr sz="2024" b="1" dirty="0" err="1">
                <a:solidFill>
                  <a:srgbClr val="404040"/>
                </a:solidFill>
              </a:rPr>
              <a:t>dampak</a:t>
            </a:r>
            <a:r>
              <a:rPr sz="2024" b="1" dirty="0">
                <a:solidFill>
                  <a:srgbClr val="404040"/>
                </a:solidFill>
              </a:rPr>
              <a:t> </a:t>
            </a:r>
            <a:r>
              <a:rPr sz="2024" b="1" dirty="0" err="1">
                <a:solidFill>
                  <a:srgbClr val="404040"/>
                </a:solidFill>
              </a:rPr>
              <a:t>negatif</a:t>
            </a:r>
            <a:r>
              <a:rPr sz="2024" b="1" dirty="0">
                <a:solidFill>
                  <a:srgbClr val="404040"/>
                </a:solidFill>
              </a:rPr>
              <a:t> Film </a:t>
            </a:r>
            <a:r>
              <a:rPr sz="2024" b="1" dirty="0" err="1">
                <a:solidFill>
                  <a:srgbClr val="404040"/>
                </a:solidFill>
              </a:rPr>
              <a:t>dan</a:t>
            </a:r>
            <a:r>
              <a:rPr sz="2024" b="1" dirty="0">
                <a:solidFill>
                  <a:srgbClr val="404040"/>
                </a:solidFill>
              </a:rPr>
              <a:t> </a:t>
            </a:r>
            <a:r>
              <a:rPr sz="2024" b="1" dirty="0" err="1">
                <a:solidFill>
                  <a:srgbClr val="404040"/>
                </a:solidFill>
              </a:rPr>
              <a:t>tayangan</a:t>
            </a:r>
            <a:r>
              <a:rPr sz="2024" b="1" dirty="0">
                <a:solidFill>
                  <a:srgbClr val="404040"/>
                </a:solidFill>
              </a:rPr>
              <a:t> </a:t>
            </a:r>
            <a:r>
              <a:rPr sz="2024" b="1" dirty="0" err="1">
                <a:solidFill>
                  <a:srgbClr val="404040"/>
                </a:solidFill>
              </a:rPr>
              <a:t>lainnya</a:t>
            </a:r>
            <a:r>
              <a:rPr sz="2024" b="1" dirty="0">
                <a:solidFill>
                  <a:srgbClr val="404040"/>
                </a:solidFill>
              </a:rPr>
              <a:t>.</a:t>
            </a:r>
          </a:p>
        </p:txBody>
      </p:sp>
      <p:sp>
        <p:nvSpPr>
          <p:cNvPr id="381" name="Shape 381"/>
          <p:cNvSpPr>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pPr lvl="0">
              <a:defRPr sz="1800">
                <a:solidFill>
                  <a:srgbClr val="000000"/>
                </a:solidFill>
              </a:defRPr>
            </a:pPr>
            <a:fld id="{86CB4B4D-7CA3-9044-876B-883B54F8677D}" type="slidenum">
              <a:rPr sz="2000">
                <a:solidFill>
                  <a:srgbClr val="FEFFFF"/>
                </a:solidFill>
              </a:rPr>
              <a:t>14</a:t>
            </a:fld>
            <a:endParaRPr sz="2000">
              <a:solidFill>
                <a:srgbClr val="FEFFFF"/>
              </a:solidFill>
            </a:endParaRPr>
          </a:p>
        </p:txBody>
      </p:sp>
      <p:sp>
        <p:nvSpPr>
          <p:cNvPr id="382" name="Shape 382"/>
          <p:cNvSpPr>
            <a:spLocks noGrp="1"/>
          </p:cNvSpPr>
          <p:nvPr>
            <p:ph type="title"/>
          </p:nvPr>
        </p:nvSpPr>
        <p:spPr>
          <a:xfrm>
            <a:off x="1943807" y="353301"/>
            <a:ext cx="6589201" cy="1223791"/>
          </a:xfrm>
          <a:prstGeom prst="rect">
            <a:avLst/>
          </a:prstGeom>
          <a:solidFill>
            <a:srgbClr val="A53010"/>
          </a:solidFill>
          <a:ln w="25400">
            <a:solidFill>
              <a:srgbClr val="78230C"/>
            </a:solidFill>
            <a:bevel/>
          </a:ln>
        </p:spPr>
        <p:txBody>
          <a:bodyPr lIns="0" tIns="0" rIns="0" bIns="0" anchor="ctr"/>
          <a:lstStyle>
            <a:lvl1pPr algn="ctr" defTabSz="914400">
              <a:defRPr sz="3200" b="1">
                <a:solidFill>
                  <a:srgbClr val="FFFFFF"/>
                </a:solidFill>
              </a:defRPr>
            </a:lvl1pPr>
          </a:lstStyle>
          <a:p>
            <a:pPr lvl="0">
              <a:defRPr sz="1800" b="0">
                <a:solidFill>
                  <a:srgbClr val="000000"/>
                </a:solidFill>
              </a:defRPr>
            </a:pPr>
            <a:r>
              <a:rPr sz="3200" b="1">
                <a:solidFill>
                  <a:srgbClr val="FFFFFF"/>
                </a:solidFill>
              </a:rPr>
              <a:t>PERSOALAN YANG TIMBUL</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 name="Shape 384"/>
          <p:cNvSpPr>
            <a:spLocks noGrp="1"/>
          </p:cNvSpPr>
          <p:nvPr>
            <p:ph type="title"/>
          </p:nvPr>
        </p:nvSpPr>
        <p:spPr>
          <a:xfrm>
            <a:off x="1943807" y="522510"/>
            <a:ext cx="6589201" cy="1171899"/>
          </a:xfrm>
          <a:prstGeom prst="rect">
            <a:avLst/>
          </a:prstGeom>
          <a:solidFill>
            <a:srgbClr val="A53010"/>
          </a:solidFill>
          <a:ln w="25400">
            <a:solidFill>
              <a:srgbClr val="78230C"/>
            </a:solidFill>
            <a:bevel/>
          </a:ln>
        </p:spPr>
        <p:txBody>
          <a:bodyPr lIns="0" tIns="0" rIns="0" bIns="0" anchor="ctr"/>
          <a:lstStyle>
            <a:lvl1pPr algn="ctr" defTabSz="914400">
              <a:defRPr sz="3200" b="1">
                <a:solidFill>
                  <a:srgbClr val="FFFFFF"/>
                </a:solidFill>
              </a:defRPr>
            </a:lvl1pPr>
          </a:lstStyle>
          <a:p>
            <a:pPr lvl="0">
              <a:defRPr sz="1800" b="0">
                <a:solidFill>
                  <a:srgbClr val="000000"/>
                </a:solidFill>
              </a:defRPr>
            </a:pPr>
            <a:r>
              <a:rPr sz="3200" b="1">
                <a:solidFill>
                  <a:srgbClr val="FFFFFF"/>
                </a:solidFill>
              </a:rPr>
              <a:t>UPAYA - UPAYA MENGATASI</a:t>
            </a:r>
          </a:p>
        </p:txBody>
      </p:sp>
      <p:sp>
        <p:nvSpPr>
          <p:cNvPr id="385" name="Shape 385"/>
          <p:cNvSpPr>
            <a:spLocks noGrp="1"/>
          </p:cNvSpPr>
          <p:nvPr>
            <p:ph type="body" idx="1"/>
          </p:nvPr>
        </p:nvSpPr>
        <p:spPr>
          <a:prstGeom prst="rect">
            <a:avLst/>
          </a:prstGeom>
        </p:spPr>
        <p:txBody>
          <a:bodyPr/>
          <a:lstStyle/>
          <a:p>
            <a:pPr marL="240631" lvl="0" indent="-240631">
              <a:buClrTx/>
              <a:buFontTx/>
              <a:buAutoNum type="arabicPeriod"/>
              <a:defRPr>
                <a:solidFill>
                  <a:srgbClr val="000000"/>
                </a:solidFill>
              </a:defRPr>
            </a:pPr>
            <a:r>
              <a:rPr sz="2400" b="1">
                <a:solidFill>
                  <a:srgbClr val="404040"/>
                </a:solidFill>
              </a:rPr>
              <a:t>Perlu adanya Regulasi yang komprehensif baik yang mengatur tentang penyedia layanan OTT maupun pengaturan kontennya.</a:t>
            </a:r>
          </a:p>
          <a:p>
            <a:pPr marL="240631" lvl="0" indent="-240631">
              <a:buClrTx/>
              <a:buFontTx/>
              <a:buAutoNum type="arabicPeriod"/>
              <a:defRPr>
                <a:solidFill>
                  <a:srgbClr val="000000"/>
                </a:solidFill>
              </a:defRPr>
            </a:pPr>
            <a:r>
              <a:rPr sz="2400" b="1">
                <a:solidFill>
                  <a:srgbClr val="404040"/>
                </a:solidFill>
              </a:rPr>
              <a:t>Perlu dibangunnya masyarakat Sensor Mandiri (Swasensor).</a:t>
            </a:r>
          </a:p>
        </p:txBody>
      </p:sp>
      <p:sp>
        <p:nvSpPr>
          <p:cNvPr id="386" name="Shape 386"/>
          <p:cNvSpPr>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pPr lvl="0">
              <a:defRPr sz="1800">
                <a:solidFill>
                  <a:srgbClr val="000000"/>
                </a:solidFill>
              </a:defRPr>
            </a:pPr>
            <a:fld id="{86CB4B4D-7CA3-9044-876B-883B54F8677D}" type="slidenum">
              <a:rPr sz="2000">
                <a:solidFill>
                  <a:srgbClr val="FEFFFF"/>
                </a:solidFill>
              </a:rPr>
              <a:t>15</a:t>
            </a:fld>
            <a:endParaRPr sz="2000">
              <a:solidFill>
                <a:srgbClr val="FEFFFF"/>
              </a:solidFill>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 name="Shape 388"/>
          <p:cNvSpPr>
            <a:spLocks noGrp="1"/>
          </p:cNvSpPr>
          <p:nvPr>
            <p:ph type="title"/>
          </p:nvPr>
        </p:nvSpPr>
        <p:spPr>
          <a:xfrm>
            <a:off x="1945200" y="332655"/>
            <a:ext cx="6589201" cy="1280892"/>
          </a:xfrm>
          <a:prstGeom prst="rect">
            <a:avLst/>
          </a:prstGeom>
          <a:solidFill>
            <a:srgbClr val="A53010"/>
          </a:solidFill>
        </p:spPr>
        <p:txBody>
          <a:bodyPr lIns="0" tIns="0" rIns="0" bIns="0" anchor="ctr"/>
          <a:lstStyle>
            <a:lvl1pPr algn="ctr">
              <a:defRPr sz="3200" b="1">
                <a:solidFill>
                  <a:srgbClr val="FFFFFF"/>
                </a:solidFill>
              </a:defRPr>
            </a:lvl1pPr>
          </a:lstStyle>
          <a:p>
            <a:pPr lvl="0">
              <a:defRPr sz="1800" b="0">
                <a:solidFill>
                  <a:srgbClr val="000000"/>
                </a:solidFill>
              </a:defRPr>
            </a:pPr>
            <a:r>
              <a:rPr sz="3200" b="1">
                <a:solidFill>
                  <a:srgbClr val="FFFFFF"/>
                </a:solidFill>
              </a:rPr>
              <a:t>SWASENSOR</a:t>
            </a:r>
          </a:p>
        </p:txBody>
      </p:sp>
      <p:sp>
        <p:nvSpPr>
          <p:cNvPr id="389" name="Shape 389"/>
          <p:cNvSpPr>
            <a:spLocks noGrp="1"/>
          </p:cNvSpPr>
          <p:nvPr>
            <p:ph type="body" idx="1"/>
          </p:nvPr>
        </p:nvSpPr>
        <p:spPr>
          <a:xfrm>
            <a:off x="1942414" y="2133600"/>
            <a:ext cx="6591986" cy="3777623"/>
          </a:xfrm>
          <a:prstGeom prst="rect">
            <a:avLst/>
          </a:prstGeom>
        </p:spPr>
        <p:txBody>
          <a:bodyPr/>
          <a:lstStyle>
            <a:lvl1pPr marL="457200" indent="-457200">
              <a:defRPr sz="2400" b="1">
                <a:solidFill>
                  <a:srgbClr val="000000"/>
                </a:solidFill>
              </a:defRPr>
            </a:lvl1pPr>
          </a:lstStyle>
          <a:p>
            <a:pPr lvl="0">
              <a:defRPr sz="1800" b="0"/>
            </a:pPr>
            <a:r>
              <a:rPr sz="2400" b="1" dirty="0" err="1">
                <a:solidFill>
                  <a:schemeClr val="bg2"/>
                </a:solidFill>
              </a:rPr>
              <a:t>Swasensor</a:t>
            </a:r>
            <a:r>
              <a:rPr sz="2400" b="1" dirty="0">
                <a:solidFill>
                  <a:schemeClr val="bg2"/>
                </a:solidFill>
              </a:rPr>
              <a:t> </a:t>
            </a:r>
            <a:r>
              <a:rPr sz="2400" b="1" dirty="0" err="1">
                <a:solidFill>
                  <a:schemeClr val="bg2"/>
                </a:solidFill>
              </a:rPr>
              <a:t>adalah</a:t>
            </a:r>
            <a:r>
              <a:rPr sz="2400" b="1" dirty="0">
                <a:solidFill>
                  <a:schemeClr val="bg2"/>
                </a:solidFill>
              </a:rPr>
              <a:t> </a:t>
            </a:r>
            <a:r>
              <a:rPr sz="2400" b="1" dirty="0" err="1">
                <a:solidFill>
                  <a:schemeClr val="bg2"/>
                </a:solidFill>
              </a:rPr>
              <a:t>kegiatan</a:t>
            </a:r>
            <a:r>
              <a:rPr sz="2400" b="1" dirty="0">
                <a:solidFill>
                  <a:schemeClr val="bg2"/>
                </a:solidFill>
              </a:rPr>
              <a:t> </a:t>
            </a:r>
            <a:r>
              <a:rPr sz="2400" b="1" dirty="0" err="1">
                <a:solidFill>
                  <a:schemeClr val="bg2"/>
                </a:solidFill>
              </a:rPr>
              <a:t>penyensoran</a:t>
            </a:r>
            <a:r>
              <a:rPr sz="2400" b="1" dirty="0">
                <a:solidFill>
                  <a:schemeClr val="bg2"/>
                </a:solidFill>
              </a:rPr>
              <a:t> </a:t>
            </a:r>
            <a:r>
              <a:rPr sz="2400" b="1" dirty="0" err="1">
                <a:solidFill>
                  <a:schemeClr val="bg2"/>
                </a:solidFill>
              </a:rPr>
              <a:t>terhadap</a:t>
            </a:r>
            <a:r>
              <a:rPr sz="2400" b="1" dirty="0">
                <a:solidFill>
                  <a:schemeClr val="bg2"/>
                </a:solidFill>
              </a:rPr>
              <a:t> film </a:t>
            </a:r>
            <a:r>
              <a:rPr sz="2400" b="1" dirty="0" err="1">
                <a:solidFill>
                  <a:schemeClr val="bg2"/>
                </a:solidFill>
              </a:rPr>
              <a:t>dan</a:t>
            </a:r>
            <a:r>
              <a:rPr sz="2400" b="1" dirty="0">
                <a:solidFill>
                  <a:schemeClr val="bg2"/>
                </a:solidFill>
              </a:rPr>
              <a:t> </a:t>
            </a:r>
            <a:r>
              <a:rPr sz="2400" b="1" dirty="0" err="1">
                <a:solidFill>
                  <a:schemeClr val="bg2"/>
                </a:solidFill>
              </a:rPr>
              <a:t>iklan</a:t>
            </a:r>
            <a:r>
              <a:rPr sz="2400" b="1" dirty="0">
                <a:solidFill>
                  <a:schemeClr val="bg2"/>
                </a:solidFill>
              </a:rPr>
              <a:t> film yang </a:t>
            </a:r>
            <a:r>
              <a:rPr sz="2400" b="1" dirty="0" err="1">
                <a:solidFill>
                  <a:schemeClr val="bg2"/>
                </a:solidFill>
              </a:rPr>
              <a:t>dilakukan</a:t>
            </a:r>
            <a:r>
              <a:rPr sz="2400" b="1" dirty="0">
                <a:solidFill>
                  <a:schemeClr val="bg2"/>
                </a:solidFill>
              </a:rPr>
              <a:t> </a:t>
            </a:r>
            <a:r>
              <a:rPr sz="2400" b="1" dirty="0" err="1">
                <a:solidFill>
                  <a:schemeClr val="bg2"/>
                </a:solidFill>
              </a:rPr>
              <a:t>secara</a:t>
            </a:r>
            <a:r>
              <a:rPr sz="2400" b="1" dirty="0">
                <a:solidFill>
                  <a:schemeClr val="bg2"/>
                </a:solidFill>
              </a:rPr>
              <a:t> </a:t>
            </a:r>
            <a:r>
              <a:rPr sz="2400" b="1" dirty="0" err="1">
                <a:solidFill>
                  <a:schemeClr val="bg2"/>
                </a:solidFill>
              </a:rPr>
              <a:t>mandiri</a:t>
            </a:r>
            <a:r>
              <a:rPr sz="2400" b="1" dirty="0">
                <a:solidFill>
                  <a:schemeClr val="bg2"/>
                </a:solidFill>
              </a:rPr>
              <a:t> </a:t>
            </a:r>
            <a:r>
              <a:rPr sz="2400" b="1" dirty="0" err="1">
                <a:solidFill>
                  <a:schemeClr val="bg2"/>
                </a:solidFill>
              </a:rPr>
              <a:t>oleh</a:t>
            </a:r>
            <a:r>
              <a:rPr sz="2400" b="1" dirty="0">
                <a:solidFill>
                  <a:schemeClr val="bg2"/>
                </a:solidFill>
              </a:rPr>
              <a:t> </a:t>
            </a:r>
            <a:r>
              <a:rPr sz="2400" b="1" dirty="0" err="1">
                <a:solidFill>
                  <a:schemeClr val="bg2"/>
                </a:solidFill>
              </a:rPr>
              <a:t>individu</a:t>
            </a:r>
            <a:r>
              <a:rPr sz="2400" b="1" dirty="0">
                <a:solidFill>
                  <a:schemeClr val="bg2"/>
                </a:solidFill>
              </a:rPr>
              <a:t>, </a:t>
            </a:r>
            <a:r>
              <a:rPr sz="2400" b="1" dirty="0" err="1">
                <a:solidFill>
                  <a:schemeClr val="bg2"/>
                </a:solidFill>
              </a:rPr>
              <a:t>keluarga</a:t>
            </a:r>
            <a:r>
              <a:rPr sz="2400" b="1" dirty="0">
                <a:solidFill>
                  <a:schemeClr val="bg2"/>
                </a:solidFill>
              </a:rPr>
              <a:t>,  </a:t>
            </a:r>
            <a:r>
              <a:rPr sz="2400" b="1" dirty="0" err="1">
                <a:solidFill>
                  <a:schemeClr val="bg2"/>
                </a:solidFill>
              </a:rPr>
              <a:t>masyarakat</a:t>
            </a:r>
            <a:r>
              <a:rPr sz="2400" b="1" dirty="0">
                <a:solidFill>
                  <a:schemeClr val="bg2"/>
                </a:solidFill>
              </a:rPr>
              <a:t> , </a:t>
            </a:r>
            <a:r>
              <a:rPr sz="2400" b="1" dirty="0" err="1">
                <a:solidFill>
                  <a:schemeClr val="bg2"/>
                </a:solidFill>
              </a:rPr>
              <a:t>pelaku</a:t>
            </a:r>
            <a:r>
              <a:rPr sz="2400" b="1" dirty="0">
                <a:solidFill>
                  <a:schemeClr val="bg2"/>
                </a:solidFill>
              </a:rPr>
              <a:t> </a:t>
            </a:r>
            <a:r>
              <a:rPr sz="2400" b="1" dirty="0" err="1">
                <a:solidFill>
                  <a:schemeClr val="bg2"/>
                </a:solidFill>
              </a:rPr>
              <a:t>usaha</a:t>
            </a:r>
            <a:r>
              <a:rPr sz="2400" b="1" dirty="0">
                <a:solidFill>
                  <a:schemeClr val="bg2"/>
                </a:solidFill>
              </a:rPr>
              <a:t> </a:t>
            </a:r>
            <a:r>
              <a:rPr sz="2400" b="1" dirty="0" err="1">
                <a:solidFill>
                  <a:schemeClr val="bg2"/>
                </a:solidFill>
              </a:rPr>
              <a:t>perfilman</a:t>
            </a:r>
            <a:r>
              <a:rPr sz="2400" b="1" dirty="0">
                <a:solidFill>
                  <a:schemeClr val="bg2"/>
                </a:solidFill>
              </a:rPr>
              <a:t>, </a:t>
            </a:r>
            <a:r>
              <a:rPr sz="2400" b="1" dirty="0" err="1">
                <a:solidFill>
                  <a:schemeClr val="bg2"/>
                </a:solidFill>
              </a:rPr>
              <a:t>pelaku</a:t>
            </a:r>
            <a:r>
              <a:rPr sz="2400" b="1" dirty="0">
                <a:solidFill>
                  <a:schemeClr val="bg2"/>
                </a:solidFill>
              </a:rPr>
              <a:t> </a:t>
            </a:r>
            <a:r>
              <a:rPr sz="2400" b="1" dirty="0" err="1">
                <a:solidFill>
                  <a:schemeClr val="bg2"/>
                </a:solidFill>
              </a:rPr>
              <a:t>kegiatan</a:t>
            </a:r>
            <a:r>
              <a:rPr sz="2400" b="1" dirty="0">
                <a:solidFill>
                  <a:schemeClr val="bg2"/>
                </a:solidFill>
              </a:rPr>
              <a:t> </a:t>
            </a:r>
            <a:r>
              <a:rPr sz="2400" b="1" dirty="0" err="1">
                <a:solidFill>
                  <a:schemeClr val="bg2"/>
                </a:solidFill>
              </a:rPr>
              <a:t>perfilman</a:t>
            </a:r>
            <a:r>
              <a:rPr sz="2400" b="1" dirty="0">
                <a:solidFill>
                  <a:schemeClr val="bg2"/>
                </a:solidFill>
              </a:rPr>
              <a:t>, </a:t>
            </a:r>
            <a:r>
              <a:rPr sz="2400" b="1" dirty="0" err="1">
                <a:solidFill>
                  <a:schemeClr val="bg2"/>
                </a:solidFill>
              </a:rPr>
              <a:t>dan</a:t>
            </a:r>
            <a:r>
              <a:rPr sz="2400" b="1" dirty="0">
                <a:solidFill>
                  <a:schemeClr val="bg2"/>
                </a:solidFill>
              </a:rPr>
              <a:t> </a:t>
            </a:r>
            <a:r>
              <a:rPr sz="2400" b="1" dirty="0" err="1">
                <a:solidFill>
                  <a:schemeClr val="bg2"/>
                </a:solidFill>
              </a:rPr>
              <a:t>lembaga</a:t>
            </a:r>
            <a:r>
              <a:rPr sz="2400" b="1" dirty="0">
                <a:solidFill>
                  <a:schemeClr val="bg2"/>
                </a:solidFill>
              </a:rPr>
              <a:t> </a:t>
            </a:r>
            <a:r>
              <a:rPr sz="2400" b="1" dirty="0" err="1">
                <a:solidFill>
                  <a:schemeClr val="bg2"/>
                </a:solidFill>
              </a:rPr>
              <a:t>penyiaran</a:t>
            </a:r>
            <a:r>
              <a:rPr sz="2400" b="1" dirty="0">
                <a:solidFill>
                  <a:schemeClr val="bg2"/>
                </a:solidFill>
              </a:rPr>
              <a:t>.</a:t>
            </a:r>
          </a:p>
        </p:txBody>
      </p:sp>
      <p:sp>
        <p:nvSpPr>
          <p:cNvPr id="390" name="Shape 390"/>
          <p:cNvSpPr>
            <a:spLocks noGrp="1"/>
          </p:cNvSpPr>
          <p:nvPr>
            <p:ph type="sldNum" sz="quarter" idx="2"/>
          </p:nvPr>
        </p:nvSpPr>
        <p:spPr>
          <a:xfrm>
            <a:off x="511228" y="767076"/>
            <a:ext cx="584979" cy="396241"/>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2000">
                <a:solidFill>
                  <a:srgbClr val="FEFFFF"/>
                </a:solidFill>
              </a:rPr>
              <a:t>16</a:t>
            </a:fld>
            <a:endParaRPr sz="2000">
              <a:solidFill>
                <a:srgbClr val="FEFFFF"/>
              </a:solidFill>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 name="Shape 392"/>
          <p:cNvSpPr>
            <a:spLocks noGrp="1"/>
          </p:cNvSpPr>
          <p:nvPr>
            <p:ph type="title"/>
          </p:nvPr>
        </p:nvSpPr>
        <p:spPr>
          <a:xfrm>
            <a:off x="1945200" y="332655"/>
            <a:ext cx="6589201" cy="1280892"/>
          </a:xfrm>
          <a:prstGeom prst="rect">
            <a:avLst/>
          </a:prstGeom>
          <a:solidFill>
            <a:srgbClr val="A53010"/>
          </a:solidFill>
        </p:spPr>
        <p:txBody>
          <a:bodyPr lIns="0" tIns="0" rIns="0" bIns="0" anchor="ctr"/>
          <a:lstStyle>
            <a:lvl1pPr algn="ctr">
              <a:defRPr sz="3200" b="1">
                <a:solidFill>
                  <a:srgbClr val="FFFFFF"/>
                </a:solidFill>
              </a:defRPr>
            </a:lvl1pPr>
          </a:lstStyle>
          <a:p>
            <a:pPr lvl="0">
              <a:defRPr sz="1800" b="0">
                <a:solidFill>
                  <a:srgbClr val="000000"/>
                </a:solidFill>
              </a:defRPr>
            </a:pPr>
            <a:r>
              <a:rPr sz="3200" b="1">
                <a:solidFill>
                  <a:srgbClr val="FFFFFF"/>
                </a:solidFill>
              </a:rPr>
              <a:t>MENGAPA PERLU SWASENSOR ?</a:t>
            </a:r>
          </a:p>
        </p:txBody>
      </p:sp>
      <p:sp>
        <p:nvSpPr>
          <p:cNvPr id="393" name="Shape 393"/>
          <p:cNvSpPr>
            <a:spLocks noGrp="1"/>
          </p:cNvSpPr>
          <p:nvPr>
            <p:ph type="body" idx="1"/>
          </p:nvPr>
        </p:nvSpPr>
        <p:spPr>
          <a:xfrm>
            <a:off x="1942414" y="1811617"/>
            <a:ext cx="6591986" cy="3777624"/>
          </a:xfrm>
          <a:prstGeom prst="rect">
            <a:avLst/>
          </a:prstGeom>
        </p:spPr>
        <p:txBody>
          <a:bodyPr/>
          <a:lstStyle>
            <a:lvl1pPr marL="501395" indent="-501395" algn="just" defTabSz="429768">
              <a:spcBef>
                <a:spcPts val="900"/>
              </a:spcBef>
              <a:defRPr sz="2632" b="1">
                <a:solidFill>
                  <a:srgbClr val="000000"/>
                </a:solidFill>
              </a:defRPr>
            </a:lvl1pPr>
          </a:lstStyle>
          <a:p>
            <a:pPr lvl="0">
              <a:defRPr sz="1800" b="0"/>
            </a:pPr>
            <a:r>
              <a:rPr sz="2632" b="1"/>
              <a:t>Berkaitan dengan maraknya globalisasi dipicu kemajuan teknologi perfilman dimana film dapat menjadi alat penetrasi kebudayaan maka penyensoran tidak bisa dibebankan kepada LSF semata, tetapi menjadi tanggung  jawab bersama seluruh pemangku kepentingan.</a:t>
            </a:r>
          </a:p>
        </p:txBody>
      </p:sp>
      <p:sp>
        <p:nvSpPr>
          <p:cNvPr id="394" name="Shape 394"/>
          <p:cNvSpPr>
            <a:spLocks noGrp="1"/>
          </p:cNvSpPr>
          <p:nvPr>
            <p:ph type="sldNum" sz="quarter" idx="2"/>
          </p:nvPr>
        </p:nvSpPr>
        <p:spPr>
          <a:xfrm>
            <a:off x="511228" y="767076"/>
            <a:ext cx="584979" cy="396241"/>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2000">
                <a:solidFill>
                  <a:srgbClr val="FEFFFF"/>
                </a:solidFill>
              </a:rPr>
              <a:t>17</a:t>
            </a:fld>
            <a:endParaRPr sz="2000">
              <a:solidFill>
                <a:srgbClr val="FEFFFF"/>
              </a:solidFill>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 name="Shape 396"/>
          <p:cNvSpPr>
            <a:spLocks noGrp="1"/>
          </p:cNvSpPr>
          <p:nvPr>
            <p:ph type="title"/>
          </p:nvPr>
        </p:nvSpPr>
        <p:spPr>
          <a:xfrm>
            <a:off x="1945200" y="275901"/>
            <a:ext cx="6589201" cy="1280892"/>
          </a:xfrm>
          <a:prstGeom prst="rect">
            <a:avLst/>
          </a:prstGeom>
          <a:solidFill>
            <a:srgbClr val="A53010"/>
          </a:solidFill>
        </p:spPr>
        <p:txBody>
          <a:bodyPr lIns="0" tIns="0" rIns="0" bIns="0" anchor="ctr"/>
          <a:lstStyle>
            <a:lvl1pPr algn="ctr">
              <a:defRPr sz="3200" b="1">
                <a:solidFill>
                  <a:srgbClr val="FFFFFF"/>
                </a:solidFill>
              </a:defRPr>
            </a:lvl1pPr>
          </a:lstStyle>
          <a:p>
            <a:pPr lvl="0">
              <a:defRPr sz="1800" b="0">
                <a:solidFill>
                  <a:srgbClr val="000000"/>
                </a:solidFill>
              </a:defRPr>
            </a:pPr>
            <a:r>
              <a:rPr sz="3200" b="1">
                <a:solidFill>
                  <a:srgbClr val="FFFFFF"/>
                </a:solidFill>
              </a:rPr>
              <a:t>BAGAIMANA MENERAPKAN SWASENSOR</a:t>
            </a:r>
          </a:p>
        </p:txBody>
      </p:sp>
      <p:sp>
        <p:nvSpPr>
          <p:cNvPr id="397" name="Shape 397"/>
          <p:cNvSpPr>
            <a:spLocks noGrp="1"/>
          </p:cNvSpPr>
          <p:nvPr>
            <p:ph type="body" idx="1"/>
          </p:nvPr>
        </p:nvSpPr>
        <p:spPr>
          <a:xfrm>
            <a:off x="1945200" y="1628799"/>
            <a:ext cx="6589201" cy="4857775"/>
          </a:xfrm>
          <a:prstGeom prst="rect">
            <a:avLst/>
          </a:prstGeom>
        </p:spPr>
        <p:txBody>
          <a:bodyPr/>
          <a:lstStyle/>
          <a:p>
            <a:pPr marL="339470" lvl="0" indent="-339470" algn="just" defTabSz="452627">
              <a:spcBef>
                <a:spcPts val="900"/>
              </a:spcBef>
              <a:buSzTx/>
              <a:buNone/>
              <a:defRPr>
                <a:solidFill>
                  <a:srgbClr val="000000"/>
                </a:solidFill>
              </a:defRPr>
            </a:pPr>
            <a:r>
              <a:rPr sz="1683" b="1" dirty="0" err="1">
                <a:solidFill>
                  <a:schemeClr val="bg2"/>
                </a:solidFill>
              </a:rPr>
              <a:t>Signifikansi</a:t>
            </a:r>
            <a:r>
              <a:rPr sz="1683" b="1" dirty="0">
                <a:solidFill>
                  <a:schemeClr val="bg2"/>
                </a:solidFill>
              </a:rPr>
              <a:t> </a:t>
            </a:r>
            <a:r>
              <a:rPr sz="1683" b="1" dirty="0" err="1">
                <a:solidFill>
                  <a:schemeClr val="bg2"/>
                </a:solidFill>
              </a:rPr>
              <a:t>peran</a:t>
            </a:r>
            <a:r>
              <a:rPr sz="1683" b="1" dirty="0">
                <a:solidFill>
                  <a:schemeClr val="bg2"/>
                </a:solidFill>
              </a:rPr>
              <a:t> </a:t>
            </a:r>
            <a:r>
              <a:rPr sz="1683" b="1" dirty="0" err="1">
                <a:solidFill>
                  <a:schemeClr val="bg2"/>
                </a:solidFill>
              </a:rPr>
              <a:t>dilakukan</a:t>
            </a:r>
            <a:r>
              <a:rPr sz="1683" b="1" dirty="0">
                <a:solidFill>
                  <a:schemeClr val="bg2"/>
                </a:solidFill>
              </a:rPr>
              <a:t> </a:t>
            </a:r>
            <a:r>
              <a:rPr sz="1683" b="1" dirty="0" err="1">
                <a:solidFill>
                  <a:schemeClr val="bg2"/>
                </a:solidFill>
              </a:rPr>
              <a:t>oleh</a:t>
            </a:r>
            <a:r>
              <a:rPr sz="1683" b="1" dirty="0">
                <a:solidFill>
                  <a:schemeClr val="bg2"/>
                </a:solidFill>
              </a:rPr>
              <a:t> :</a:t>
            </a:r>
          </a:p>
          <a:p>
            <a:pPr marL="320611" lvl="0" indent="-320611" algn="just" defTabSz="452627">
              <a:spcBef>
                <a:spcPts val="900"/>
              </a:spcBef>
              <a:defRPr>
                <a:solidFill>
                  <a:srgbClr val="000000"/>
                </a:solidFill>
              </a:defRPr>
            </a:pPr>
            <a:r>
              <a:rPr sz="1683" b="1" dirty="0" err="1">
                <a:solidFill>
                  <a:schemeClr val="bg2"/>
                </a:solidFill>
              </a:rPr>
              <a:t>Individu</a:t>
            </a:r>
            <a:r>
              <a:rPr sz="1683" b="1" dirty="0">
                <a:solidFill>
                  <a:schemeClr val="bg2"/>
                </a:solidFill>
              </a:rPr>
              <a:t>	: </a:t>
            </a:r>
            <a:r>
              <a:rPr sz="1683" b="1" dirty="0" err="1">
                <a:solidFill>
                  <a:schemeClr val="bg2"/>
                </a:solidFill>
              </a:rPr>
              <a:t>Mampu</a:t>
            </a:r>
            <a:r>
              <a:rPr sz="1683" b="1" dirty="0">
                <a:solidFill>
                  <a:schemeClr val="bg2"/>
                </a:solidFill>
              </a:rPr>
              <a:t> </a:t>
            </a:r>
            <a:r>
              <a:rPr sz="1683" b="1" dirty="0" err="1">
                <a:solidFill>
                  <a:schemeClr val="bg2"/>
                </a:solidFill>
              </a:rPr>
              <a:t>memilah</a:t>
            </a:r>
            <a:r>
              <a:rPr sz="1683" b="1" dirty="0">
                <a:solidFill>
                  <a:schemeClr val="bg2"/>
                </a:solidFill>
              </a:rPr>
              <a:t> </a:t>
            </a:r>
            <a:r>
              <a:rPr sz="1683" b="1" dirty="0" err="1">
                <a:solidFill>
                  <a:schemeClr val="bg2"/>
                </a:solidFill>
              </a:rPr>
              <a:t>dan</a:t>
            </a:r>
            <a:r>
              <a:rPr sz="1683" b="1" dirty="0">
                <a:solidFill>
                  <a:schemeClr val="bg2"/>
                </a:solidFill>
              </a:rPr>
              <a:t> </a:t>
            </a:r>
            <a:r>
              <a:rPr sz="1683" b="1" dirty="0" err="1">
                <a:solidFill>
                  <a:schemeClr val="bg2"/>
                </a:solidFill>
              </a:rPr>
              <a:t>memilih</a:t>
            </a:r>
            <a:r>
              <a:rPr sz="1683" b="1" dirty="0">
                <a:solidFill>
                  <a:schemeClr val="bg2"/>
                </a:solidFill>
              </a:rPr>
              <a:t> film </a:t>
            </a:r>
            <a:r>
              <a:rPr sz="1683" b="1" dirty="0" err="1">
                <a:solidFill>
                  <a:schemeClr val="bg2"/>
                </a:solidFill>
              </a:rPr>
              <a:t>dan</a:t>
            </a:r>
            <a:r>
              <a:rPr sz="1683" b="1" dirty="0">
                <a:solidFill>
                  <a:schemeClr val="bg2"/>
                </a:solidFill>
              </a:rPr>
              <a:t> </a:t>
            </a:r>
            <a:r>
              <a:rPr sz="1683" b="1" dirty="0" err="1">
                <a:solidFill>
                  <a:schemeClr val="bg2"/>
                </a:solidFill>
              </a:rPr>
              <a:t>iklan</a:t>
            </a:r>
            <a:r>
              <a:rPr sz="1683" b="1" dirty="0">
                <a:solidFill>
                  <a:schemeClr val="bg2"/>
                </a:solidFill>
              </a:rPr>
              <a:t> film yang </a:t>
            </a:r>
            <a:r>
              <a:rPr sz="1683" b="1" dirty="0" err="1">
                <a:solidFill>
                  <a:schemeClr val="bg2"/>
                </a:solidFill>
              </a:rPr>
              <a:t>sesuai</a:t>
            </a:r>
            <a:r>
              <a:rPr sz="1683" b="1" dirty="0">
                <a:solidFill>
                  <a:schemeClr val="bg2"/>
                </a:solidFill>
              </a:rPr>
              <a:t> </a:t>
            </a:r>
            <a:r>
              <a:rPr sz="1683" b="1" dirty="0" err="1">
                <a:solidFill>
                  <a:schemeClr val="bg2"/>
                </a:solidFill>
              </a:rPr>
              <a:t>dengan</a:t>
            </a:r>
            <a:r>
              <a:rPr sz="1683" b="1" dirty="0">
                <a:solidFill>
                  <a:schemeClr val="bg2"/>
                </a:solidFill>
              </a:rPr>
              <a:t> </a:t>
            </a:r>
            <a:r>
              <a:rPr sz="1683" b="1" dirty="0" err="1">
                <a:solidFill>
                  <a:schemeClr val="bg2"/>
                </a:solidFill>
              </a:rPr>
              <a:t>golongan</a:t>
            </a:r>
            <a:r>
              <a:rPr sz="1683" b="1" dirty="0">
                <a:solidFill>
                  <a:schemeClr val="bg2"/>
                </a:solidFill>
              </a:rPr>
              <a:t> </a:t>
            </a:r>
            <a:r>
              <a:rPr sz="1683" b="1" dirty="0" err="1">
                <a:solidFill>
                  <a:schemeClr val="bg2"/>
                </a:solidFill>
              </a:rPr>
              <a:t>usianya</a:t>
            </a:r>
            <a:r>
              <a:rPr sz="1683" b="1" dirty="0">
                <a:solidFill>
                  <a:schemeClr val="bg2"/>
                </a:solidFill>
              </a:rPr>
              <a:t>.</a:t>
            </a:r>
          </a:p>
          <a:p>
            <a:pPr marL="320611" lvl="0" indent="-320611" algn="just" defTabSz="452627">
              <a:spcBef>
                <a:spcPts val="900"/>
              </a:spcBef>
              <a:defRPr>
                <a:solidFill>
                  <a:srgbClr val="000000"/>
                </a:solidFill>
              </a:defRPr>
            </a:pPr>
            <a:r>
              <a:rPr sz="1683" b="1" dirty="0" err="1">
                <a:solidFill>
                  <a:schemeClr val="bg2"/>
                </a:solidFill>
              </a:rPr>
              <a:t>Keluarga</a:t>
            </a:r>
            <a:r>
              <a:rPr sz="1683" b="1" dirty="0">
                <a:solidFill>
                  <a:schemeClr val="bg2"/>
                </a:solidFill>
              </a:rPr>
              <a:t>	: Orang </a:t>
            </a:r>
            <a:r>
              <a:rPr sz="1683" b="1" dirty="0" err="1">
                <a:solidFill>
                  <a:schemeClr val="bg2"/>
                </a:solidFill>
              </a:rPr>
              <a:t>tua</a:t>
            </a:r>
            <a:r>
              <a:rPr sz="1683" b="1" dirty="0">
                <a:solidFill>
                  <a:schemeClr val="bg2"/>
                </a:solidFill>
              </a:rPr>
              <a:t> </a:t>
            </a:r>
            <a:r>
              <a:rPr sz="1683" b="1" dirty="0" err="1">
                <a:solidFill>
                  <a:schemeClr val="bg2"/>
                </a:solidFill>
              </a:rPr>
              <a:t>wajib</a:t>
            </a:r>
            <a:r>
              <a:rPr sz="1683" b="1" dirty="0">
                <a:solidFill>
                  <a:schemeClr val="bg2"/>
                </a:solidFill>
              </a:rPr>
              <a:t> </a:t>
            </a:r>
            <a:r>
              <a:rPr sz="1683" b="1" dirty="0" err="1">
                <a:solidFill>
                  <a:schemeClr val="bg2"/>
                </a:solidFill>
              </a:rPr>
              <a:t>membimbing</a:t>
            </a:r>
            <a:r>
              <a:rPr sz="1683" b="1" dirty="0">
                <a:solidFill>
                  <a:schemeClr val="bg2"/>
                </a:solidFill>
              </a:rPr>
              <a:t> </a:t>
            </a:r>
            <a:r>
              <a:rPr sz="1683" b="1" dirty="0" err="1">
                <a:solidFill>
                  <a:schemeClr val="bg2"/>
                </a:solidFill>
              </a:rPr>
              <a:t>dan</a:t>
            </a:r>
            <a:r>
              <a:rPr sz="1683" b="1" dirty="0">
                <a:solidFill>
                  <a:schemeClr val="bg2"/>
                </a:solidFill>
              </a:rPr>
              <a:t> </a:t>
            </a:r>
            <a:r>
              <a:rPr sz="1683" b="1" dirty="0" err="1">
                <a:solidFill>
                  <a:schemeClr val="bg2"/>
                </a:solidFill>
              </a:rPr>
              <a:t>mendampingi</a:t>
            </a:r>
            <a:r>
              <a:rPr sz="1683" b="1" dirty="0">
                <a:solidFill>
                  <a:schemeClr val="bg2"/>
                </a:solidFill>
              </a:rPr>
              <a:t> </a:t>
            </a:r>
            <a:r>
              <a:rPr sz="1683" b="1" dirty="0" err="1">
                <a:solidFill>
                  <a:schemeClr val="bg2"/>
                </a:solidFill>
              </a:rPr>
              <a:t>anggota</a:t>
            </a:r>
            <a:r>
              <a:rPr sz="1683" b="1" dirty="0">
                <a:solidFill>
                  <a:schemeClr val="bg2"/>
                </a:solidFill>
              </a:rPr>
              <a:t> </a:t>
            </a:r>
            <a:r>
              <a:rPr sz="1683" b="1" dirty="0" err="1">
                <a:solidFill>
                  <a:schemeClr val="bg2"/>
                </a:solidFill>
              </a:rPr>
              <a:t>keluarganya</a:t>
            </a:r>
            <a:r>
              <a:rPr sz="1683" b="1" dirty="0">
                <a:solidFill>
                  <a:schemeClr val="bg2"/>
                </a:solidFill>
              </a:rPr>
              <a:t> </a:t>
            </a:r>
            <a:r>
              <a:rPr sz="1683" b="1" dirty="0" err="1">
                <a:solidFill>
                  <a:schemeClr val="bg2"/>
                </a:solidFill>
              </a:rPr>
              <a:t>dalam</a:t>
            </a:r>
            <a:r>
              <a:rPr sz="1683" b="1" dirty="0">
                <a:solidFill>
                  <a:schemeClr val="bg2"/>
                </a:solidFill>
              </a:rPr>
              <a:t> </a:t>
            </a:r>
            <a:r>
              <a:rPr sz="1683" b="1" dirty="0" err="1">
                <a:solidFill>
                  <a:schemeClr val="bg2"/>
                </a:solidFill>
              </a:rPr>
              <a:t>menonton</a:t>
            </a:r>
            <a:r>
              <a:rPr sz="1683" b="1" dirty="0">
                <a:solidFill>
                  <a:schemeClr val="bg2"/>
                </a:solidFill>
              </a:rPr>
              <a:t> film </a:t>
            </a:r>
            <a:r>
              <a:rPr sz="1683" b="1" dirty="0" err="1">
                <a:solidFill>
                  <a:schemeClr val="bg2"/>
                </a:solidFill>
              </a:rPr>
              <a:t>dan</a:t>
            </a:r>
            <a:r>
              <a:rPr sz="1683" b="1" dirty="0">
                <a:solidFill>
                  <a:schemeClr val="bg2"/>
                </a:solidFill>
              </a:rPr>
              <a:t> </a:t>
            </a:r>
            <a:r>
              <a:rPr sz="1683" b="1" dirty="0" err="1">
                <a:solidFill>
                  <a:schemeClr val="bg2"/>
                </a:solidFill>
              </a:rPr>
              <a:t>iklan</a:t>
            </a:r>
            <a:r>
              <a:rPr sz="1683" b="1" dirty="0">
                <a:solidFill>
                  <a:schemeClr val="bg2"/>
                </a:solidFill>
              </a:rPr>
              <a:t> film yang </a:t>
            </a:r>
            <a:r>
              <a:rPr sz="1683" b="1" dirty="0" err="1">
                <a:solidFill>
                  <a:schemeClr val="bg2"/>
                </a:solidFill>
              </a:rPr>
              <a:t>sesuai</a:t>
            </a:r>
            <a:r>
              <a:rPr sz="1683" b="1" dirty="0">
                <a:solidFill>
                  <a:schemeClr val="bg2"/>
                </a:solidFill>
              </a:rPr>
              <a:t> </a:t>
            </a:r>
            <a:r>
              <a:rPr sz="1683" b="1" dirty="0" err="1">
                <a:solidFill>
                  <a:schemeClr val="bg2"/>
                </a:solidFill>
              </a:rPr>
              <a:t>dengan</a:t>
            </a:r>
            <a:r>
              <a:rPr sz="1683" b="1" dirty="0">
                <a:solidFill>
                  <a:schemeClr val="bg2"/>
                </a:solidFill>
              </a:rPr>
              <a:t> </a:t>
            </a:r>
            <a:r>
              <a:rPr sz="1683" b="1" dirty="0" err="1">
                <a:solidFill>
                  <a:schemeClr val="bg2"/>
                </a:solidFill>
              </a:rPr>
              <a:t>golongan</a:t>
            </a:r>
            <a:r>
              <a:rPr sz="1683" b="1" dirty="0">
                <a:solidFill>
                  <a:schemeClr val="bg2"/>
                </a:solidFill>
              </a:rPr>
              <a:t> </a:t>
            </a:r>
            <a:r>
              <a:rPr sz="1683" b="1" dirty="0" err="1">
                <a:solidFill>
                  <a:schemeClr val="bg2"/>
                </a:solidFill>
              </a:rPr>
              <a:t>usianya</a:t>
            </a:r>
            <a:r>
              <a:rPr sz="1683" b="1" dirty="0">
                <a:solidFill>
                  <a:schemeClr val="bg2"/>
                </a:solidFill>
              </a:rPr>
              <a:t>.</a:t>
            </a:r>
          </a:p>
          <a:p>
            <a:pPr marL="320611" lvl="0" indent="-320611" algn="just" defTabSz="452627">
              <a:spcBef>
                <a:spcPts val="900"/>
              </a:spcBef>
              <a:defRPr>
                <a:solidFill>
                  <a:srgbClr val="000000"/>
                </a:solidFill>
              </a:defRPr>
            </a:pPr>
            <a:r>
              <a:rPr sz="1683" b="1" dirty="0" err="1">
                <a:solidFill>
                  <a:schemeClr val="bg2"/>
                </a:solidFill>
              </a:rPr>
              <a:t>Masyarakat</a:t>
            </a:r>
            <a:r>
              <a:rPr sz="1683" b="1" dirty="0">
                <a:solidFill>
                  <a:schemeClr val="bg2"/>
                </a:solidFill>
              </a:rPr>
              <a:t> : </a:t>
            </a:r>
            <a:r>
              <a:rPr sz="1683" b="1" dirty="0" err="1">
                <a:solidFill>
                  <a:schemeClr val="bg2"/>
                </a:solidFill>
              </a:rPr>
              <a:t>Lembaga</a:t>
            </a:r>
            <a:r>
              <a:rPr sz="1683" b="1" dirty="0">
                <a:solidFill>
                  <a:schemeClr val="bg2"/>
                </a:solidFill>
              </a:rPr>
              <a:t> </a:t>
            </a:r>
            <a:r>
              <a:rPr sz="1683" b="1" dirty="0" err="1">
                <a:solidFill>
                  <a:schemeClr val="bg2"/>
                </a:solidFill>
              </a:rPr>
              <a:t>pendidikan</a:t>
            </a:r>
            <a:r>
              <a:rPr sz="1683" b="1" dirty="0">
                <a:solidFill>
                  <a:schemeClr val="bg2"/>
                </a:solidFill>
              </a:rPr>
              <a:t>, </a:t>
            </a:r>
            <a:r>
              <a:rPr sz="1683" b="1" dirty="0" err="1">
                <a:solidFill>
                  <a:schemeClr val="bg2"/>
                </a:solidFill>
              </a:rPr>
              <a:t>keagamaan</a:t>
            </a:r>
            <a:r>
              <a:rPr sz="1683" b="1" dirty="0">
                <a:solidFill>
                  <a:schemeClr val="bg2"/>
                </a:solidFill>
              </a:rPr>
              <a:t>, </a:t>
            </a:r>
            <a:r>
              <a:rPr sz="1683" b="1" dirty="0" err="1">
                <a:solidFill>
                  <a:schemeClr val="bg2"/>
                </a:solidFill>
              </a:rPr>
              <a:t>dan</a:t>
            </a:r>
            <a:r>
              <a:rPr sz="1683" b="1" dirty="0">
                <a:solidFill>
                  <a:schemeClr val="bg2"/>
                </a:solidFill>
              </a:rPr>
              <a:t> </a:t>
            </a:r>
            <a:r>
              <a:rPr sz="1683" b="1" dirty="0" err="1">
                <a:solidFill>
                  <a:schemeClr val="bg2"/>
                </a:solidFill>
              </a:rPr>
              <a:t>kemasyarakatan</a:t>
            </a:r>
            <a:r>
              <a:rPr sz="1683" b="1" dirty="0">
                <a:solidFill>
                  <a:schemeClr val="bg2"/>
                </a:solidFill>
              </a:rPr>
              <a:t> </a:t>
            </a:r>
            <a:r>
              <a:rPr sz="1683" b="1" dirty="0" err="1">
                <a:solidFill>
                  <a:schemeClr val="bg2"/>
                </a:solidFill>
              </a:rPr>
              <a:t>ikut</a:t>
            </a:r>
            <a:r>
              <a:rPr sz="1683" b="1" dirty="0">
                <a:solidFill>
                  <a:schemeClr val="bg2"/>
                </a:solidFill>
              </a:rPr>
              <a:t> </a:t>
            </a:r>
            <a:r>
              <a:rPr sz="1683" b="1" dirty="0" err="1">
                <a:solidFill>
                  <a:schemeClr val="bg2"/>
                </a:solidFill>
              </a:rPr>
              <a:t>berperan</a:t>
            </a:r>
            <a:r>
              <a:rPr sz="1683" b="1" dirty="0">
                <a:solidFill>
                  <a:schemeClr val="bg2"/>
                </a:solidFill>
              </a:rPr>
              <a:t> </a:t>
            </a:r>
            <a:r>
              <a:rPr sz="1683" b="1" dirty="0" err="1">
                <a:solidFill>
                  <a:schemeClr val="bg2"/>
                </a:solidFill>
              </a:rPr>
              <a:t>untuk</a:t>
            </a:r>
            <a:r>
              <a:rPr sz="1683" b="1" dirty="0">
                <a:solidFill>
                  <a:schemeClr val="bg2"/>
                </a:solidFill>
              </a:rPr>
              <a:t> </a:t>
            </a:r>
            <a:r>
              <a:rPr sz="1683" b="1" dirty="0" err="1">
                <a:solidFill>
                  <a:schemeClr val="bg2"/>
                </a:solidFill>
              </a:rPr>
              <a:t>mengarahkan</a:t>
            </a:r>
            <a:r>
              <a:rPr sz="1683" b="1" dirty="0">
                <a:solidFill>
                  <a:schemeClr val="bg2"/>
                </a:solidFill>
              </a:rPr>
              <a:t> </a:t>
            </a:r>
            <a:r>
              <a:rPr sz="1683" b="1" dirty="0" err="1">
                <a:solidFill>
                  <a:schemeClr val="bg2"/>
                </a:solidFill>
              </a:rPr>
              <a:t>dan</a:t>
            </a:r>
            <a:r>
              <a:rPr sz="1683" b="1" dirty="0">
                <a:solidFill>
                  <a:schemeClr val="bg2"/>
                </a:solidFill>
              </a:rPr>
              <a:t> </a:t>
            </a:r>
            <a:r>
              <a:rPr sz="1683" b="1" dirty="0" err="1">
                <a:solidFill>
                  <a:schemeClr val="bg2"/>
                </a:solidFill>
              </a:rPr>
              <a:t>mengawasi</a:t>
            </a:r>
            <a:r>
              <a:rPr sz="1683" b="1" dirty="0">
                <a:solidFill>
                  <a:schemeClr val="bg2"/>
                </a:solidFill>
              </a:rPr>
              <a:t> </a:t>
            </a:r>
            <a:r>
              <a:rPr sz="1683" b="1" dirty="0" err="1">
                <a:solidFill>
                  <a:schemeClr val="bg2"/>
                </a:solidFill>
              </a:rPr>
              <a:t>anggota</a:t>
            </a:r>
            <a:r>
              <a:rPr sz="1683" b="1" dirty="0">
                <a:solidFill>
                  <a:schemeClr val="bg2"/>
                </a:solidFill>
              </a:rPr>
              <a:t> </a:t>
            </a:r>
            <a:r>
              <a:rPr sz="1683" b="1" dirty="0" err="1">
                <a:solidFill>
                  <a:schemeClr val="bg2"/>
                </a:solidFill>
              </a:rPr>
              <a:t>masyarakat</a:t>
            </a:r>
            <a:r>
              <a:rPr sz="1683" b="1" dirty="0">
                <a:solidFill>
                  <a:schemeClr val="bg2"/>
                </a:solidFill>
              </a:rPr>
              <a:t>, </a:t>
            </a:r>
            <a:r>
              <a:rPr sz="1683" b="1" dirty="0" err="1">
                <a:solidFill>
                  <a:schemeClr val="bg2"/>
                </a:solidFill>
              </a:rPr>
              <a:t>anak</a:t>
            </a:r>
            <a:r>
              <a:rPr sz="1683" b="1" dirty="0">
                <a:solidFill>
                  <a:schemeClr val="bg2"/>
                </a:solidFill>
              </a:rPr>
              <a:t> </a:t>
            </a:r>
            <a:r>
              <a:rPr sz="1683" b="1" dirty="0" err="1">
                <a:solidFill>
                  <a:schemeClr val="bg2"/>
                </a:solidFill>
              </a:rPr>
              <a:t>didik</a:t>
            </a:r>
            <a:r>
              <a:rPr sz="1683" b="1" dirty="0">
                <a:solidFill>
                  <a:schemeClr val="bg2"/>
                </a:solidFill>
              </a:rPr>
              <a:t>, </a:t>
            </a:r>
            <a:r>
              <a:rPr sz="1683" b="1" dirty="0" err="1">
                <a:solidFill>
                  <a:schemeClr val="bg2"/>
                </a:solidFill>
              </a:rPr>
              <a:t>atau</a:t>
            </a:r>
            <a:r>
              <a:rPr sz="1683" b="1" dirty="0">
                <a:solidFill>
                  <a:schemeClr val="bg2"/>
                </a:solidFill>
              </a:rPr>
              <a:t> </a:t>
            </a:r>
            <a:r>
              <a:rPr sz="1683" b="1" dirty="0" err="1">
                <a:solidFill>
                  <a:schemeClr val="bg2"/>
                </a:solidFill>
              </a:rPr>
              <a:t>anak</a:t>
            </a:r>
            <a:r>
              <a:rPr sz="1683" b="1" dirty="0">
                <a:solidFill>
                  <a:schemeClr val="bg2"/>
                </a:solidFill>
              </a:rPr>
              <a:t> </a:t>
            </a:r>
            <a:r>
              <a:rPr sz="1683" b="1" dirty="0" err="1">
                <a:solidFill>
                  <a:schemeClr val="bg2"/>
                </a:solidFill>
              </a:rPr>
              <a:t>asuh</a:t>
            </a:r>
            <a:r>
              <a:rPr sz="1683" b="1" dirty="0">
                <a:solidFill>
                  <a:schemeClr val="bg2"/>
                </a:solidFill>
              </a:rPr>
              <a:t> </a:t>
            </a:r>
            <a:r>
              <a:rPr sz="1683" b="1" dirty="0" err="1">
                <a:solidFill>
                  <a:schemeClr val="bg2"/>
                </a:solidFill>
              </a:rPr>
              <a:t>dalam</a:t>
            </a:r>
            <a:r>
              <a:rPr sz="1683" b="1" dirty="0">
                <a:solidFill>
                  <a:schemeClr val="bg2"/>
                </a:solidFill>
              </a:rPr>
              <a:t> </a:t>
            </a:r>
            <a:r>
              <a:rPr sz="1683" b="1" dirty="0" err="1">
                <a:solidFill>
                  <a:schemeClr val="bg2"/>
                </a:solidFill>
              </a:rPr>
              <a:t>menikmati</a:t>
            </a:r>
            <a:r>
              <a:rPr sz="1683" b="1" dirty="0">
                <a:solidFill>
                  <a:schemeClr val="bg2"/>
                </a:solidFill>
              </a:rPr>
              <a:t> film </a:t>
            </a:r>
            <a:r>
              <a:rPr sz="1683" b="1" dirty="0" err="1">
                <a:solidFill>
                  <a:schemeClr val="bg2"/>
                </a:solidFill>
              </a:rPr>
              <a:t>dan</a:t>
            </a:r>
            <a:r>
              <a:rPr sz="1683" b="1" dirty="0">
                <a:solidFill>
                  <a:schemeClr val="bg2"/>
                </a:solidFill>
              </a:rPr>
              <a:t> </a:t>
            </a:r>
            <a:r>
              <a:rPr sz="1683" b="1" dirty="0" err="1">
                <a:solidFill>
                  <a:schemeClr val="bg2"/>
                </a:solidFill>
              </a:rPr>
              <a:t>iklan</a:t>
            </a:r>
            <a:r>
              <a:rPr sz="1683" b="1" dirty="0">
                <a:solidFill>
                  <a:schemeClr val="bg2"/>
                </a:solidFill>
              </a:rPr>
              <a:t> film yang </a:t>
            </a:r>
            <a:r>
              <a:rPr sz="1683" b="1" dirty="0" err="1">
                <a:solidFill>
                  <a:schemeClr val="bg2"/>
                </a:solidFill>
              </a:rPr>
              <a:t>sesuai</a:t>
            </a:r>
            <a:r>
              <a:rPr sz="1683" b="1" dirty="0">
                <a:solidFill>
                  <a:schemeClr val="bg2"/>
                </a:solidFill>
              </a:rPr>
              <a:t> </a:t>
            </a:r>
            <a:r>
              <a:rPr sz="1683" b="1" dirty="0" err="1">
                <a:solidFill>
                  <a:schemeClr val="bg2"/>
                </a:solidFill>
              </a:rPr>
              <a:t>dengan</a:t>
            </a:r>
            <a:r>
              <a:rPr sz="1683" b="1" dirty="0">
                <a:solidFill>
                  <a:schemeClr val="bg2"/>
                </a:solidFill>
              </a:rPr>
              <a:t> </a:t>
            </a:r>
            <a:r>
              <a:rPr sz="1683" b="1" dirty="0" err="1">
                <a:solidFill>
                  <a:schemeClr val="bg2"/>
                </a:solidFill>
              </a:rPr>
              <a:t>golongan</a:t>
            </a:r>
            <a:r>
              <a:rPr sz="1683" b="1" dirty="0">
                <a:solidFill>
                  <a:schemeClr val="bg2"/>
                </a:solidFill>
              </a:rPr>
              <a:t> </a:t>
            </a:r>
            <a:r>
              <a:rPr sz="1683" b="1" dirty="0" err="1">
                <a:solidFill>
                  <a:schemeClr val="bg2"/>
                </a:solidFill>
              </a:rPr>
              <a:t>usianya</a:t>
            </a:r>
            <a:r>
              <a:rPr sz="1683" b="1" dirty="0">
                <a:solidFill>
                  <a:schemeClr val="bg2"/>
                </a:solidFill>
              </a:rPr>
              <a:t>.</a:t>
            </a:r>
          </a:p>
          <a:p>
            <a:pPr marL="320611" lvl="0" indent="-320611" algn="just" defTabSz="452627">
              <a:spcBef>
                <a:spcPts val="900"/>
              </a:spcBef>
              <a:defRPr>
                <a:solidFill>
                  <a:srgbClr val="000000"/>
                </a:solidFill>
              </a:defRPr>
            </a:pPr>
            <a:r>
              <a:rPr sz="1683" b="1" dirty="0" err="1">
                <a:solidFill>
                  <a:schemeClr val="bg2"/>
                </a:solidFill>
              </a:rPr>
              <a:t>Pelaku</a:t>
            </a:r>
            <a:r>
              <a:rPr sz="1683" b="1" dirty="0">
                <a:solidFill>
                  <a:schemeClr val="bg2"/>
                </a:solidFill>
              </a:rPr>
              <a:t> </a:t>
            </a:r>
            <a:r>
              <a:rPr sz="1683" b="1" dirty="0" err="1">
                <a:solidFill>
                  <a:schemeClr val="bg2"/>
                </a:solidFill>
              </a:rPr>
              <a:t>kegiatan</a:t>
            </a:r>
            <a:r>
              <a:rPr sz="1683" b="1" dirty="0">
                <a:solidFill>
                  <a:schemeClr val="bg2"/>
                </a:solidFill>
              </a:rPr>
              <a:t> </a:t>
            </a:r>
            <a:r>
              <a:rPr sz="1683" b="1" dirty="0" err="1">
                <a:solidFill>
                  <a:schemeClr val="bg2"/>
                </a:solidFill>
              </a:rPr>
              <a:t>dan</a:t>
            </a:r>
            <a:r>
              <a:rPr sz="1683" b="1" dirty="0">
                <a:solidFill>
                  <a:schemeClr val="bg2"/>
                </a:solidFill>
              </a:rPr>
              <a:t> </a:t>
            </a:r>
            <a:r>
              <a:rPr sz="1683" b="1" dirty="0" err="1">
                <a:solidFill>
                  <a:schemeClr val="bg2"/>
                </a:solidFill>
              </a:rPr>
              <a:t>usaha</a:t>
            </a:r>
            <a:r>
              <a:rPr sz="1683" b="1" dirty="0">
                <a:solidFill>
                  <a:schemeClr val="bg2"/>
                </a:solidFill>
              </a:rPr>
              <a:t> </a:t>
            </a:r>
            <a:r>
              <a:rPr sz="1683" b="1" dirty="0" err="1">
                <a:solidFill>
                  <a:schemeClr val="bg2"/>
                </a:solidFill>
              </a:rPr>
              <a:t>perfilman</a:t>
            </a:r>
            <a:r>
              <a:rPr sz="1683" b="1" dirty="0">
                <a:solidFill>
                  <a:schemeClr val="bg2"/>
                </a:solidFill>
              </a:rPr>
              <a:t> : </a:t>
            </a:r>
            <a:r>
              <a:rPr sz="1683" b="1" dirty="0" err="1">
                <a:solidFill>
                  <a:schemeClr val="bg2"/>
                </a:solidFill>
              </a:rPr>
              <a:t>Melakukan</a:t>
            </a:r>
            <a:r>
              <a:rPr sz="1683" b="1" dirty="0">
                <a:solidFill>
                  <a:schemeClr val="bg2"/>
                </a:solidFill>
              </a:rPr>
              <a:t> sensor </a:t>
            </a:r>
            <a:r>
              <a:rPr sz="1683" b="1" dirty="0" err="1">
                <a:solidFill>
                  <a:schemeClr val="bg2"/>
                </a:solidFill>
              </a:rPr>
              <a:t>secara</a:t>
            </a:r>
            <a:r>
              <a:rPr sz="1683" b="1" dirty="0">
                <a:solidFill>
                  <a:schemeClr val="bg2"/>
                </a:solidFill>
              </a:rPr>
              <a:t> </a:t>
            </a:r>
            <a:r>
              <a:rPr sz="1683" b="1" dirty="0" err="1">
                <a:solidFill>
                  <a:schemeClr val="bg2"/>
                </a:solidFill>
              </a:rPr>
              <a:t>dini</a:t>
            </a:r>
            <a:r>
              <a:rPr sz="1683" b="1" dirty="0">
                <a:solidFill>
                  <a:schemeClr val="bg2"/>
                </a:solidFill>
              </a:rPr>
              <a:t> </a:t>
            </a:r>
            <a:r>
              <a:rPr sz="1683" b="1" dirty="0" err="1">
                <a:solidFill>
                  <a:schemeClr val="bg2"/>
                </a:solidFill>
              </a:rPr>
              <a:t>sejak</a:t>
            </a:r>
            <a:r>
              <a:rPr sz="1683" b="1" dirty="0">
                <a:solidFill>
                  <a:schemeClr val="bg2"/>
                </a:solidFill>
              </a:rPr>
              <a:t> </a:t>
            </a:r>
            <a:r>
              <a:rPr sz="1683" b="1" dirty="0" err="1">
                <a:solidFill>
                  <a:schemeClr val="bg2"/>
                </a:solidFill>
              </a:rPr>
              <a:t>pembuatan</a:t>
            </a:r>
            <a:r>
              <a:rPr sz="1683" b="1" dirty="0">
                <a:solidFill>
                  <a:schemeClr val="bg2"/>
                </a:solidFill>
              </a:rPr>
              <a:t> </a:t>
            </a:r>
            <a:r>
              <a:rPr sz="1683" b="1" dirty="0" err="1">
                <a:solidFill>
                  <a:schemeClr val="bg2"/>
                </a:solidFill>
              </a:rPr>
              <a:t>naskah</a:t>
            </a:r>
            <a:r>
              <a:rPr sz="1683" b="1" dirty="0">
                <a:solidFill>
                  <a:schemeClr val="bg2"/>
                </a:solidFill>
              </a:rPr>
              <a:t>/</a:t>
            </a:r>
            <a:r>
              <a:rPr sz="1683" b="1" dirty="0" err="1">
                <a:solidFill>
                  <a:schemeClr val="bg2"/>
                </a:solidFill>
              </a:rPr>
              <a:t>skenario</a:t>
            </a:r>
            <a:r>
              <a:rPr sz="1683" b="1" dirty="0">
                <a:solidFill>
                  <a:schemeClr val="bg2"/>
                </a:solidFill>
              </a:rPr>
              <a:t>  film </a:t>
            </a:r>
            <a:r>
              <a:rPr sz="1683" b="1" dirty="0" err="1">
                <a:solidFill>
                  <a:schemeClr val="bg2"/>
                </a:solidFill>
              </a:rPr>
              <a:t>sampai</a:t>
            </a:r>
            <a:r>
              <a:rPr sz="1683" b="1" dirty="0">
                <a:solidFill>
                  <a:schemeClr val="bg2"/>
                </a:solidFill>
              </a:rPr>
              <a:t> </a:t>
            </a:r>
            <a:r>
              <a:rPr sz="1683" b="1" dirty="0" err="1">
                <a:solidFill>
                  <a:schemeClr val="bg2"/>
                </a:solidFill>
              </a:rPr>
              <a:t>dengan</a:t>
            </a:r>
            <a:r>
              <a:rPr sz="1683" b="1" dirty="0">
                <a:solidFill>
                  <a:schemeClr val="bg2"/>
                </a:solidFill>
              </a:rPr>
              <a:t> </a:t>
            </a:r>
            <a:r>
              <a:rPr sz="1683" b="1" dirty="0" err="1">
                <a:solidFill>
                  <a:schemeClr val="bg2"/>
                </a:solidFill>
              </a:rPr>
              <a:t>pasca</a:t>
            </a:r>
            <a:r>
              <a:rPr sz="1683" b="1" dirty="0">
                <a:solidFill>
                  <a:schemeClr val="bg2"/>
                </a:solidFill>
              </a:rPr>
              <a:t> </a:t>
            </a:r>
            <a:r>
              <a:rPr sz="1683" b="1" dirty="0" err="1">
                <a:solidFill>
                  <a:schemeClr val="bg2"/>
                </a:solidFill>
              </a:rPr>
              <a:t>produksi</a:t>
            </a:r>
            <a:r>
              <a:rPr sz="1683" b="1" dirty="0">
                <a:solidFill>
                  <a:schemeClr val="bg2"/>
                </a:solidFill>
              </a:rPr>
              <a:t> </a:t>
            </a:r>
            <a:r>
              <a:rPr sz="1683" b="1" dirty="0" err="1">
                <a:solidFill>
                  <a:schemeClr val="bg2"/>
                </a:solidFill>
              </a:rPr>
              <a:t>wajib</a:t>
            </a:r>
            <a:r>
              <a:rPr sz="1683" b="1" dirty="0">
                <a:solidFill>
                  <a:schemeClr val="bg2"/>
                </a:solidFill>
              </a:rPr>
              <a:t> </a:t>
            </a:r>
            <a:r>
              <a:rPr sz="1683" b="1" dirty="0" err="1">
                <a:solidFill>
                  <a:schemeClr val="bg2"/>
                </a:solidFill>
              </a:rPr>
              <a:t>menjunjung</a:t>
            </a:r>
            <a:r>
              <a:rPr sz="1683" b="1" dirty="0">
                <a:solidFill>
                  <a:schemeClr val="bg2"/>
                </a:solidFill>
              </a:rPr>
              <a:t> </a:t>
            </a:r>
            <a:r>
              <a:rPr sz="1683" b="1" dirty="0" err="1">
                <a:solidFill>
                  <a:schemeClr val="bg2"/>
                </a:solidFill>
              </a:rPr>
              <a:t>tinggi</a:t>
            </a:r>
            <a:r>
              <a:rPr sz="1683" b="1" dirty="0">
                <a:solidFill>
                  <a:schemeClr val="bg2"/>
                </a:solidFill>
              </a:rPr>
              <a:t> </a:t>
            </a:r>
            <a:r>
              <a:rPr sz="1683" b="1" dirty="0" err="1">
                <a:solidFill>
                  <a:schemeClr val="bg2"/>
                </a:solidFill>
              </a:rPr>
              <a:t>nilai-nilai</a:t>
            </a:r>
            <a:r>
              <a:rPr sz="1683" b="1" dirty="0">
                <a:solidFill>
                  <a:schemeClr val="bg2"/>
                </a:solidFill>
              </a:rPr>
              <a:t> agama, </a:t>
            </a:r>
            <a:r>
              <a:rPr sz="1683" b="1" dirty="0" err="1">
                <a:solidFill>
                  <a:schemeClr val="bg2"/>
                </a:solidFill>
              </a:rPr>
              <a:t>etika</a:t>
            </a:r>
            <a:r>
              <a:rPr sz="1683" b="1" dirty="0">
                <a:solidFill>
                  <a:schemeClr val="bg2"/>
                </a:solidFill>
              </a:rPr>
              <a:t>, moral, </a:t>
            </a:r>
            <a:r>
              <a:rPr sz="1683" b="1" dirty="0" err="1">
                <a:solidFill>
                  <a:schemeClr val="bg2"/>
                </a:solidFill>
              </a:rPr>
              <a:t>kesusilaan</a:t>
            </a:r>
            <a:r>
              <a:rPr sz="1683" b="1" dirty="0">
                <a:solidFill>
                  <a:schemeClr val="bg2"/>
                </a:solidFill>
              </a:rPr>
              <a:t>, </a:t>
            </a:r>
            <a:r>
              <a:rPr sz="1683" b="1" dirty="0" err="1">
                <a:solidFill>
                  <a:schemeClr val="bg2"/>
                </a:solidFill>
              </a:rPr>
              <a:t>dan</a:t>
            </a:r>
            <a:r>
              <a:rPr sz="1683" b="1" dirty="0">
                <a:solidFill>
                  <a:schemeClr val="bg2"/>
                </a:solidFill>
              </a:rPr>
              <a:t> </a:t>
            </a:r>
            <a:r>
              <a:rPr sz="1683" b="1" dirty="0" err="1">
                <a:solidFill>
                  <a:schemeClr val="bg2"/>
                </a:solidFill>
              </a:rPr>
              <a:t>budaya</a:t>
            </a:r>
            <a:r>
              <a:rPr sz="1683" b="1" dirty="0">
                <a:solidFill>
                  <a:schemeClr val="bg2"/>
                </a:solidFill>
              </a:rPr>
              <a:t> </a:t>
            </a:r>
            <a:r>
              <a:rPr sz="1683" b="1" dirty="0" err="1">
                <a:solidFill>
                  <a:schemeClr val="bg2"/>
                </a:solidFill>
              </a:rPr>
              <a:t>bangsa</a:t>
            </a:r>
            <a:r>
              <a:rPr sz="1683" b="1" dirty="0">
                <a:solidFill>
                  <a:schemeClr val="bg2"/>
                </a:solidFill>
              </a:rPr>
              <a:t>.</a:t>
            </a:r>
          </a:p>
        </p:txBody>
      </p:sp>
      <p:sp>
        <p:nvSpPr>
          <p:cNvPr id="398" name="Shape 398"/>
          <p:cNvSpPr>
            <a:spLocks noGrp="1"/>
          </p:cNvSpPr>
          <p:nvPr>
            <p:ph type="sldNum" sz="quarter" idx="2"/>
          </p:nvPr>
        </p:nvSpPr>
        <p:spPr>
          <a:xfrm>
            <a:off x="511228" y="718226"/>
            <a:ext cx="584979" cy="396241"/>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2000">
                <a:solidFill>
                  <a:srgbClr val="FEFFFF"/>
                </a:solidFill>
              </a:rPr>
              <a:t>18</a:t>
            </a:fld>
            <a:endParaRPr sz="2000">
              <a:solidFill>
                <a:srgbClr val="FEFFFF"/>
              </a:solidFill>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476672"/>
            <a:ext cx="6589200" cy="1509491"/>
          </a:xfr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id-ID" dirty="0" smtClean="0"/>
              <a:t>PENTINGNYA KOLABORASI PENTAHELIX </a:t>
            </a:r>
            <a:endParaRPr lang="id-ID" dirty="0"/>
          </a:p>
        </p:txBody>
      </p:sp>
      <p:sp>
        <p:nvSpPr>
          <p:cNvPr id="3" name="Text Placeholder 2"/>
          <p:cNvSpPr>
            <a:spLocks noGrp="1"/>
          </p:cNvSpPr>
          <p:nvPr>
            <p:ph type="body" idx="1"/>
          </p:nvPr>
        </p:nvSpPr>
        <p:spPr/>
        <p:txBody>
          <a:bodyPr>
            <a:normAutofit/>
          </a:bodyPr>
          <a:lstStyle/>
          <a:p>
            <a:pPr marL="0" indent="0" algn="just">
              <a:buNone/>
            </a:pPr>
            <a:r>
              <a:rPr lang="id-ID" sz="2000" b="1" dirty="0" smtClean="0"/>
              <a:t>Untuk menghadapi permasalahan yang ada dan memajukan industri telematika dan dunia perfilman khususnya, diperlukan kolaborasi pentahelix, atau keterpaduan berbagai komponen terkait yaitu, Akademisi, Bisnis, </a:t>
            </a:r>
            <a:r>
              <a:rPr lang="id-ID" sz="2000" b="1" i="1" dirty="0" smtClean="0"/>
              <a:t>Goverment</a:t>
            </a:r>
            <a:r>
              <a:rPr lang="id-ID" sz="2000" b="1" dirty="0" smtClean="0"/>
              <a:t>, </a:t>
            </a:r>
            <a:r>
              <a:rPr lang="id-ID" sz="2000" b="1" i="1" dirty="0" smtClean="0"/>
              <a:t>Community</a:t>
            </a:r>
            <a:r>
              <a:rPr lang="id-ID" sz="2000" b="1" dirty="0" smtClean="0"/>
              <a:t> dan media dalam sebuah forum PENTAHELIX. </a:t>
            </a:r>
          </a:p>
          <a:p>
            <a:pPr marL="0" indent="0" algn="just">
              <a:buNone/>
            </a:pPr>
            <a:r>
              <a:rPr lang="id-ID" sz="2000" b="1" dirty="0" smtClean="0"/>
              <a:t>Akademisi yang senantiasa memberikan kajian akademisnya, bisnis sebagai penggerak kehidupan ekonomi,</a:t>
            </a:r>
            <a:r>
              <a:rPr lang="id-ID" sz="2000" b="1" dirty="0"/>
              <a:t> </a:t>
            </a:r>
            <a:r>
              <a:rPr lang="id-ID" sz="2000" b="1" i="1" dirty="0" smtClean="0"/>
              <a:t>Goverment</a:t>
            </a:r>
            <a:r>
              <a:rPr lang="id-ID" sz="2000" b="1" dirty="0" smtClean="0"/>
              <a:t> </a:t>
            </a:r>
            <a:r>
              <a:rPr lang="id-ID" sz="2000" b="1" dirty="0"/>
              <a:t>berkaitan dengan regulasinya, </a:t>
            </a:r>
            <a:r>
              <a:rPr lang="id-ID" sz="2000" b="1" dirty="0" smtClean="0"/>
              <a:t> </a:t>
            </a:r>
            <a:r>
              <a:rPr lang="id-ID" sz="2000" b="1" i="1" dirty="0" smtClean="0"/>
              <a:t>Community</a:t>
            </a:r>
            <a:r>
              <a:rPr lang="id-ID" sz="2000" b="1" dirty="0" smtClean="0"/>
              <a:t> dengan karya-karya inovatifnya dan media sebagai sarana publikasinya. Bagaimana bentuknya, inilah yang perlu menjadi pembahasan bersama.</a:t>
            </a:r>
            <a:endParaRPr lang="id-ID" sz="2000" b="1" dirty="0"/>
          </a:p>
        </p:txBody>
      </p:sp>
    </p:spTree>
    <p:extLst>
      <p:ext uri="{BB962C8B-B14F-4D97-AF65-F5344CB8AC3E}">
        <p14:creationId xmlns:p14="http://schemas.microsoft.com/office/powerpoint/2010/main" val="3703618649"/>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 name="Shape 332"/>
          <p:cNvSpPr>
            <a:spLocks noGrp="1"/>
          </p:cNvSpPr>
          <p:nvPr>
            <p:ph type="title"/>
          </p:nvPr>
        </p:nvSpPr>
        <p:spPr>
          <a:xfrm>
            <a:off x="1943807" y="306610"/>
            <a:ext cx="6589201" cy="1509491"/>
          </a:xfrm>
          <a:prstGeom prst="rect">
            <a:avLst/>
          </a:prstGeom>
          <a:solidFill>
            <a:srgbClr val="A53010"/>
          </a:solidFill>
          <a:ln w="25400">
            <a:solidFill>
              <a:srgbClr val="78230C"/>
            </a:solidFill>
            <a:bevel/>
          </a:ln>
        </p:spPr>
        <p:txBody>
          <a:bodyPr lIns="0" tIns="0" rIns="0" bIns="0" anchor="ctr"/>
          <a:lstStyle>
            <a:lvl1pPr algn="ctr" defTabSz="914400">
              <a:defRPr sz="3200" b="1">
                <a:solidFill>
                  <a:srgbClr val="FFFFFF"/>
                </a:solidFill>
              </a:defRPr>
            </a:lvl1pPr>
          </a:lstStyle>
          <a:p>
            <a:pPr lvl="0">
              <a:defRPr sz="1800" b="0">
                <a:solidFill>
                  <a:srgbClr val="000000"/>
                </a:solidFill>
              </a:defRPr>
            </a:pPr>
            <a:r>
              <a:rPr sz="3200" b="1">
                <a:solidFill>
                  <a:srgbClr val="FFFFFF"/>
                </a:solidFill>
              </a:rPr>
              <a:t>TREND DUNIA HIBURAN YANG SEDANG BERKEMBANG</a:t>
            </a:r>
          </a:p>
        </p:txBody>
      </p:sp>
      <p:sp>
        <p:nvSpPr>
          <p:cNvPr id="333" name="Shape 333"/>
          <p:cNvSpPr>
            <a:spLocks noGrp="1"/>
          </p:cNvSpPr>
          <p:nvPr>
            <p:ph type="body" idx="1"/>
          </p:nvPr>
        </p:nvSpPr>
        <p:spPr>
          <a:prstGeom prst="rect">
            <a:avLst/>
          </a:prstGeom>
        </p:spPr>
        <p:txBody>
          <a:bodyPr>
            <a:normAutofit/>
          </a:bodyPr>
          <a:lstStyle/>
          <a:p>
            <a:pPr marL="315468" lvl="0" indent="-315468" algn="just" defTabSz="420623">
              <a:spcBef>
                <a:spcPts val="900"/>
              </a:spcBef>
              <a:defRPr>
                <a:solidFill>
                  <a:srgbClr val="000000"/>
                </a:solidFill>
              </a:defRPr>
            </a:pPr>
            <a:r>
              <a:rPr b="1" dirty="0" err="1">
                <a:solidFill>
                  <a:srgbClr val="404040"/>
                </a:solidFill>
              </a:rPr>
              <a:t>Teknologi</a:t>
            </a:r>
            <a:r>
              <a:rPr b="1" dirty="0">
                <a:solidFill>
                  <a:srgbClr val="404040"/>
                </a:solidFill>
              </a:rPr>
              <a:t> digital </a:t>
            </a:r>
            <a:r>
              <a:rPr b="1" dirty="0" err="1">
                <a:solidFill>
                  <a:srgbClr val="404040"/>
                </a:solidFill>
              </a:rPr>
              <a:t>baru</a:t>
            </a:r>
            <a:r>
              <a:rPr b="1" dirty="0">
                <a:solidFill>
                  <a:srgbClr val="404040"/>
                </a:solidFill>
              </a:rPr>
              <a:t> </a:t>
            </a:r>
            <a:r>
              <a:rPr b="1" dirty="0" err="1">
                <a:solidFill>
                  <a:srgbClr val="404040"/>
                </a:solidFill>
              </a:rPr>
              <a:t>akan</a:t>
            </a:r>
            <a:r>
              <a:rPr b="1" dirty="0">
                <a:solidFill>
                  <a:srgbClr val="404040"/>
                </a:solidFill>
              </a:rPr>
              <a:t> </a:t>
            </a:r>
            <a:r>
              <a:rPr b="1" dirty="0" err="1">
                <a:solidFill>
                  <a:srgbClr val="404040"/>
                </a:solidFill>
              </a:rPr>
              <a:t>membentuk</a:t>
            </a:r>
            <a:r>
              <a:rPr b="1" dirty="0">
                <a:solidFill>
                  <a:srgbClr val="404040"/>
                </a:solidFill>
              </a:rPr>
              <a:t> </a:t>
            </a:r>
            <a:r>
              <a:rPr b="1" dirty="0" err="1">
                <a:solidFill>
                  <a:srgbClr val="404040"/>
                </a:solidFill>
              </a:rPr>
              <a:t>kembali</a:t>
            </a:r>
            <a:r>
              <a:rPr b="1" dirty="0">
                <a:solidFill>
                  <a:srgbClr val="404040"/>
                </a:solidFill>
              </a:rPr>
              <a:t> </a:t>
            </a:r>
            <a:r>
              <a:rPr b="1" dirty="0" err="1">
                <a:solidFill>
                  <a:srgbClr val="404040"/>
                </a:solidFill>
              </a:rPr>
              <a:t>aspek-aspek</a:t>
            </a:r>
            <a:r>
              <a:rPr b="1" dirty="0">
                <a:solidFill>
                  <a:srgbClr val="404040"/>
                </a:solidFill>
              </a:rPr>
              <a:t> </a:t>
            </a:r>
            <a:r>
              <a:rPr b="1" dirty="0" err="1">
                <a:solidFill>
                  <a:srgbClr val="404040"/>
                </a:solidFill>
              </a:rPr>
              <a:t>ekonomi</a:t>
            </a:r>
            <a:r>
              <a:rPr b="1" dirty="0">
                <a:solidFill>
                  <a:srgbClr val="404040"/>
                </a:solidFill>
              </a:rPr>
              <a:t>, </a:t>
            </a:r>
            <a:r>
              <a:rPr b="1" dirty="0" err="1">
                <a:solidFill>
                  <a:srgbClr val="404040"/>
                </a:solidFill>
              </a:rPr>
              <a:t>produksi</a:t>
            </a:r>
            <a:r>
              <a:rPr b="1" dirty="0">
                <a:solidFill>
                  <a:srgbClr val="404040"/>
                </a:solidFill>
              </a:rPr>
              <a:t>, </a:t>
            </a:r>
            <a:r>
              <a:rPr b="1" dirty="0" err="1">
                <a:solidFill>
                  <a:srgbClr val="404040"/>
                </a:solidFill>
              </a:rPr>
              <a:t>distribusi</a:t>
            </a:r>
            <a:r>
              <a:rPr b="1" dirty="0">
                <a:solidFill>
                  <a:srgbClr val="404040"/>
                </a:solidFill>
              </a:rPr>
              <a:t>, </a:t>
            </a:r>
            <a:r>
              <a:rPr b="1" dirty="0" err="1">
                <a:solidFill>
                  <a:srgbClr val="404040"/>
                </a:solidFill>
              </a:rPr>
              <a:t>dan</a:t>
            </a:r>
            <a:r>
              <a:rPr b="1" dirty="0">
                <a:solidFill>
                  <a:srgbClr val="404040"/>
                </a:solidFill>
              </a:rPr>
              <a:t> </a:t>
            </a:r>
            <a:r>
              <a:rPr b="1" dirty="0" err="1">
                <a:solidFill>
                  <a:srgbClr val="404040"/>
                </a:solidFill>
              </a:rPr>
              <a:t>pemasaran</a:t>
            </a:r>
            <a:r>
              <a:rPr b="1" dirty="0">
                <a:solidFill>
                  <a:srgbClr val="404040"/>
                </a:solidFill>
              </a:rPr>
              <a:t> </a:t>
            </a:r>
            <a:r>
              <a:rPr b="1" dirty="0" err="1">
                <a:solidFill>
                  <a:srgbClr val="404040"/>
                </a:solidFill>
              </a:rPr>
              <a:t>dari</a:t>
            </a:r>
            <a:r>
              <a:rPr b="1" dirty="0">
                <a:solidFill>
                  <a:srgbClr val="404040"/>
                </a:solidFill>
              </a:rPr>
              <a:t> </a:t>
            </a:r>
            <a:r>
              <a:rPr b="1" dirty="0" err="1">
                <a:solidFill>
                  <a:srgbClr val="404040"/>
                </a:solidFill>
              </a:rPr>
              <a:t>industri</a:t>
            </a:r>
            <a:r>
              <a:rPr b="1" dirty="0">
                <a:solidFill>
                  <a:srgbClr val="404040"/>
                </a:solidFill>
              </a:rPr>
              <a:t> </a:t>
            </a:r>
            <a:r>
              <a:rPr b="1" dirty="0" err="1">
                <a:solidFill>
                  <a:srgbClr val="404040"/>
                </a:solidFill>
              </a:rPr>
              <a:t>hiburan</a:t>
            </a:r>
            <a:endParaRPr b="1" dirty="0">
              <a:solidFill>
                <a:srgbClr val="404040"/>
              </a:solidFill>
            </a:endParaRPr>
          </a:p>
          <a:p>
            <a:pPr marL="315468" lvl="0" indent="-315468" algn="just" defTabSz="420623">
              <a:spcBef>
                <a:spcPts val="900"/>
              </a:spcBef>
              <a:defRPr>
                <a:solidFill>
                  <a:srgbClr val="000000"/>
                </a:solidFill>
              </a:defRPr>
            </a:pPr>
            <a:r>
              <a:rPr b="1" dirty="0">
                <a:solidFill>
                  <a:srgbClr val="404040"/>
                </a:solidFill>
              </a:rPr>
              <a:t>Perusahaan media </a:t>
            </a:r>
            <a:r>
              <a:rPr b="1" dirty="0" err="1">
                <a:solidFill>
                  <a:srgbClr val="404040"/>
                </a:solidFill>
              </a:rPr>
              <a:t>tradisional</a:t>
            </a:r>
            <a:r>
              <a:rPr b="1" dirty="0">
                <a:solidFill>
                  <a:srgbClr val="404040"/>
                </a:solidFill>
              </a:rPr>
              <a:t> </a:t>
            </a:r>
            <a:r>
              <a:rPr b="1" dirty="0" err="1">
                <a:solidFill>
                  <a:srgbClr val="404040"/>
                </a:solidFill>
              </a:rPr>
              <a:t>harus</a:t>
            </a:r>
            <a:r>
              <a:rPr b="1" dirty="0">
                <a:solidFill>
                  <a:srgbClr val="404040"/>
                </a:solidFill>
              </a:rPr>
              <a:t> </a:t>
            </a:r>
            <a:r>
              <a:rPr b="1" dirty="0" err="1">
                <a:solidFill>
                  <a:srgbClr val="404040"/>
                </a:solidFill>
              </a:rPr>
              <a:t>belajar</a:t>
            </a:r>
            <a:r>
              <a:rPr b="1" dirty="0">
                <a:solidFill>
                  <a:srgbClr val="404040"/>
                </a:solidFill>
              </a:rPr>
              <a:t> </a:t>
            </a:r>
            <a:r>
              <a:rPr b="1" dirty="0" err="1">
                <a:solidFill>
                  <a:srgbClr val="404040"/>
                </a:solidFill>
              </a:rPr>
              <a:t>untuk</a:t>
            </a:r>
            <a:r>
              <a:rPr b="1" dirty="0">
                <a:solidFill>
                  <a:srgbClr val="404040"/>
                </a:solidFill>
              </a:rPr>
              <a:t> </a:t>
            </a:r>
            <a:r>
              <a:rPr b="1" dirty="0" err="1">
                <a:solidFill>
                  <a:srgbClr val="404040"/>
                </a:solidFill>
              </a:rPr>
              <a:t>beradaptasi</a:t>
            </a:r>
            <a:r>
              <a:rPr b="1" dirty="0">
                <a:solidFill>
                  <a:srgbClr val="404040"/>
                </a:solidFill>
              </a:rPr>
              <a:t> </a:t>
            </a:r>
            <a:r>
              <a:rPr b="1" dirty="0" err="1">
                <a:solidFill>
                  <a:srgbClr val="404040"/>
                </a:solidFill>
              </a:rPr>
              <a:t>dengan</a:t>
            </a:r>
            <a:r>
              <a:rPr b="1" dirty="0">
                <a:solidFill>
                  <a:srgbClr val="404040"/>
                </a:solidFill>
              </a:rPr>
              <a:t> </a:t>
            </a:r>
            <a:r>
              <a:rPr b="1" dirty="0" err="1">
                <a:solidFill>
                  <a:srgbClr val="404040"/>
                </a:solidFill>
              </a:rPr>
              <a:t>perkembangan</a:t>
            </a:r>
            <a:r>
              <a:rPr b="1" dirty="0">
                <a:solidFill>
                  <a:srgbClr val="404040"/>
                </a:solidFill>
              </a:rPr>
              <a:t> </a:t>
            </a:r>
            <a:r>
              <a:rPr b="1" dirty="0" err="1">
                <a:solidFill>
                  <a:srgbClr val="404040"/>
                </a:solidFill>
              </a:rPr>
              <a:t>teknologi</a:t>
            </a:r>
            <a:r>
              <a:rPr b="1" dirty="0">
                <a:solidFill>
                  <a:srgbClr val="404040"/>
                </a:solidFill>
              </a:rPr>
              <a:t> internet </a:t>
            </a:r>
            <a:r>
              <a:rPr b="1" dirty="0" err="1">
                <a:solidFill>
                  <a:srgbClr val="404040"/>
                </a:solidFill>
              </a:rPr>
              <a:t>dan</a:t>
            </a:r>
            <a:r>
              <a:rPr b="1" dirty="0">
                <a:solidFill>
                  <a:srgbClr val="404040"/>
                </a:solidFill>
              </a:rPr>
              <a:t> </a:t>
            </a:r>
            <a:r>
              <a:rPr b="1" dirty="0" err="1">
                <a:solidFill>
                  <a:srgbClr val="404040"/>
                </a:solidFill>
              </a:rPr>
              <a:t>teknologi</a:t>
            </a:r>
            <a:r>
              <a:rPr b="1" dirty="0">
                <a:solidFill>
                  <a:srgbClr val="404040"/>
                </a:solidFill>
              </a:rPr>
              <a:t> </a:t>
            </a:r>
            <a:r>
              <a:rPr b="1" dirty="0" err="1">
                <a:solidFill>
                  <a:srgbClr val="404040"/>
                </a:solidFill>
              </a:rPr>
              <a:t>komputer</a:t>
            </a:r>
            <a:r>
              <a:rPr b="1" dirty="0">
                <a:solidFill>
                  <a:srgbClr val="404040"/>
                </a:solidFill>
              </a:rPr>
              <a:t> </a:t>
            </a:r>
            <a:r>
              <a:rPr b="1" dirty="0" err="1">
                <a:solidFill>
                  <a:srgbClr val="404040"/>
                </a:solidFill>
              </a:rPr>
              <a:t>untuk</a:t>
            </a:r>
            <a:r>
              <a:rPr b="1" dirty="0">
                <a:solidFill>
                  <a:srgbClr val="404040"/>
                </a:solidFill>
              </a:rPr>
              <a:t> </a:t>
            </a:r>
            <a:r>
              <a:rPr b="1" dirty="0" err="1">
                <a:solidFill>
                  <a:srgbClr val="404040"/>
                </a:solidFill>
              </a:rPr>
              <a:t>mempertahankan</a:t>
            </a:r>
            <a:r>
              <a:rPr b="1" dirty="0">
                <a:solidFill>
                  <a:srgbClr val="404040"/>
                </a:solidFill>
              </a:rPr>
              <a:t> </a:t>
            </a:r>
            <a:r>
              <a:rPr b="1" dirty="0" err="1">
                <a:solidFill>
                  <a:srgbClr val="404040"/>
                </a:solidFill>
              </a:rPr>
              <a:t>daya</a:t>
            </a:r>
            <a:r>
              <a:rPr b="1" dirty="0">
                <a:solidFill>
                  <a:srgbClr val="404040"/>
                </a:solidFill>
              </a:rPr>
              <a:t> </a:t>
            </a:r>
            <a:r>
              <a:rPr b="1" dirty="0" err="1">
                <a:solidFill>
                  <a:srgbClr val="404040"/>
                </a:solidFill>
              </a:rPr>
              <a:t>saing</a:t>
            </a:r>
            <a:r>
              <a:rPr b="1" dirty="0">
                <a:solidFill>
                  <a:srgbClr val="404040"/>
                </a:solidFill>
              </a:rPr>
              <a:t>.</a:t>
            </a:r>
          </a:p>
          <a:p>
            <a:pPr marL="315468" lvl="0" indent="-315468" algn="just" defTabSz="420623">
              <a:spcBef>
                <a:spcPts val="900"/>
              </a:spcBef>
              <a:defRPr>
                <a:solidFill>
                  <a:srgbClr val="000000"/>
                </a:solidFill>
              </a:defRPr>
            </a:pPr>
            <a:r>
              <a:rPr b="1" dirty="0" err="1">
                <a:solidFill>
                  <a:srgbClr val="404040"/>
                </a:solidFill>
              </a:rPr>
              <a:t>Konvergensi</a:t>
            </a:r>
            <a:r>
              <a:rPr b="1" dirty="0">
                <a:solidFill>
                  <a:srgbClr val="404040"/>
                </a:solidFill>
              </a:rPr>
              <a:t> internet </a:t>
            </a:r>
            <a:r>
              <a:rPr b="1" dirty="0" err="1">
                <a:solidFill>
                  <a:srgbClr val="404040"/>
                </a:solidFill>
              </a:rPr>
              <a:t>dengan</a:t>
            </a:r>
            <a:r>
              <a:rPr b="1" dirty="0">
                <a:solidFill>
                  <a:srgbClr val="404040"/>
                </a:solidFill>
              </a:rPr>
              <a:t> </a:t>
            </a:r>
            <a:r>
              <a:rPr b="1" dirty="0" err="1">
                <a:solidFill>
                  <a:srgbClr val="404040"/>
                </a:solidFill>
              </a:rPr>
              <a:t>televisi</a:t>
            </a:r>
            <a:r>
              <a:rPr b="1" dirty="0">
                <a:solidFill>
                  <a:srgbClr val="404040"/>
                </a:solidFill>
              </a:rPr>
              <a:t>, </a:t>
            </a:r>
            <a:r>
              <a:rPr b="1" dirty="0" err="1">
                <a:solidFill>
                  <a:srgbClr val="404040"/>
                </a:solidFill>
              </a:rPr>
              <a:t>telepon</a:t>
            </a:r>
            <a:r>
              <a:rPr b="1" dirty="0">
                <a:solidFill>
                  <a:srgbClr val="404040"/>
                </a:solidFill>
              </a:rPr>
              <a:t>, </a:t>
            </a:r>
            <a:r>
              <a:rPr b="1" dirty="0" err="1">
                <a:solidFill>
                  <a:srgbClr val="404040"/>
                </a:solidFill>
              </a:rPr>
              <a:t>dan</a:t>
            </a:r>
            <a:r>
              <a:rPr b="1" dirty="0">
                <a:solidFill>
                  <a:srgbClr val="404040"/>
                </a:solidFill>
              </a:rPr>
              <a:t> </a:t>
            </a:r>
            <a:r>
              <a:rPr b="1" dirty="0" err="1">
                <a:solidFill>
                  <a:srgbClr val="404040"/>
                </a:solidFill>
              </a:rPr>
              <a:t>perangkat</a:t>
            </a:r>
            <a:r>
              <a:rPr b="1" dirty="0">
                <a:solidFill>
                  <a:srgbClr val="404040"/>
                </a:solidFill>
              </a:rPr>
              <a:t> </a:t>
            </a:r>
            <a:r>
              <a:rPr b="1" dirty="0" err="1">
                <a:solidFill>
                  <a:srgbClr val="404040"/>
                </a:solidFill>
              </a:rPr>
              <a:t>nirkabel</a:t>
            </a:r>
            <a:r>
              <a:rPr b="1" dirty="0">
                <a:solidFill>
                  <a:srgbClr val="404040"/>
                </a:solidFill>
              </a:rPr>
              <a:t> </a:t>
            </a:r>
            <a:r>
              <a:rPr b="1" dirty="0" err="1">
                <a:solidFill>
                  <a:srgbClr val="404040"/>
                </a:solidFill>
              </a:rPr>
              <a:t>akan</a:t>
            </a:r>
            <a:r>
              <a:rPr b="1" dirty="0">
                <a:solidFill>
                  <a:srgbClr val="404040"/>
                </a:solidFill>
              </a:rPr>
              <a:t> </a:t>
            </a:r>
            <a:r>
              <a:rPr b="1" dirty="0" err="1">
                <a:solidFill>
                  <a:srgbClr val="404040"/>
                </a:solidFill>
              </a:rPr>
              <a:t>membentuk</a:t>
            </a:r>
            <a:r>
              <a:rPr b="1" dirty="0">
                <a:solidFill>
                  <a:srgbClr val="404040"/>
                </a:solidFill>
              </a:rPr>
              <a:t> </a:t>
            </a:r>
            <a:r>
              <a:rPr b="1" dirty="0" err="1">
                <a:solidFill>
                  <a:srgbClr val="404040"/>
                </a:solidFill>
              </a:rPr>
              <a:t>banyak</a:t>
            </a:r>
            <a:r>
              <a:rPr b="1" dirty="0">
                <a:solidFill>
                  <a:srgbClr val="404040"/>
                </a:solidFill>
              </a:rPr>
              <a:t> </a:t>
            </a:r>
            <a:r>
              <a:rPr b="1" dirty="0" err="1">
                <a:solidFill>
                  <a:srgbClr val="404040"/>
                </a:solidFill>
              </a:rPr>
              <a:t>kanal-kanal</a:t>
            </a:r>
            <a:r>
              <a:rPr b="1" dirty="0">
                <a:solidFill>
                  <a:srgbClr val="404040"/>
                </a:solidFill>
              </a:rPr>
              <a:t> media </a:t>
            </a:r>
            <a:r>
              <a:rPr b="1" dirty="0" err="1">
                <a:solidFill>
                  <a:srgbClr val="404040"/>
                </a:solidFill>
              </a:rPr>
              <a:t>baru</a:t>
            </a:r>
            <a:r>
              <a:rPr b="1" dirty="0">
                <a:solidFill>
                  <a:srgbClr val="404040"/>
                </a:solidFill>
              </a:rPr>
              <a:t>.</a:t>
            </a:r>
          </a:p>
          <a:p>
            <a:pPr marL="315468" lvl="0" indent="-315468" algn="just" defTabSz="420623">
              <a:spcBef>
                <a:spcPts val="900"/>
              </a:spcBef>
              <a:defRPr>
                <a:solidFill>
                  <a:srgbClr val="000000"/>
                </a:solidFill>
              </a:defRPr>
            </a:pPr>
            <a:r>
              <a:rPr b="1" dirty="0" err="1">
                <a:solidFill>
                  <a:srgbClr val="404040"/>
                </a:solidFill>
              </a:rPr>
              <a:t>Konten</a:t>
            </a:r>
            <a:r>
              <a:rPr b="1" dirty="0">
                <a:solidFill>
                  <a:srgbClr val="404040"/>
                </a:solidFill>
              </a:rPr>
              <a:t> </a:t>
            </a:r>
            <a:r>
              <a:rPr b="1" dirty="0" err="1">
                <a:solidFill>
                  <a:srgbClr val="404040"/>
                </a:solidFill>
              </a:rPr>
              <a:t>hiburan</a:t>
            </a:r>
            <a:r>
              <a:rPr b="1" dirty="0">
                <a:solidFill>
                  <a:srgbClr val="404040"/>
                </a:solidFill>
              </a:rPr>
              <a:t> </a:t>
            </a:r>
            <a:r>
              <a:rPr b="1" i="1" dirty="0">
                <a:solidFill>
                  <a:srgbClr val="404040"/>
                </a:solidFill>
              </a:rPr>
              <a:t>on-demand</a:t>
            </a:r>
            <a:r>
              <a:rPr b="1" dirty="0">
                <a:solidFill>
                  <a:srgbClr val="404040"/>
                </a:solidFill>
              </a:rPr>
              <a:t> yang </a:t>
            </a:r>
            <a:r>
              <a:rPr b="1" dirty="0" err="1">
                <a:solidFill>
                  <a:srgbClr val="404040"/>
                </a:solidFill>
              </a:rPr>
              <a:t>interaktif</a:t>
            </a:r>
            <a:r>
              <a:rPr b="1" dirty="0">
                <a:solidFill>
                  <a:srgbClr val="404040"/>
                </a:solidFill>
              </a:rPr>
              <a:t>, yang </a:t>
            </a:r>
            <a:r>
              <a:rPr b="1" dirty="0" err="1">
                <a:solidFill>
                  <a:srgbClr val="404040"/>
                </a:solidFill>
              </a:rPr>
              <a:t>dapat</a:t>
            </a:r>
            <a:r>
              <a:rPr b="1" dirty="0">
                <a:solidFill>
                  <a:srgbClr val="404040"/>
                </a:solidFill>
              </a:rPr>
              <a:t> </a:t>
            </a:r>
            <a:r>
              <a:rPr b="1" dirty="0" err="1">
                <a:solidFill>
                  <a:srgbClr val="404040"/>
                </a:solidFill>
              </a:rPr>
              <a:t>dipersonalisasi</a:t>
            </a:r>
            <a:r>
              <a:rPr b="1" dirty="0">
                <a:solidFill>
                  <a:srgbClr val="404040"/>
                </a:solidFill>
              </a:rPr>
              <a:t> </a:t>
            </a:r>
            <a:r>
              <a:rPr b="1" dirty="0" err="1">
                <a:solidFill>
                  <a:srgbClr val="404040"/>
                </a:solidFill>
              </a:rPr>
              <a:t>sesuai</a:t>
            </a:r>
            <a:r>
              <a:rPr b="1" dirty="0">
                <a:solidFill>
                  <a:srgbClr val="404040"/>
                </a:solidFill>
              </a:rPr>
              <a:t> </a:t>
            </a:r>
            <a:r>
              <a:rPr b="1" dirty="0" err="1">
                <a:solidFill>
                  <a:srgbClr val="404040"/>
                </a:solidFill>
              </a:rPr>
              <a:t>kesukaan</a:t>
            </a:r>
            <a:r>
              <a:rPr b="1" dirty="0">
                <a:solidFill>
                  <a:srgbClr val="404040"/>
                </a:solidFill>
              </a:rPr>
              <a:t> </a:t>
            </a:r>
            <a:r>
              <a:rPr b="1" dirty="0" err="1">
                <a:solidFill>
                  <a:srgbClr val="404040"/>
                </a:solidFill>
              </a:rPr>
              <a:t>konsumen</a:t>
            </a:r>
            <a:r>
              <a:rPr b="1" dirty="0">
                <a:solidFill>
                  <a:srgbClr val="404040"/>
                </a:solidFill>
              </a:rPr>
              <a:t>, </a:t>
            </a:r>
            <a:r>
              <a:rPr b="1" dirty="0" err="1">
                <a:solidFill>
                  <a:srgbClr val="404040"/>
                </a:solidFill>
              </a:rPr>
              <a:t>akan</a:t>
            </a:r>
            <a:r>
              <a:rPr b="1" dirty="0">
                <a:solidFill>
                  <a:srgbClr val="404040"/>
                </a:solidFill>
              </a:rPr>
              <a:t> </a:t>
            </a:r>
            <a:r>
              <a:rPr b="1" dirty="0" err="1">
                <a:solidFill>
                  <a:srgbClr val="404040"/>
                </a:solidFill>
              </a:rPr>
              <a:t>menjadi</a:t>
            </a:r>
            <a:r>
              <a:rPr b="1" dirty="0">
                <a:solidFill>
                  <a:srgbClr val="404040"/>
                </a:solidFill>
              </a:rPr>
              <a:t> </a:t>
            </a:r>
            <a:r>
              <a:rPr b="1" dirty="0" err="1">
                <a:solidFill>
                  <a:srgbClr val="404040"/>
                </a:solidFill>
              </a:rPr>
              <a:t>fitur</a:t>
            </a:r>
            <a:r>
              <a:rPr b="1" dirty="0">
                <a:solidFill>
                  <a:srgbClr val="404040"/>
                </a:solidFill>
              </a:rPr>
              <a:t> </a:t>
            </a:r>
            <a:r>
              <a:rPr b="1" dirty="0" err="1" smtClean="0">
                <a:solidFill>
                  <a:srgbClr val="404040"/>
                </a:solidFill>
              </a:rPr>
              <a:t>standar</a:t>
            </a:r>
            <a:endParaRPr b="1" dirty="0">
              <a:solidFill>
                <a:srgbClr val="404040"/>
              </a:solidFill>
            </a:endParaRPr>
          </a:p>
        </p:txBody>
      </p:sp>
      <p:sp>
        <p:nvSpPr>
          <p:cNvPr id="334" name="Shape 334"/>
          <p:cNvSpPr>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pPr lvl="0">
              <a:defRPr sz="1800">
                <a:solidFill>
                  <a:srgbClr val="000000"/>
                </a:solidFill>
              </a:defRPr>
            </a:pPr>
            <a:fld id="{86CB4B4D-7CA3-9044-876B-883B54F8677D}" type="slidenum">
              <a:rPr sz="2000">
                <a:solidFill>
                  <a:srgbClr val="FEFFFF"/>
                </a:solidFill>
              </a:rPr>
              <a:t>2</a:t>
            </a:fld>
            <a:endParaRPr sz="2000">
              <a:solidFill>
                <a:srgbClr val="FEFFFF"/>
              </a:solidFill>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 name="Shape 400"/>
          <p:cNvSpPr>
            <a:spLocks noGrp="1"/>
          </p:cNvSpPr>
          <p:nvPr>
            <p:ph type="body" idx="1"/>
          </p:nvPr>
        </p:nvSpPr>
        <p:spPr>
          <a:xfrm>
            <a:off x="1691680" y="3429000"/>
            <a:ext cx="6438697" cy="1841944"/>
          </a:xfrm>
          <a:prstGeom prst="rect">
            <a:avLst/>
          </a:prstGeom>
        </p:spPr>
        <p:txBody>
          <a:bodyPr lIns="0" tIns="0" rIns="0" bIns="0" anchor="ctr"/>
          <a:lstStyle/>
          <a:p>
            <a:pPr marL="0" lvl="0" indent="0" algn="ctr">
              <a:buSzTx/>
              <a:buNone/>
              <a:defRPr>
                <a:latin typeface="Adobe Caslon Pro Bold"/>
                <a:ea typeface="Adobe Caslon Pro Bold"/>
                <a:cs typeface="Adobe Caslon Pro Bold"/>
                <a:sym typeface="Adobe Caslon Pro Bold"/>
              </a:defRPr>
            </a:pPr>
            <a:endParaRPr/>
          </a:p>
        </p:txBody>
      </p:sp>
      <p:sp>
        <p:nvSpPr>
          <p:cNvPr id="401" name="Shape 401"/>
          <p:cNvSpPr>
            <a:spLocks noGrp="1"/>
          </p:cNvSpPr>
          <p:nvPr>
            <p:ph type="sldNum" sz="quarter" idx="2"/>
          </p:nvPr>
        </p:nvSpPr>
        <p:spPr>
          <a:xfrm>
            <a:off x="511228" y="767076"/>
            <a:ext cx="584979" cy="396241"/>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2000">
                <a:solidFill>
                  <a:srgbClr val="FEFFFF"/>
                </a:solidFill>
              </a:rPr>
              <a:t>20</a:t>
            </a:fld>
            <a:endParaRPr sz="2000">
              <a:solidFill>
                <a:srgbClr val="FEFFFF"/>
              </a:solidFill>
            </a:endParaRPr>
          </a:p>
        </p:txBody>
      </p:sp>
      <p:sp>
        <p:nvSpPr>
          <p:cNvPr id="402" name="Shape 402"/>
          <p:cNvSpPr/>
          <p:nvPr/>
        </p:nvSpPr>
        <p:spPr>
          <a:xfrm>
            <a:off x="1403648" y="2924943"/>
            <a:ext cx="6984777" cy="1296145"/>
          </a:xfrm>
          <a:prstGeom prst="rect">
            <a:avLst/>
          </a:prstGeom>
          <a:solidFill>
            <a:srgbClr val="A53010"/>
          </a:solidFill>
          <a:ln>
            <a:solidFill/>
          </a:ln>
          <a:extLst>
            <a:ext uri="{C572A759-6A51-4108-AA02-DFA0A04FC94B}">
              <ma14:wrappingTextBoxFlag xmlns="" xmlns:ma14="http://schemas.microsoft.com/office/mac/drawingml/2011/main" val="1"/>
            </a:ext>
          </a:extLst>
        </p:spPr>
        <p:txBody>
          <a:bodyPr lIns="0" tIns="0" rIns="0" bIns="0" anchor="ctr">
            <a:normAutofit/>
          </a:bodyPr>
          <a:lstStyle>
            <a:lvl1pPr algn="ctr" defTabSz="457200">
              <a:spcBef>
                <a:spcPts val="900"/>
              </a:spcBef>
              <a:defRPr sz="4000" b="1">
                <a:solidFill>
                  <a:srgbClr val="FFFFFF"/>
                </a:solidFill>
              </a:defRPr>
            </a:lvl1pPr>
          </a:lstStyle>
          <a:p>
            <a:pPr lvl="0">
              <a:defRPr sz="1800" b="0">
                <a:solidFill>
                  <a:srgbClr val="000000"/>
                </a:solidFill>
              </a:defRPr>
            </a:pPr>
            <a:r>
              <a:rPr sz="4000" b="1">
                <a:solidFill>
                  <a:srgbClr val="FFFFFF"/>
                </a:solidFill>
              </a:rPr>
              <a:t>TERIMA KASIH</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 name="Shape 336"/>
          <p:cNvSpPr>
            <a:spLocks noGrp="1"/>
          </p:cNvSpPr>
          <p:nvPr>
            <p:ph type="title"/>
          </p:nvPr>
        </p:nvSpPr>
        <p:spPr>
          <a:xfrm>
            <a:off x="1943807" y="344710"/>
            <a:ext cx="6589201" cy="1509491"/>
          </a:xfrm>
          <a:prstGeom prst="rect">
            <a:avLst/>
          </a:prstGeom>
          <a:solidFill>
            <a:srgbClr val="A53010"/>
          </a:solidFill>
          <a:ln w="25400">
            <a:solidFill>
              <a:srgbClr val="78230C"/>
            </a:solidFill>
            <a:bevel/>
          </a:ln>
        </p:spPr>
        <p:txBody>
          <a:bodyPr lIns="0" tIns="0" rIns="0" bIns="0" anchor="ctr"/>
          <a:lstStyle>
            <a:lvl1pPr algn="ctr" defTabSz="914400">
              <a:defRPr sz="3200" b="1">
                <a:solidFill>
                  <a:srgbClr val="FFFFFF"/>
                </a:solidFill>
              </a:defRPr>
            </a:lvl1pPr>
          </a:lstStyle>
          <a:p>
            <a:pPr lvl="0">
              <a:defRPr sz="1800" b="0">
                <a:solidFill>
                  <a:srgbClr val="000000"/>
                </a:solidFill>
              </a:defRPr>
            </a:pPr>
            <a:r>
              <a:rPr sz="3200" b="1">
                <a:solidFill>
                  <a:srgbClr val="FFFFFF"/>
                </a:solidFill>
              </a:rPr>
              <a:t>TREND DUNIA HIBURAN YANG SEDANG BERKEMBANG</a:t>
            </a:r>
          </a:p>
        </p:txBody>
      </p:sp>
      <p:sp>
        <p:nvSpPr>
          <p:cNvPr id="337" name="Shape 337"/>
          <p:cNvSpPr>
            <a:spLocks noGrp="1"/>
          </p:cNvSpPr>
          <p:nvPr>
            <p:ph type="body" idx="1"/>
          </p:nvPr>
        </p:nvSpPr>
        <p:spPr>
          <a:prstGeom prst="rect">
            <a:avLst/>
          </a:prstGeom>
        </p:spPr>
        <p:txBody>
          <a:bodyPr/>
          <a:lstStyle/>
          <a:p>
            <a:pPr algn="just">
              <a:defRPr>
                <a:solidFill>
                  <a:srgbClr val="000000"/>
                </a:solidFill>
              </a:defRPr>
            </a:pPr>
            <a:r>
              <a:rPr lang="id-ID" b="1" dirty="0">
                <a:solidFill>
                  <a:schemeClr val="bg2"/>
                </a:solidFill>
              </a:rPr>
              <a:t>Teknologi realitas maya (virtual reality/VR) yang dibundel dengan konten-konten hiburan akan mengubah pengalaman konsumen dalam menikmati hiburan.</a:t>
            </a:r>
          </a:p>
          <a:p>
            <a:pPr lvl="0" algn="just">
              <a:defRPr>
                <a:solidFill>
                  <a:srgbClr val="000000"/>
                </a:solidFill>
              </a:defRPr>
            </a:pPr>
            <a:r>
              <a:rPr b="1" dirty="0" err="1" smtClean="0">
                <a:solidFill>
                  <a:schemeClr val="bg2"/>
                </a:solidFill>
              </a:rPr>
              <a:t>Bioskop</a:t>
            </a:r>
            <a:r>
              <a:rPr b="1" dirty="0" smtClean="0">
                <a:solidFill>
                  <a:schemeClr val="bg2"/>
                </a:solidFill>
              </a:rPr>
              <a:t> </a:t>
            </a:r>
            <a:r>
              <a:rPr b="1" dirty="0" err="1">
                <a:solidFill>
                  <a:schemeClr val="bg2"/>
                </a:solidFill>
              </a:rPr>
              <a:t>akan</a:t>
            </a:r>
            <a:r>
              <a:rPr b="1" dirty="0">
                <a:solidFill>
                  <a:schemeClr val="bg2"/>
                </a:solidFill>
              </a:rPr>
              <a:t> </a:t>
            </a:r>
            <a:r>
              <a:rPr b="1" dirty="0" err="1">
                <a:solidFill>
                  <a:schemeClr val="bg2"/>
                </a:solidFill>
              </a:rPr>
              <a:t>mengadopsi</a:t>
            </a:r>
            <a:r>
              <a:rPr b="1" dirty="0">
                <a:solidFill>
                  <a:schemeClr val="bg2"/>
                </a:solidFill>
              </a:rPr>
              <a:t> </a:t>
            </a:r>
            <a:r>
              <a:rPr b="1" dirty="0" err="1">
                <a:solidFill>
                  <a:schemeClr val="bg2"/>
                </a:solidFill>
              </a:rPr>
              <a:t>teknologi</a:t>
            </a:r>
            <a:r>
              <a:rPr b="1" dirty="0">
                <a:solidFill>
                  <a:schemeClr val="bg2"/>
                </a:solidFill>
              </a:rPr>
              <a:t> digital </a:t>
            </a:r>
            <a:r>
              <a:rPr b="1" dirty="0" err="1">
                <a:solidFill>
                  <a:schemeClr val="bg2"/>
                </a:solidFill>
              </a:rPr>
              <a:t>dan</a:t>
            </a:r>
            <a:r>
              <a:rPr b="1" dirty="0">
                <a:solidFill>
                  <a:schemeClr val="bg2"/>
                </a:solidFill>
              </a:rPr>
              <a:t> </a:t>
            </a:r>
            <a:r>
              <a:rPr b="1" dirty="0" err="1">
                <a:solidFill>
                  <a:schemeClr val="bg2"/>
                </a:solidFill>
              </a:rPr>
              <a:t>lebih</a:t>
            </a:r>
            <a:r>
              <a:rPr b="1" dirty="0">
                <a:solidFill>
                  <a:schemeClr val="bg2"/>
                </a:solidFill>
              </a:rPr>
              <a:t> </a:t>
            </a:r>
            <a:r>
              <a:rPr b="1" dirty="0" err="1">
                <a:solidFill>
                  <a:schemeClr val="bg2"/>
                </a:solidFill>
              </a:rPr>
              <a:t>interaktif</a:t>
            </a:r>
            <a:r>
              <a:rPr b="1" dirty="0">
                <a:solidFill>
                  <a:schemeClr val="bg2"/>
                </a:solidFill>
              </a:rPr>
              <a:t>. </a:t>
            </a:r>
          </a:p>
          <a:p>
            <a:pPr lvl="0" algn="just">
              <a:defRPr>
                <a:solidFill>
                  <a:srgbClr val="000000"/>
                </a:solidFill>
              </a:defRPr>
            </a:pPr>
            <a:r>
              <a:rPr b="1" dirty="0" err="1">
                <a:solidFill>
                  <a:schemeClr val="bg2"/>
                </a:solidFill>
              </a:rPr>
              <a:t>Perangkat</a:t>
            </a:r>
            <a:r>
              <a:rPr b="1" dirty="0">
                <a:solidFill>
                  <a:schemeClr val="bg2"/>
                </a:solidFill>
              </a:rPr>
              <a:t> </a:t>
            </a:r>
            <a:r>
              <a:rPr b="1" dirty="0" err="1">
                <a:solidFill>
                  <a:schemeClr val="bg2"/>
                </a:solidFill>
              </a:rPr>
              <a:t>komunikasi</a:t>
            </a:r>
            <a:r>
              <a:rPr b="1" dirty="0">
                <a:solidFill>
                  <a:schemeClr val="bg2"/>
                </a:solidFill>
              </a:rPr>
              <a:t> multimedia yang </a:t>
            </a:r>
            <a:r>
              <a:rPr b="1" dirty="0" err="1">
                <a:solidFill>
                  <a:schemeClr val="bg2"/>
                </a:solidFill>
              </a:rPr>
              <a:t>lebih</a:t>
            </a:r>
            <a:r>
              <a:rPr b="1" dirty="0">
                <a:solidFill>
                  <a:schemeClr val="bg2"/>
                </a:solidFill>
              </a:rPr>
              <a:t> </a:t>
            </a:r>
            <a:r>
              <a:rPr b="1" dirty="0" err="1">
                <a:solidFill>
                  <a:schemeClr val="bg2"/>
                </a:solidFill>
              </a:rPr>
              <a:t>cepat</a:t>
            </a:r>
            <a:r>
              <a:rPr b="1" dirty="0">
                <a:solidFill>
                  <a:schemeClr val="bg2"/>
                </a:solidFill>
              </a:rPr>
              <a:t>, </a:t>
            </a:r>
            <a:r>
              <a:rPr b="1" dirty="0" err="1">
                <a:solidFill>
                  <a:schemeClr val="bg2"/>
                </a:solidFill>
              </a:rPr>
              <a:t>lebih</a:t>
            </a:r>
            <a:r>
              <a:rPr b="1" dirty="0">
                <a:solidFill>
                  <a:schemeClr val="bg2"/>
                </a:solidFill>
              </a:rPr>
              <a:t> </a:t>
            </a:r>
            <a:r>
              <a:rPr b="1" dirty="0" err="1">
                <a:solidFill>
                  <a:schemeClr val="bg2"/>
                </a:solidFill>
              </a:rPr>
              <a:t>cerdas</a:t>
            </a:r>
            <a:r>
              <a:rPr b="1" dirty="0">
                <a:solidFill>
                  <a:schemeClr val="bg2"/>
                </a:solidFill>
              </a:rPr>
              <a:t>, </a:t>
            </a:r>
            <a:r>
              <a:rPr b="1" dirty="0" err="1">
                <a:solidFill>
                  <a:schemeClr val="bg2"/>
                </a:solidFill>
              </a:rPr>
              <a:t>dan</a:t>
            </a:r>
            <a:r>
              <a:rPr b="1" dirty="0">
                <a:solidFill>
                  <a:schemeClr val="bg2"/>
                </a:solidFill>
              </a:rPr>
              <a:t> </a:t>
            </a:r>
            <a:r>
              <a:rPr b="1" dirty="0" err="1">
                <a:solidFill>
                  <a:schemeClr val="bg2"/>
                </a:solidFill>
              </a:rPr>
              <a:t>lebih</a:t>
            </a:r>
            <a:r>
              <a:rPr b="1" dirty="0">
                <a:solidFill>
                  <a:schemeClr val="bg2"/>
                </a:solidFill>
              </a:rPr>
              <a:t> </a:t>
            </a:r>
            <a:r>
              <a:rPr b="1" i="1" dirty="0">
                <a:solidFill>
                  <a:schemeClr val="bg2"/>
                </a:solidFill>
              </a:rPr>
              <a:t>powerful</a:t>
            </a:r>
            <a:r>
              <a:rPr b="1" dirty="0">
                <a:solidFill>
                  <a:schemeClr val="bg2"/>
                </a:solidFill>
              </a:rPr>
              <a:t> </a:t>
            </a:r>
            <a:r>
              <a:rPr b="1" dirty="0" err="1">
                <a:solidFill>
                  <a:schemeClr val="bg2"/>
                </a:solidFill>
              </a:rPr>
              <a:t>akan</a:t>
            </a:r>
            <a:r>
              <a:rPr b="1" dirty="0">
                <a:solidFill>
                  <a:schemeClr val="bg2"/>
                </a:solidFill>
              </a:rPr>
              <a:t> </a:t>
            </a:r>
            <a:r>
              <a:rPr b="1" dirty="0" err="1">
                <a:solidFill>
                  <a:schemeClr val="bg2"/>
                </a:solidFill>
              </a:rPr>
              <a:t>meningkatkan</a:t>
            </a:r>
            <a:r>
              <a:rPr b="1" dirty="0">
                <a:solidFill>
                  <a:schemeClr val="bg2"/>
                </a:solidFill>
              </a:rPr>
              <a:t> </a:t>
            </a:r>
            <a:r>
              <a:rPr b="1" dirty="0" err="1">
                <a:solidFill>
                  <a:schemeClr val="bg2"/>
                </a:solidFill>
              </a:rPr>
              <a:t>kemampuan</a:t>
            </a:r>
            <a:r>
              <a:rPr b="1" dirty="0">
                <a:solidFill>
                  <a:schemeClr val="bg2"/>
                </a:solidFill>
              </a:rPr>
              <a:t> </a:t>
            </a:r>
            <a:r>
              <a:rPr b="1" dirty="0" err="1">
                <a:solidFill>
                  <a:schemeClr val="bg2"/>
                </a:solidFill>
              </a:rPr>
              <a:t>memproduksi</a:t>
            </a:r>
            <a:r>
              <a:rPr b="1" dirty="0">
                <a:solidFill>
                  <a:schemeClr val="bg2"/>
                </a:solidFill>
              </a:rPr>
              <a:t> </a:t>
            </a:r>
            <a:r>
              <a:rPr b="1" dirty="0" err="1">
                <a:solidFill>
                  <a:schemeClr val="bg2"/>
                </a:solidFill>
              </a:rPr>
              <a:t>dan</a:t>
            </a:r>
            <a:r>
              <a:rPr b="1" dirty="0">
                <a:solidFill>
                  <a:schemeClr val="bg2"/>
                </a:solidFill>
              </a:rPr>
              <a:t> </a:t>
            </a:r>
            <a:r>
              <a:rPr b="1" dirty="0" err="1">
                <a:solidFill>
                  <a:schemeClr val="bg2"/>
                </a:solidFill>
              </a:rPr>
              <a:t>mendistribusikan</a:t>
            </a:r>
            <a:r>
              <a:rPr b="1" dirty="0">
                <a:solidFill>
                  <a:schemeClr val="bg2"/>
                </a:solidFill>
              </a:rPr>
              <a:t> </a:t>
            </a:r>
            <a:r>
              <a:rPr b="1" dirty="0" err="1">
                <a:solidFill>
                  <a:schemeClr val="bg2"/>
                </a:solidFill>
              </a:rPr>
              <a:t>konten</a:t>
            </a:r>
            <a:r>
              <a:rPr b="1" dirty="0">
                <a:solidFill>
                  <a:schemeClr val="bg2"/>
                </a:solidFill>
              </a:rPr>
              <a:t> </a:t>
            </a:r>
            <a:r>
              <a:rPr b="1" dirty="0" err="1">
                <a:solidFill>
                  <a:schemeClr val="bg2"/>
                </a:solidFill>
              </a:rPr>
              <a:t>hiburan</a:t>
            </a:r>
            <a:r>
              <a:rPr b="1" dirty="0">
                <a:solidFill>
                  <a:schemeClr val="bg2"/>
                </a:solidFill>
              </a:rPr>
              <a:t>.</a:t>
            </a:r>
          </a:p>
          <a:p>
            <a:pPr lvl="0" algn="just">
              <a:defRPr>
                <a:solidFill>
                  <a:srgbClr val="000000"/>
                </a:solidFill>
              </a:defRPr>
            </a:pPr>
            <a:r>
              <a:rPr b="1" dirty="0">
                <a:solidFill>
                  <a:schemeClr val="bg2"/>
                </a:solidFill>
              </a:rPr>
              <a:t>TV digital </a:t>
            </a:r>
            <a:r>
              <a:rPr b="1" dirty="0" err="1">
                <a:solidFill>
                  <a:schemeClr val="bg2"/>
                </a:solidFill>
              </a:rPr>
              <a:t>akan</a:t>
            </a:r>
            <a:r>
              <a:rPr b="1" dirty="0">
                <a:solidFill>
                  <a:schemeClr val="bg2"/>
                </a:solidFill>
              </a:rPr>
              <a:t> </a:t>
            </a:r>
            <a:r>
              <a:rPr b="1" dirty="0" err="1">
                <a:solidFill>
                  <a:schemeClr val="bg2"/>
                </a:solidFill>
              </a:rPr>
              <a:t>menghadirkan</a:t>
            </a:r>
            <a:r>
              <a:rPr b="1" dirty="0">
                <a:solidFill>
                  <a:schemeClr val="bg2"/>
                </a:solidFill>
              </a:rPr>
              <a:t> program </a:t>
            </a:r>
            <a:r>
              <a:rPr b="1" dirty="0" err="1">
                <a:solidFill>
                  <a:schemeClr val="bg2"/>
                </a:solidFill>
              </a:rPr>
              <a:t>dengan</a:t>
            </a:r>
            <a:r>
              <a:rPr b="1" dirty="0">
                <a:solidFill>
                  <a:schemeClr val="bg2"/>
                </a:solidFill>
              </a:rPr>
              <a:t> </a:t>
            </a:r>
            <a:r>
              <a:rPr b="1" dirty="0" err="1">
                <a:solidFill>
                  <a:schemeClr val="bg2"/>
                </a:solidFill>
              </a:rPr>
              <a:t>pengalaman</a:t>
            </a:r>
            <a:r>
              <a:rPr b="1" dirty="0">
                <a:solidFill>
                  <a:schemeClr val="bg2"/>
                </a:solidFill>
              </a:rPr>
              <a:t> </a:t>
            </a:r>
            <a:r>
              <a:rPr b="1" dirty="0" err="1">
                <a:solidFill>
                  <a:schemeClr val="bg2"/>
                </a:solidFill>
              </a:rPr>
              <a:t>baru</a:t>
            </a:r>
            <a:r>
              <a:rPr b="1" dirty="0">
                <a:solidFill>
                  <a:schemeClr val="bg2"/>
                </a:solidFill>
              </a:rPr>
              <a:t>, </a:t>
            </a:r>
            <a:r>
              <a:rPr b="1" dirty="0" err="1">
                <a:solidFill>
                  <a:schemeClr val="bg2"/>
                </a:solidFill>
              </a:rPr>
              <a:t>seperti</a:t>
            </a:r>
            <a:r>
              <a:rPr b="1" dirty="0">
                <a:solidFill>
                  <a:schemeClr val="bg2"/>
                </a:solidFill>
              </a:rPr>
              <a:t> </a:t>
            </a:r>
            <a:r>
              <a:rPr b="1" dirty="0" err="1">
                <a:solidFill>
                  <a:schemeClr val="bg2"/>
                </a:solidFill>
              </a:rPr>
              <a:t>partisipasi</a:t>
            </a:r>
            <a:r>
              <a:rPr b="1" dirty="0">
                <a:solidFill>
                  <a:schemeClr val="bg2"/>
                </a:solidFill>
              </a:rPr>
              <a:t> yang </a:t>
            </a:r>
            <a:r>
              <a:rPr b="1" i="1" dirty="0">
                <a:solidFill>
                  <a:schemeClr val="bg2"/>
                </a:solidFill>
              </a:rPr>
              <a:t>real-time</a:t>
            </a:r>
            <a:r>
              <a:rPr b="1" dirty="0">
                <a:solidFill>
                  <a:schemeClr val="bg2"/>
                </a:solidFill>
              </a:rPr>
              <a:t> </a:t>
            </a:r>
            <a:r>
              <a:rPr b="1" dirty="0" err="1">
                <a:solidFill>
                  <a:schemeClr val="bg2"/>
                </a:solidFill>
              </a:rPr>
              <a:t>dengan</a:t>
            </a:r>
            <a:r>
              <a:rPr b="1" dirty="0">
                <a:solidFill>
                  <a:schemeClr val="bg2"/>
                </a:solidFill>
              </a:rPr>
              <a:t> </a:t>
            </a:r>
            <a:r>
              <a:rPr b="1" dirty="0" err="1">
                <a:solidFill>
                  <a:schemeClr val="bg2"/>
                </a:solidFill>
              </a:rPr>
              <a:t>konten</a:t>
            </a:r>
            <a:r>
              <a:rPr b="1" dirty="0">
                <a:solidFill>
                  <a:schemeClr val="bg2"/>
                </a:solidFill>
              </a:rPr>
              <a:t> media.</a:t>
            </a:r>
          </a:p>
        </p:txBody>
      </p:sp>
      <p:sp>
        <p:nvSpPr>
          <p:cNvPr id="338" name="Shape 338"/>
          <p:cNvSpPr>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pPr lvl="0">
              <a:defRPr sz="1800">
                <a:solidFill>
                  <a:srgbClr val="000000"/>
                </a:solidFill>
              </a:defRPr>
            </a:pPr>
            <a:fld id="{86CB4B4D-7CA3-9044-876B-883B54F8677D}" type="slidenum">
              <a:rPr sz="2000">
                <a:solidFill>
                  <a:srgbClr val="FEFFFF"/>
                </a:solidFill>
              </a:rPr>
              <a:t>3</a:t>
            </a:fld>
            <a:endParaRPr sz="2000">
              <a:solidFill>
                <a:srgbClr val="FEFFFF"/>
              </a:solidFill>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 name="Shape 340"/>
          <p:cNvSpPr>
            <a:spLocks noGrp="1"/>
          </p:cNvSpPr>
          <p:nvPr>
            <p:ph type="title"/>
          </p:nvPr>
        </p:nvSpPr>
        <p:spPr>
          <a:xfrm>
            <a:off x="1945201" y="624110"/>
            <a:ext cx="6589200" cy="1103835"/>
          </a:xfrm>
          <a:prstGeom prst="rect">
            <a:avLst/>
          </a:prstGeom>
          <a:solidFill>
            <a:srgbClr val="A53010"/>
          </a:solidFill>
          <a:ln w="25400">
            <a:solidFill>
              <a:srgbClr val="78230C"/>
            </a:solidFill>
            <a:bevel/>
          </a:ln>
        </p:spPr>
        <p:txBody>
          <a:bodyPr lIns="0" tIns="0" rIns="0" bIns="0" anchor="ctr"/>
          <a:lstStyle>
            <a:lvl1pPr algn="ctr" defTabSz="914400">
              <a:defRPr sz="3200" b="1">
                <a:solidFill>
                  <a:srgbClr val="FFFFFF"/>
                </a:solidFill>
              </a:defRPr>
            </a:lvl1pPr>
          </a:lstStyle>
          <a:p>
            <a:pPr lvl="0">
              <a:defRPr sz="1800" b="0">
                <a:solidFill>
                  <a:srgbClr val="000000"/>
                </a:solidFill>
              </a:defRPr>
            </a:pPr>
            <a:r>
              <a:rPr sz="3200" b="1">
                <a:solidFill>
                  <a:srgbClr val="FFFFFF"/>
                </a:solidFill>
              </a:rPr>
              <a:t>SEPUTAR OTT</a:t>
            </a:r>
          </a:p>
        </p:txBody>
      </p:sp>
      <p:sp>
        <p:nvSpPr>
          <p:cNvPr id="341" name="Shape 341"/>
          <p:cNvSpPr>
            <a:spLocks noGrp="1"/>
          </p:cNvSpPr>
          <p:nvPr>
            <p:ph type="body" idx="1"/>
          </p:nvPr>
        </p:nvSpPr>
        <p:spPr>
          <a:prstGeom prst="rect">
            <a:avLst/>
          </a:prstGeom>
        </p:spPr>
        <p:txBody>
          <a:bodyPr/>
          <a:lstStyle/>
          <a:p>
            <a:pPr marL="342899" lvl="0" indent="-342899" algn="just">
              <a:defRPr>
                <a:solidFill>
                  <a:srgbClr val="000000"/>
                </a:solidFill>
              </a:defRPr>
            </a:pPr>
            <a:r>
              <a:rPr sz="1900" b="1">
                <a:solidFill>
                  <a:srgbClr val="404040"/>
                </a:solidFill>
              </a:rPr>
              <a:t>Layanan </a:t>
            </a:r>
            <a:r>
              <a:rPr sz="1900" b="1" i="1">
                <a:solidFill>
                  <a:srgbClr val="404040"/>
                </a:solidFill>
              </a:rPr>
              <a:t>Over-The Top</a:t>
            </a:r>
            <a:r>
              <a:rPr sz="1900" b="1">
                <a:solidFill>
                  <a:srgbClr val="404040"/>
                </a:solidFill>
              </a:rPr>
              <a:t> (disingkat OTT) adalah layanan dengan konten berupa data, informasi atau multimedia yang berjalan melalui jaringan internet. Bisa dikatakan juga layanan OTT adalah “menumpang” karena sifatnya yang beroperasi di atas jaringan internet milik sebuah operator telekomunikasi.</a:t>
            </a:r>
          </a:p>
          <a:p>
            <a:pPr marL="342899" lvl="0" indent="-342899" algn="just">
              <a:defRPr>
                <a:solidFill>
                  <a:srgbClr val="000000"/>
                </a:solidFill>
              </a:defRPr>
            </a:pPr>
            <a:r>
              <a:rPr sz="1900" b="1">
                <a:solidFill>
                  <a:srgbClr val="404040"/>
                </a:solidFill>
              </a:rPr>
              <a:t>Beberapa contoh perusahaan yang beroperasi di layanan OTT adalah Facebook, Twitter, Youtube, Viber, dan lain-lain. Perusahaan-perusahaan layanan OTT seperti Whatsapp dan lainnya umumnya tidak memiliki bentuk kerja sama resmi dengan para penyelenggara telekomunikasi.</a:t>
            </a:r>
          </a:p>
        </p:txBody>
      </p:sp>
      <p:sp>
        <p:nvSpPr>
          <p:cNvPr id="342" name="Shape 342"/>
          <p:cNvSpPr>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pPr lvl="0">
              <a:defRPr sz="1800">
                <a:solidFill>
                  <a:srgbClr val="000000"/>
                </a:solidFill>
              </a:defRPr>
            </a:pPr>
            <a:fld id="{86CB4B4D-7CA3-9044-876B-883B54F8677D}" type="slidenum">
              <a:rPr sz="2000">
                <a:solidFill>
                  <a:srgbClr val="FEFFFF"/>
                </a:solidFill>
              </a:rPr>
              <a:t>4</a:t>
            </a:fld>
            <a:endParaRPr sz="2000">
              <a:solidFill>
                <a:srgbClr val="FEFFFF"/>
              </a:solidFill>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 name="Shape 344"/>
          <p:cNvSpPr>
            <a:spLocks noGrp="1"/>
          </p:cNvSpPr>
          <p:nvPr>
            <p:ph type="title"/>
          </p:nvPr>
        </p:nvSpPr>
        <p:spPr>
          <a:prstGeom prst="rect">
            <a:avLst/>
          </a:prstGeom>
          <a:solidFill>
            <a:srgbClr val="A53010"/>
          </a:solidFill>
          <a:ln w="25400">
            <a:solidFill>
              <a:srgbClr val="78230C"/>
            </a:solidFill>
            <a:bevel/>
          </a:ln>
        </p:spPr>
        <p:txBody>
          <a:bodyPr lIns="0" tIns="0" rIns="0" bIns="0" anchor="ctr"/>
          <a:lstStyle>
            <a:lvl1pPr algn="ctr" defTabSz="914400">
              <a:defRPr sz="3200" b="1">
                <a:solidFill>
                  <a:srgbClr val="FFFFFF"/>
                </a:solidFill>
              </a:defRPr>
            </a:lvl1pPr>
          </a:lstStyle>
          <a:p>
            <a:pPr lvl="0">
              <a:defRPr sz="1800" b="0">
                <a:solidFill>
                  <a:srgbClr val="000000"/>
                </a:solidFill>
              </a:defRPr>
            </a:pPr>
            <a:r>
              <a:rPr sz="3200" b="1">
                <a:solidFill>
                  <a:srgbClr val="FFFFFF"/>
                </a:solidFill>
              </a:rPr>
              <a:t>FILM SEBAGAI KONTEN OTT</a:t>
            </a:r>
          </a:p>
        </p:txBody>
      </p:sp>
      <p:sp>
        <p:nvSpPr>
          <p:cNvPr id="345" name="Shape 345"/>
          <p:cNvSpPr>
            <a:spLocks noGrp="1"/>
          </p:cNvSpPr>
          <p:nvPr>
            <p:ph type="body" idx="1"/>
          </p:nvPr>
        </p:nvSpPr>
        <p:spPr>
          <a:xfrm>
            <a:off x="1942414" y="2133600"/>
            <a:ext cx="6591987" cy="3575348"/>
          </a:xfrm>
          <a:prstGeom prst="rect">
            <a:avLst/>
          </a:prstGeom>
          <a:effectLst>
            <a:outerShdw blurRad="38100" dist="25400" dir="5400000" rotWithShape="0">
              <a:srgbClr val="000000">
                <a:alpha val="25000"/>
              </a:srgbClr>
            </a:outerShdw>
          </a:effectLst>
        </p:spPr>
        <p:txBody>
          <a:bodyPr lIns="0" tIns="0" rIns="0" bIns="0" anchor="ctr"/>
          <a:lstStyle/>
          <a:p>
            <a:pPr marL="0" lvl="0" indent="0" algn="ctr" defTabSz="914400">
              <a:spcBef>
                <a:spcPts val="0"/>
              </a:spcBef>
              <a:buClrTx/>
              <a:buSzTx/>
              <a:buFontTx/>
              <a:buNone/>
              <a:defRPr>
                <a:solidFill>
                  <a:srgbClr val="000000"/>
                </a:solidFill>
              </a:defRPr>
            </a:pPr>
            <a:r>
              <a:rPr sz="2400" b="1"/>
              <a:t>FILM ADALAH KARYA SENI BUDAYA </a:t>
            </a:r>
          </a:p>
          <a:p>
            <a:pPr marL="0" lvl="0" indent="0" algn="ctr" defTabSz="914400">
              <a:spcBef>
                <a:spcPts val="0"/>
              </a:spcBef>
              <a:buClrTx/>
              <a:buSzTx/>
              <a:buFontTx/>
              <a:buNone/>
              <a:defRPr>
                <a:solidFill>
                  <a:srgbClr val="000000"/>
                </a:solidFill>
              </a:defRPr>
            </a:pPr>
            <a:r>
              <a:rPr sz="2400" b="1"/>
              <a:t>YANG MEMPUNYAI NILAI STRATEGIS</a:t>
            </a:r>
          </a:p>
        </p:txBody>
      </p:sp>
      <p:sp>
        <p:nvSpPr>
          <p:cNvPr id="346" name="Shape 346"/>
          <p:cNvSpPr>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pPr lvl="0">
              <a:defRPr sz="1800">
                <a:solidFill>
                  <a:srgbClr val="000000"/>
                </a:solidFill>
              </a:defRPr>
            </a:pPr>
            <a:fld id="{86CB4B4D-7CA3-9044-876B-883B54F8677D}" type="slidenum">
              <a:rPr sz="2000">
                <a:solidFill>
                  <a:srgbClr val="FEFFFF"/>
                </a:solidFill>
              </a:rPr>
              <a:t>5</a:t>
            </a:fld>
            <a:endParaRPr sz="2000">
              <a:solidFill>
                <a:srgbClr val="FEFFFF"/>
              </a:solidFill>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 name="Shape 348"/>
          <p:cNvSpPr>
            <a:spLocks noGrp="1"/>
          </p:cNvSpPr>
          <p:nvPr>
            <p:ph type="title"/>
          </p:nvPr>
        </p:nvSpPr>
        <p:spPr>
          <a:xfrm>
            <a:off x="1945200" y="332655"/>
            <a:ext cx="6589201" cy="1280892"/>
          </a:xfrm>
          <a:prstGeom prst="rect">
            <a:avLst/>
          </a:prstGeom>
          <a:solidFill>
            <a:srgbClr val="A53010"/>
          </a:solidFill>
        </p:spPr>
        <p:txBody>
          <a:bodyPr lIns="0" tIns="0" rIns="0" bIns="0" anchor="ctr"/>
          <a:lstStyle/>
          <a:p>
            <a:pPr lvl="0" algn="ctr">
              <a:defRPr sz="1800">
                <a:solidFill>
                  <a:srgbClr val="000000"/>
                </a:solidFill>
              </a:defRPr>
            </a:pPr>
            <a:r>
              <a:rPr sz="3200" b="1">
                <a:solidFill>
                  <a:srgbClr val="FFFFFF"/>
                </a:solidFill>
              </a:rPr>
              <a:t>APA FILM ?</a:t>
            </a:r>
          </a:p>
        </p:txBody>
      </p:sp>
      <p:sp>
        <p:nvSpPr>
          <p:cNvPr id="349" name="Shape 349"/>
          <p:cNvSpPr>
            <a:spLocks noGrp="1"/>
          </p:cNvSpPr>
          <p:nvPr>
            <p:ph type="body" idx="1"/>
          </p:nvPr>
        </p:nvSpPr>
        <p:spPr>
          <a:xfrm>
            <a:off x="1945201" y="1916832"/>
            <a:ext cx="6589199" cy="3517006"/>
          </a:xfrm>
          <a:prstGeom prst="rect">
            <a:avLst/>
          </a:prstGeom>
        </p:spPr>
        <p:txBody>
          <a:bodyPr/>
          <a:lstStyle/>
          <a:p>
            <a:pPr marL="457200" lvl="0" indent="-457200" algn="just">
              <a:defRPr>
                <a:solidFill>
                  <a:srgbClr val="000000"/>
                </a:solidFill>
              </a:defRPr>
            </a:pPr>
            <a:r>
              <a:rPr sz="2400" b="1"/>
              <a:t>Film adalah karya seni budaya yang merupakan pranata sosial dan media komunikasi massa yang dibuat berdasarkan kaidah sinematografi dengan atau tanpa suara dan dapat dipertunjukkan.</a:t>
            </a:r>
          </a:p>
          <a:p>
            <a:pPr marL="457200" lvl="0" indent="-457200" algn="just">
              <a:defRPr>
                <a:solidFill>
                  <a:srgbClr val="000000"/>
                </a:solidFill>
              </a:defRPr>
            </a:pPr>
            <a:r>
              <a:rPr sz="2400" b="1"/>
              <a:t>Iklan film adalah bentuk publikasi dan promosi film.</a:t>
            </a:r>
          </a:p>
        </p:txBody>
      </p:sp>
      <p:sp>
        <p:nvSpPr>
          <p:cNvPr id="350" name="Shape 350"/>
          <p:cNvSpPr>
            <a:spLocks noGrp="1"/>
          </p:cNvSpPr>
          <p:nvPr>
            <p:ph type="sldNum" sz="quarter" idx="2"/>
          </p:nvPr>
        </p:nvSpPr>
        <p:spPr>
          <a:xfrm>
            <a:off x="511228" y="716663"/>
            <a:ext cx="584979" cy="396241"/>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2000">
                <a:solidFill>
                  <a:srgbClr val="FEFFFF"/>
                </a:solidFill>
              </a:rPr>
              <a:t>6</a:t>
            </a:fld>
            <a:endParaRPr sz="2000">
              <a:solidFill>
                <a:srgbClr val="FEFFFF"/>
              </a:solidFill>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 name="Shape 352"/>
          <p:cNvSpPr>
            <a:spLocks noGrp="1"/>
          </p:cNvSpPr>
          <p:nvPr>
            <p:ph type="title"/>
          </p:nvPr>
        </p:nvSpPr>
        <p:spPr>
          <a:xfrm>
            <a:off x="1945200" y="260647"/>
            <a:ext cx="6589201" cy="1280892"/>
          </a:xfrm>
          <a:prstGeom prst="rect">
            <a:avLst/>
          </a:prstGeom>
          <a:solidFill>
            <a:srgbClr val="A53010"/>
          </a:solidFill>
        </p:spPr>
        <p:txBody>
          <a:bodyPr lIns="0" tIns="0" rIns="0" bIns="0" anchor="ctr"/>
          <a:lstStyle>
            <a:lvl1pPr algn="ctr">
              <a:defRPr sz="3200" b="1">
                <a:solidFill>
                  <a:srgbClr val="FFFFFF"/>
                </a:solidFill>
              </a:defRPr>
            </a:lvl1pPr>
          </a:lstStyle>
          <a:p>
            <a:pPr lvl="0">
              <a:defRPr sz="1800" b="0">
                <a:solidFill>
                  <a:srgbClr val="000000"/>
                </a:solidFill>
              </a:defRPr>
            </a:pPr>
            <a:r>
              <a:rPr sz="3200" b="1">
                <a:solidFill>
                  <a:srgbClr val="FFFFFF"/>
                </a:solidFill>
              </a:rPr>
              <a:t>NILAI STRATEGIS FILM</a:t>
            </a:r>
          </a:p>
        </p:txBody>
      </p:sp>
      <p:sp>
        <p:nvSpPr>
          <p:cNvPr id="353" name="Shape 353"/>
          <p:cNvSpPr>
            <a:spLocks noGrp="1"/>
          </p:cNvSpPr>
          <p:nvPr>
            <p:ph type="body" idx="1"/>
          </p:nvPr>
        </p:nvSpPr>
        <p:spPr>
          <a:xfrm>
            <a:off x="1907704" y="1700808"/>
            <a:ext cx="6589198" cy="4209702"/>
          </a:xfrm>
          <a:prstGeom prst="rect">
            <a:avLst/>
          </a:prstGeom>
        </p:spPr>
        <p:txBody>
          <a:bodyPr/>
          <a:lstStyle/>
          <a:p>
            <a:pPr marL="311277" lvl="0" indent="-311277" algn="just" defTabSz="393192">
              <a:spcBef>
                <a:spcPts val="800"/>
              </a:spcBef>
              <a:defRPr>
                <a:solidFill>
                  <a:srgbClr val="000000"/>
                </a:solidFill>
              </a:defRPr>
            </a:pPr>
            <a:r>
              <a:rPr sz="1634" b="1" dirty="0">
                <a:solidFill>
                  <a:schemeClr val="bg2"/>
                </a:solidFill>
              </a:rPr>
              <a:t>Film </a:t>
            </a:r>
            <a:r>
              <a:rPr sz="1634" b="1" dirty="0" err="1">
                <a:solidFill>
                  <a:schemeClr val="bg2"/>
                </a:solidFill>
              </a:rPr>
              <a:t>sebagai</a:t>
            </a:r>
            <a:r>
              <a:rPr sz="1634" b="1" dirty="0">
                <a:solidFill>
                  <a:schemeClr val="bg2"/>
                </a:solidFill>
              </a:rPr>
              <a:t> </a:t>
            </a:r>
            <a:r>
              <a:rPr sz="1634" b="1" dirty="0" err="1">
                <a:solidFill>
                  <a:schemeClr val="bg2"/>
                </a:solidFill>
              </a:rPr>
              <a:t>karya</a:t>
            </a:r>
            <a:r>
              <a:rPr sz="1634" b="1" dirty="0">
                <a:solidFill>
                  <a:schemeClr val="bg2"/>
                </a:solidFill>
              </a:rPr>
              <a:t> </a:t>
            </a:r>
            <a:r>
              <a:rPr sz="1634" b="1" dirty="0" err="1">
                <a:solidFill>
                  <a:schemeClr val="bg2"/>
                </a:solidFill>
              </a:rPr>
              <a:t>seni</a:t>
            </a:r>
            <a:r>
              <a:rPr sz="1634" b="1" dirty="0">
                <a:solidFill>
                  <a:schemeClr val="bg2"/>
                </a:solidFill>
              </a:rPr>
              <a:t> </a:t>
            </a:r>
            <a:r>
              <a:rPr sz="1634" b="1" dirty="0" err="1">
                <a:solidFill>
                  <a:schemeClr val="bg2"/>
                </a:solidFill>
              </a:rPr>
              <a:t>budaya</a:t>
            </a:r>
            <a:r>
              <a:rPr sz="1634" b="1" dirty="0">
                <a:solidFill>
                  <a:schemeClr val="bg2"/>
                </a:solidFill>
              </a:rPr>
              <a:t> </a:t>
            </a:r>
            <a:r>
              <a:rPr sz="1634" b="1" dirty="0" err="1">
                <a:solidFill>
                  <a:schemeClr val="bg2"/>
                </a:solidFill>
              </a:rPr>
              <a:t>memiliki</a:t>
            </a:r>
            <a:r>
              <a:rPr sz="1634" b="1" dirty="0">
                <a:solidFill>
                  <a:schemeClr val="bg2"/>
                </a:solidFill>
              </a:rPr>
              <a:t> </a:t>
            </a:r>
            <a:r>
              <a:rPr sz="1634" b="1" dirty="0" err="1">
                <a:solidFill>
                  <a:schemeClr val="bg2"/>
                </a:solidFill>
              </a:rPr>
              <a:t>peran</a:t>
            </a:r>
            <a:r>
              <a:rPr sz="1634" b="1" dirty="0">
                <a:solidFill>
                  <a:schemeClr val="bg2"/>
                </a:solidFill>
              </a:rPr>
              <a:t> </a:t>
            </a:r>
            <a:r>
              <a:rPr sz="1634" b="1" dirty="0" err="1">
                <a:solidFill>
                  <a:schemeClr val="bg2"/>
                </a:solidFill>
              </a:rPr>
              <a:t>strategis</a:t>
            </a:r>
            <a:r>
              <a:rPr sz="1634" b="1" dirty="0">
                <a:solidFill>
                  <a:schemeClr val="bg2"/>
                </a:solidFill>
              </a:rPr>
              <a:t> </a:t>
            </a:r>
            <a:r>
              <a:rPr sz="1634" b="1" dirty="0" err="1">
                <a:solidFill>
                  <a:schemeClr val="bg2"/>
                </a:solidFill>
              </a:rPr>
              <a:t>dalam</a:t>
            </a:r>
            <a:r>
              <a:rPr sz="1634" b="1" dirty="0">
                <a:solidFill>
                  <a:schemeClr val="bg2"/>
                </a:solidFill>
              </a:rPr>
              <a:t> </a:t>
            </a:r>
            <a:r>
              <a:rPr sz="1634" b="1" dirty="0" err="1">
                <a:solidFill>
                  <a:schemeClr val="bg2"/>
                </a:solidFill>
              </a:rPr>
              <a:t>peningkatan</a:t>
            </a:r>
            <a:r>
              <a:rPr sz="1634" b="1" dirty="0">
                <a:solidFill>
                  <a:schemeClr val="bg2"/>
                </a:solidFill>
              </a:rPr>
              <a:t> </a:t>
            </a:r>
            <a:r>
              <a:rPr sz="1634" b="1" dirty="0" err="1">
                <a:solidFill>
                  <a:schemeClr val="bg2"/>
                </a:solidFill>
              </a:rPr>
              <a:t>ketahanan</a:t>
            </a:r>
            <a:r>
              <a:rPr sz="1634" b="1" dirty="0">
                <a:solidFill>
                  <a:schemeClr val="bg2"/>
                </a:solidFill>
              </a:rPr>
              <a:t> </a:t>
            </a:r>
            <a:r>
              <a:rPr sz="1634" b="1" dirty="0" err="1">
                <a:solidFill>
                  <a:schemeClr val="bg2"/>
                </a:solidFill>
              </a:rPr>
              <a:t>budaya</a:t>
            </a:r>
            <a:r>
              <a:rPr sz="1634" b="1" dirty="0">
                <a:solidFill>
                  <a:schemeClr val="bg2"/>
                </a:solidFill>
              </a:rPr>
              <a:t> </a:t>
            </a:r>
            <a:r>
              <a:rPr sz="1634" b="1" dirty="0" err="1">
                <a:solidFill>
                  <a:schemeClr val="bg2"/>
                </a:solidFill>
              </a:rPr>
              <a:t>bangsa</a:t>
            </a:r>
            <a:r>
              <a:rPr sz="1634" b="1" dirty="0">
                <a:solidFill>
                  <a:schemeClr val="bg2"/>
                </a:solidFill>
              </a:rPr>
              <a:t> </a:t>
            </a:r>
            <a:r>
              <a:rPr sz="1634" b="1" dirty="0" err="1">
                <a:solidFill>
                  <a:schemeClr val="bg2"/>
                </a:solidFill>
              </a:rPr>
              <a:t>dan</a:t>
            </a:r>
            <a:r>
              <a:rPr sz="1634" b="1" dirty="0">
                <a:solidFill>
                  <a:schemeClr val="bg2"/>
                </a:solidFill>
              </a:rPr>
              <a:t> </a:t>
            </a:r>
            <a:r>
              <a:rPr sz="1634" b="1" dirty="0" err="1">
                <a:solidFill>
                  <a:schemeClr val="bg2"/>
                </a:solidFill>
              </a:rPr>
              <a:t>kesejahteraan</a:t>
            </a:r>
            <a:r>
              <a:rPr sz="1634" b="1" dirty="0">
                <a:solidFill>
                  <a:schemeClr val="bg2"/>
                </a:solidFill>
              </a:rPr>
              <a:t> </a:t>
            </a:r>
            <a:r>
              <a:rPr sz="1634" b="1" dirty="0" err="1">
                <a:solidFill>
                  <a:schemeClr val="bg2"/>
                </a:solidFill>
              </a:rPr>
              <a:t>masyarakat</a:t>
            </a:r>
            <a:r>
              <a:rPr sz="1634" b="1" dirty="0">
                <a:solidFill>
                  <a:schemeClr val="bg2"/>
                </a:solidFill>
              </a:rPr>
              <a:t> </a:t>
            </a:r>
            <a:r>
              <a:rPr sz="1634" b="1" dirty="0" err="1">
                <a:solidFill>
                  <a:schemeClr val="bg2"/>
                </a:solidFill>
              </a:rPr>
              <a:t>lahir</a:t>
            </a:r>
            <a:r>
              <a:rPr sz="1634" b="1" dirty="0">
                <a:solidFill>
                  <a:schemeClr val="bg2"/>
                </a:solidFill>
              </a:rPr>
              <a:t> </a:t>
            </a:r>
            <a:r>
              <a:rPr sz="1634" b="1" dirty="0" err="1">
                <a:solidFill>
                  <a:schemeClr val="bg2"/>
                </a:solidFill>
              </a:rPr>
              <a:t>batin</a:t>
            </a:r>
            <a:r>
              <a:rPr sz="1634" b="1" dirty="0">
                <a:solidFill>
                  <a:schemeClr val="bg2"/>
                </a:solidFill>
              </a:rPr>
              <a:t>. </a:t>
            </a:r>
            <a:r>
              <a:rPr sz="1634" b="1" dirty="0" err="1">
                <a:solidFill>
                  <a:schemeClr val="bg2"/>
                </a:solidFill>
              </a:rPr>
              <a:t>Keduanya</a:t>
            </a:r>
            <a:r>
              <a:rPr sz="1634" b="1" dirty="0">
                <a:solidFill>
                  <a:schemeClr val="bg2"/>
                </a:solidFill>
              </a:rPr>
              <a:t> </a:t>
            </a:r>
            <a:r>
              <a:rPr sz="1634" b="1" dirty="0" err="1">
                <a:solidFill>
                  <a:schemeClr val="bg2"/>
                </a:solidFill>
              </a:rPr>
              <a:t>merupakan</a:t>
            </a:r>
            <a:r>
              <a:rPr sz="1634" b="1" dirty="0">
                <a:solidFill>
                  <a:schemeClr val="bg2"/>
                </a:solidFill>
              </a:rPr>
              <a:t> </a:t>
            </a:r>
            <a:r>
              <a:rPr sz="1634" b="1" dirty="0" err="1">
                <a:solidFill>
                  <a:schemeClr val="bg2"/>
                </a:solidFill>
              </a:rPr>
              <a:t>indikator</a:t>
            </a:r>
            <a:r>
              <a:rPr sz="1634" b="1" dirty="0">
                <a:solidFill>
                  <a:schemeClr val="bg2"/>
                </a:solidFill>
              </a:rPr>
              <a:t> </a:t>
            </a:r>
            <a:r>
              <a:rPr sz="1634" b="1" dirty="0" err="1">
                <a:solidFill>
                  <a:schemeClr val="bg2"/>
                </a:solidFill>
              </a:rPr>
              <a:t>penting</a:t>
            </a:r>
            <a:r>
              <a:rPr sz="1634" b="1" dirty="0">
                <a:solidFill>
                  <a:schemeClr val="bg2"/>
                </a:solidFill>
              </a:rPr>
              <a:t> </a:t>
            </a:r>
            <a:r>
              <a:rPr sz="1634" b="1" dirty="0" err="1">
                <a:solidFill>
                  <a:schemeClr val="bg2"/>
                </a:solidFill>
              </a:rPr>
              <a:t>bagi</a:t>
            </a:r>
            <a:r>
              <a:rPr sz="1634" b="1" dirty="0">
                <a:solidFill>
                  <a:schemeClr val="bg2"/>
                </a:solidFill>
              </a:rPr>
              <a:t> </a:t>
            </a:r>
            <a:r>
              <a:rPr sz="1634" b="1" dirty="0" err="1">
                <a:solidFill>
                  <a:schemeClr val="bg2"/>
                </a:solidFill>
              </a:rPr>
              <a:t>ketahanan</a:t>
            </a:r>
            <a:r>
              <a:rPr sz="1634" b="1" dirty="0">
                <a:solidFill>
                  <a:schemeClr val="bg2"/>
                </a:solidFill>
              </a:rPr>
              <a:t> </a:t>
            </a:r>
            <a:r>
              <a:rPr sz="1634" b="1" dirty="0" err="1">
                <a:solidFill>
                  <a:schemeClr val="bg2"/>
                </a:solidFill>
              </a:rPr>
              <a:t>nasional</a:t>
            </a:r>
            <a:r>
              <a:rPr sz="1634" b="1" dirty="0">
                <a:solidFill>
                  <a:schemeClr val="bg2"/>
                </a:solidFill>
              </a:rPr>
              <a:t>. </a:t>
            </a:r>
            <a:r>
              <a:rPr sz="1634" b="1" i="1" dirty="0">
                <a:solidFill>
                  <a:srgbClr val="FF0000"/>
                </a:solidFill>
              </a:rPr>
              <a:t>Negara </a:t>
            </a:r>
            <a:r>
              <a:rPr sz="1634" b="1" i="1" dirty="0" err="1">
                <a:solidFill>
                  <a:srgbClr val="FF0000"/>
                </a:solidFill>
              </a:rPr>
              <a:t>bertanggung</a:t>
            </a:r>
            <a:r>
              <a:rPr sz="1634" b="1" i="1" dirty="0">
                <a:solidFill>
                  <a:srgbClr val="FF0000"/>
                </a:solidFill>
              </a:rPr>
              <a:t> </a:t>
            </a:r>
            <a:r>
              <a:rPr sz="1634" b="1" i="1" dirty="0" err="1">
                <a:solidFill>
                  <a:srgbClr val="FF0000"/>
                </a:solidFill>
              </a:rPr>
              <a:t>jawab</a:t>
            </a:r>
            <a:r>
              <a:rPr sz="1634" b="1" i="1" dirty="0">
                <a:solidFill>
                  <a:srgbClr val="FF0000"/>
                </a:solidFill>
              </a:rPr>
              <a:t> </a:t>
            </a:r>
            <a:r>
              <a:rPr sz="1634" b="1" i="1" dirty="0" err="1">
                <a:solidFill>
                  <a:srgbClr val="FF0000"/>
                </a:solidFill>
              </a:rPr>
              <a:t>memajukan</a:t>
            </a:r>
            <a:r>
              <a:rPr sz="1634" b="1" i="1" dirty="0">
                <a:solidFill>
                  <a:srgbClr val="FF0000"/>
                </a:solidFill>
              </a:rPr>
              <a:t> </a:t>
            </a:r>
            <a:r>
              <a:rPr sz="1634" b="1" i="1" dirty="0" err="1">
                <a:solidFill>
                  <a:srgbClr val="FF0000"/>
                </a:solidFill>
              </a:rPr>
              <a:t>perfilman</a:t>
            </a:r>
            <a:r>
              <a:rPr sz="1634" b="1" i="1" dirty="0">
                <a:solidFill>
                  <a:srgbClr val="FF0000"/>
                </a:solidFill>
              </a:rPr>
              <a:t>.</a:t>
            </a:r>
          </a:p>
          <a:p>
            <a:pPr marL="311277" lvl="0" indent="-311277" algn="just" defTabSz="393192">
              <a:spcBef>
                <a:spcPts val="800"/>
              </a:spcBef>
              <a:defRPr>
                <a:solidFill>
                  <a:srgbClr val="000000"/>
                </a:solidFill>
              </a:defRPr>
            </a:pPr>
            <a:r>
              <a:rPr sz="1634" b="1" dirty="0">
                <a:solidFill>
                  <a:schemeClr val="bg2"/>
                </a:solidFill>
              </a:rPr>
              <a:t>Film </a:t>
            </a:r>
            <a:r>
              <a:rPr sz="1634" b="1" dirty="0" err="1">
                <a:solidFill>
                  <a:schemeClr val="bg2"/>
                </a:solidFill>
              </a:rPr>
              <a:t>sebagai</a:t>
            </a:r>
            <a:r>
              <a:rPr sz="1634" b="1" dirty="0">
                <a:solidFill>
                  <a:schemeClr val="bg2"/>
                </a:solidFill>
              </a:rPr>
              <a:t> media </a:t>
            </a:r>
            <a:r>
              <a:rPr sz="1634" b="1" dirty="0" err="1">
                <a:solidFill>
                  <a:schemeClr val="bg2"/>
                </a:solidFill>
              </a:rPr>
              <a:t>komunikasi</a:t>
            </a:r>
            <a:r>
              <a:rPr sz="1634" b="1" dirty="0">
                <a:solidFill>
                  <a:schemeClr val="bg2"/>
                </a:solidFill>
              </a:rPr>
              <a:t> </a:t>
            </a:r>
            <a:r>
              <a:rPr sz="1634" b="1" dirty="0" err="1">
                <a:solidFill>
                  <a:schemeClr val="bg2"/>
                </a:solidFill>
              </a:rPr>
              <a:t>massa</a:t>
            </a:r>
            <a:r>
              <a:rPr sz="1634" b="1" dirty="0">
                <a:solidFill>
                  <a:schemeClr val="bg2"/>
                </a:solidFill>
              </a:rPr>
              <a:t> </a:t>
            </a:r>
            <a:r>
              <a:rPr sz="1634" b="1" dirty="0" err="1">
                <a:solidFill>
                  <a:schemeClr val="bg2"/>
                </a:solidFill>
              </a:rPr>
              <a:t>merupakan</a:t>
            </a:r>
            <a:r>
              <a:rPr sz="1634" b="1" dirty="0">
                <a:solidFill>
                  <a:schemeClr val="bg2"/>
                </a:solidFill>
              </a:rPr>
              <a:t> </a:t>
            </a:r>
            <a:r>
              <a:rPr sz="1634" b="1" dirty="0" err="1">
                <a:solidFill>
                  <a:schemeClr val="bg2"/>
                </a:solidFill>
              </a:rPr>
              <a:t>sarana</a:t>
            </a:r>
            <a:r>
              <a:rPr sz="1634" b="1" dirty="0">
                <a:solidFill>
                  <a:schemeClr val="bg2"/>
                </a:solidFill>
              </a:rPr>
              <a:t> </a:t>
            </a:r>
            <a:r>
              <a:rPr sz="1634" b="1" dirty="0" err="1">
                <a:solidFill>
                  <a:schemeClr val="bg2"/>
                </a:solidFill>
              </a:rPr>
              <a:t>pencerdasan</a:t>
            </a:r>
            <a:r>
              <a:rPr sz="1634" b="1" dirty="0">
                <a:solidFill>
                  <a:schemeClr val="bg2"/>
                </a:solidFill>
              </a:rPr>
              <a:t> </a:t>
            </a:r>
            <a:r>
              <a:rPr sz="1634" b="1" dirty="0" err="1">
                <a:solidFill>
                  <a:schemeClr val="bg2"/>
                </a:solidFill>
              </a:rPr>
              <a:t>kehidupan</a:t>
            </a:r>
            <a:r>
              <a:rPr sz="1634" b="1" dirty="0">
                <a:solidFill>
                  <a:schemeClr val="bg2"/>
                </a:solidFill>
              </a:rPr>
              <a:t> </a:t>
            </a:r>
            <a:r>
              <a:rPr sz="1634" b="1" dirty="0" err="1">
                <a:solidFill>
                  <a:schemeClr val="bg2"/>
                </a:solidFill>
              </a:rPr>
              <a:t>bangsa</a:t>
            </a:r>
            <a:r>
              <a:rPr sz="1634" b="1" dirty="0">
                <a:solidFill>
                  <a:schemeClr val="bg2"/>
                </a:solidFill>
              </a:rPr>
              <a:t>, </a:t>
            </a:r>
            <a:r>
              <a:rPr sz="1634" b="1" dirty="0" err="1">
                <a:solidFill>
                  <a:schemeClr val="bg2"/>
                </a:solidFill>
              </a:rPr>
              <a:t>pengembangan</a:t>
            </a:r>
            <a:r>
              <a:rPr sz="1634" b="1" dirty="0">
                <a:solidFill>
                  <a:schemeClr val="bg2"/>
                </a:solidFill>
              </a:rPr>
              <a:t> </a:t>
            </a:r>
            <a:r>
              <a:rPr sz="1634" b="1" dirty="0" err="1">
                <a:solidFill>
                  <a:schemeClr val="bg2"/>
                </a:solidFill>
              </a:rPr>
              <a:t>potensi</a:t>
            </a:r>
            <a:r>
              <a:rPr sz="1634" b="1" dirty="0">
                <a:solidFill>
                  <a:schemeClr val="bg2"/>
                </a:solidFill>
              </a:rPr>
              <a:t> </a:t>
            </a:r>
            <a:r>
              <a:rPr sz="1634" b="1" dirty="0" err="1">
                <a:solidFill>
                  <a:schemeClr val="bg2"/>
                </a:solidFill>
              </a:rPr>
              <a:t>diri</a:t>
            </a:r>
            <a:r>
              <a:rPr sz="1634" b="1" dirty="0">
                <a:solidFill>
                  <a:schemeClr val="bg2"/>
                </a:solidFill>
              </a:rPr>
              <a:t>, </a:t>
            </a:r>
            <a:r>
              <a:rPr sz="1634" b="1" dirty="0" err="1">
                <a:solidFill>
                  <a:schemeClr val="bg2"/>
                </a:solidFill>
              </a:rPr>
              <a:t>pembinaan</a:t>
            </a:r>
            <a:r>
              <a:rPr sz="1634" b="1" dirty="0">
                <a:solidFill>
                  <a:schemeClr val="bg2"/>
                </a:solidFill>
              </a:rPr>
              <a:t> </a:t>
            </a:r>
            <a:r>
              <a:rPr sz="1634" b="1" dirty="0" err="1">
                <a:solidFill>
                  <a:schemeClr val="bg2"/>
                </a:solidFill>
              </a:rPr>
              <a:t>akhlak</a:t>
            </a:r>
            <a:r>
              <a:rPr sz="1634" b="1" dirty="0">
                <a:solidFill>
                  <a:schemeClr val="bg2"/>
                </a:solidFill>
              </a:rPr>
              <a:t> </a:t>
            </a:r>
            <a:r>
              <a:rPr sz="1634" b="1" dirty="0" err="1">
                <a:solidFill>
                  <a:schemeClr val="bg2"/>
                </a:solidFill>
              </a:rPr>
              <a:t>mulia</a:t>
            </a:r>
            <a:r>
              <a:rPr sz="1634" b="1" dirty="0">
                <a:solidFill>
                  <a:schemeClr val="bg2"/>
                </a:solidFill>
              </a:rPr>
              <a:t>, </a:t>
            </a:r>
            <a:r>
              <a:rPr sz="1634" b="1" dirty="0" err="1">
                <a:solidFill>
                  <a:schemeClr val="bg2"/>
                </a:solidFill>
              </a:rPr>
              <a:t>pemajuan</a:t>
            </a:r>
            <a:r>
              <a:rPr sz="1634" b="1" dirty="0">
                <a:solidFill>
                  <a:schemeClr val="bg2"/>
                </a:solidFill>
              </a:rPr>
              <a:t> </a:t>
            </a:r>
            <a:r>
              <a:rPr sz="1634" b="1" dirty="0" err="1">
                <a:solidFill>
                  <a:schemeClr val="bg2"/>
                </a:solidFill>
              </a:rPr>
              <a:t>kesejahteraan</a:t>
            </a:r>
            <a:r>
              <a:rPr sz="1634" b="1" dirty="0">
                <a:solidFill>
                  <a:schemeClr val="bg2"/>
                </a:solidFill>
              </a:rPr>
              <a:t> </a:t>
            </a:r>
            <a:r>
              <a:rPr sz="1634" b="1" dirty="0" err="1">
                <a:solidFill>
                  <a:schemeClr val="bg2"/>
                </a:solidFill>
              </a:rPr>
              <a:t>masyarakat</a:t>
            </a:r>
            <a:r>
              <a:rPr sz="1634" b="1" dirty="0">
                <a:solidFill>
                  <a:schemeClr val="bg2"/>
                </a:solidFill>
              </a:rPr>
              <a:t>, </a:t>
            </a:r>
            <a:r>
              <a:rPr sz="1634" b="1" dirty="0" err="1">
                <a:solidFill>
                  <a:schemeClr val="bg2"/>
                </a:solidFill>
              </a:rPr>
              <a:t>serta</a:t>
            </a:r>
            <a:r>
              <a:rPr sz="1634" b="1" dirty="0">
                <a:solidFill>
                  <a:schemeClr val="bg2"/>
                </a:solidFill>
              </a:rPr>
              <a:t> </a:t>
            </a:r>
            <a:r>
              <a:rPr sz="1634" b="1" dirty="0" err="1">
                <a:solidFill>
                  <a:schemeClr val="bg2"/>
                </a:solidFill>
              </a:rPr>
              <a:t>wahana</a:t>
            </a:r>
            <a:r>
              <a:rPr sz="1634" b="1" dirty="0">
                <a:solidFill>
                  <a:schemeClr val="bg2"/>
                </a:solidFill>
              </a:rPr>
              <a:t> </a:t>
            </a:r>
            <a:r>
              <a:rPr sz="1634" b="1" dirty="0" err="1">
                <a:solidFill>
                  <a:schemeClr val="bg2"/>
                </a:solidFill>
              </a:rPr>
              <a:t>promosi</a:t>
            </a:r>
            <a:r>
              <a:rPr sz="1634" b="1" dirty="0">
                <a:solidFill>
                  <a:schemeClr val="bg2"/>
                </a:solidFill>
              </a:rPr>
              <a:t> Indonesia di </a:t>
            </a:r>
            <a:r>
              <a:rPr sz="1634" b="1" dirty="0" err="1">
                <a:solidFill>
                  <a:schemeClr val="bg2"/>
                </a:solidFill>
              </a:rPr>
              <a:t>dunia</a:t>
            </a:r>
            <a:r>
              <a:rPr sz="1634" b="1" dirty="0">
                <a:solidFill>
                  <a:schemeClr val="bg2"/>
                </a:solidFill>
              </a:rPr>
              <a:t> </a:t>
            </a:r>
            <a:r>
              <a:rPr sz="1634" b="1" dirty="0" err="1">
                <a:solidFill>
                  <a:schemeClr val="bg2"/>
                </a:solidFill>
              </a:rPr>
              <a:t>Internasional</a:t>
            </a:r>
            <a:r>
              <a:rPr sz="1634" b="1" dirty="0">
                <a:solidFill>
                  <a:schemeClr val="bg2"/>
                </a:solidFill>
              </a:rPr>
              <a:t>. </a:t>
            </a:r>
            <a:r>
              <a:rPr sz="1634" b="1" i="1" dirty="0" err="1">
                <a:solidFill>
                  <a:srgbClr val="FF0000"/>
                </a:solidFill>
              </a:rPr>
              <a:t>Oleh</a:t>
            </a:r>
            <a:r>
              <a:rPr sz="1634" b="1" i="1" dirty="0">
                <a:solidFill>
                  <a:srgbClr val="FF0000"/>
                </a:solidFill>
              </a:rPr>
              <a:t> </a:t>
            </a:r>
            <a:r>
              <a:rPr sz="1634" b="1" i="1" dirty="0" err="1">
                <a:solidFill>
                  <a:srgbClr val="FF0000"/>
                </a:solidFill>
              </a:rPr>
              <a:t>karena</a:t>
            </a:r>
            <a:r>
              <a:rPr sz="1634" b="1" i="1" dirty="0">
                <a:solidFill>
                  <a:srgbClr val="FF0000"/>
                </a:solidFill>
              </a:rPr>
              <a:t> </a:t>
            </a:r>
            <a:r>
              <a:rPr sz="1634" b="1" i="1" dirty="0" err="1">
                <a:solidFill>
                  <a:srgbClr val="FF0000"/>
                </a:solidFill>
              </a:rPr>
              <a:t>itu</a:t>
            </a:r>
            <a:r>
              <a:rPr sz="1634" b="1" i="1" dirty="0">
                <a:solidFill>
                  <a:srgbClr val="FF0000"/>
                </a:solidFill>
              </a:rPr>
              <a:t> </a:t>
            </a:r>
            <a:r>
              <a:rPr sz="1634" b="1" i="1" dirty="0" err="1">
                <a:solidFill>
                  <a:srgbClr val="FF0000"/>
                </a:solidFill>
              </a:rPr>
              <a:t>perlu</a:t>
            </a:r>
            <a:r>
              <a:rPr sz="1634" b="1" i="1" dirty="0">
                <a:solidFill>
                  <a:srgbClr val="FF0000"/>
                </a:solidFill>
              </a:rPr>
              <a:t> </a:t>
            </a:r>
            <a:r>
              <a:rPr sz="1634" b="1" i="1" dirty="0" err="1">
                <a:solidFill>
                  <a:srgbClr val="FF0000"/>
                </a:solidFill>
              </a:rPr>
              <a:t>dikembangkan</a:t>
            </a:r>
            <a:r>
              <a:rPr sz="1634" b="1" i="1" dirty="0">
                <a:solidFill>
                  <a:srgbClr val="FF0000"/>
                </a:solidFill>
              </a:rPr>
              <a:t> </a:t>
            </a:r>
            <a:r>
              <a:rPr sz="1634" b="1" i="1" dirty="0" err="1">
                <a:solidFill>
                  <a:srgbClr val="FF0000"/>
                </a:solidFill>
              </a:rPr>
              <a:t>dan</a:t>
            </a:r>
            <a:r>
              <a:rPr sz="1634" b="1" i="1" dirty="0">
                <a:solidFill>
                  <a:srgbClr val="FF0000"/>
                </a:solidFill>
              </a:rPr>
              <a:t> </a:t>
            </a:r>
            <a:r>
              <a:rPr sz="1634" b="1" i="1" dirty="0" err="1">
                <a:solidFill>
                  <a:srgbClr val="FF0000"/>
                </a:solidFill>
              </a:rPr>
              <a:t>dilindungi</a:t>
            </a:r>
            <a:r>
              <a:rPr sz="1634" b="1" i="1" dirty="0">
                <a:solidFill>
                  <a:srgbClr val="FF0000"/>
                </a:solidFill>
              </a:rPr>
              <a:t>.</a:t>
            </a:r>
          </a:p>
          <a:p>
            <a:pPr marL="311277" lvl="0" indent="-311277" algn="just" defTabSz="393192">
              <a:spcBef>
                <a:spcPts val="800"/>
              </a:spcBef>
              <a:defRPr>
                <a:solidFill>
                  <a:srgbClr val="000000"/>
                </a:solidFill>
              </a:defRPr>
            </a:pPr>
            <a:r>
              <a:rPr sz="1634" b="1" dirty="0">
                <a:solidFill>
                  <a:schemeClr val="bg2"/>
                </a:solidFill>
              </a:rPr>
              <a:t>Film </a:t>
            </a:r>
            <a:r>
              <a:rPr sz="1634" b="1" dirty="0" err="1">
                <a:solidFill>
                  <a:schemeClr val="bg2"/>
                </a:solidFill>
              </a:rPr>
              <a:t>dalam</a:t>
            </a:r>
            <a:r>
              <a:rPr sz="1634" b="1" dirty="0">
                <a:solidFill>
                  <a:schemeClr val="bg2"/>
                </a:solidFill>
              </a:rPr>
              <a:t> era </a:t>
            </a:r>
            <a:r>
              <a:rPr sz="1634" b="1" dirty="0" err="1">
                <a:solidFill>
                  <a:schemeClr val="bg2"/>
                </a:solidFill>
              </a:rPr>
              <a:t>globalisasi</a:t>
            </a:r>
            <a:r>
              <a:rPr sz="1634" b="1" dirty="0">
                <a:solidFill>
                  <a:schemeClr val="bg2"/>
                </a:solidFill>
              </a:rPr>
              <a:t> </a:t>
            </a:r>
            <a:r>
              <a:rPr sz="1634" b="1" dirty="0" err="1">
                <a:solidFill>
                  <a:schemeClr val="bg2"/>
                </a:solidFill>
              </a:rPr>
              <a:t>dapat</a:t>
            </a:r>
            <a:r>
              <a:rPr sz="1634" b="1" dirty="0">
                <a:solidFill>
                  <a:schemeClr val="bg2"/>
                </a:solidFill>
              </a:rPr>
              <a:t> </a:t>
            </a:r>
            <a:r>
              <a:rPr sz="1634" b="1" dirty="0" err="1">
                <a:solidFill>
                  <a:schemeClr val="bg2"/>
                </a:solidFill>
              </a:rPr>
              <a:t>menjadi</a:t>
            </a:r>
            <a:r>
              <a:rPr sz="1634" b="1" dirty="0">
                <a:solidFill>
                  <a:schemeClr val="bg2"/>
                </a:solidFill>
              </a:rPr>
              <a:t> </a:t>
            </a:r>
            <a:r>
              <a:rPr sz="1634" b="1" dirty="0" err="1">
                <a:solidFill>
                  <a:schemeClr val="bg2"/>
                </a:solidFill>
              </a:rPr>
              <a:t>alat</a:t>
            </a:r>
            <a:r>
              <a:rPr sz="1634" b="1" dirty="0">
                <a:solidFill>
                  <a:schemeClr val="bg2"/>
                </a:solidFill>
              </a:rPr>
              <a:t> </a:t>
            </a:r>
            <a:r>
              <a:rPr sz="1634" b="1" dirty="0" err="1">
                <a:solidFill>
                  <a:schemeClr val="bg2"/>
                </a:solidFill>
              </a:rPr>
              <a:t>penetrasi</a:t>
            </a:r>
            <a:r>
              <a:rPr sz="1634" b="1" dirty="0">
                <a:solidFill>
                  <a:schemeClr val="bg2"/>
                </a:solidFill>
              </a:rPr>
              <a:t> </a:t>
            </a:r>
            <a:r>
              <a:rPr sz="1634" b="1" dirty="0" err="1">
                <a:solidFill>
                  <a:schemeClr val="bg2"/>
                </a:solidFill>
              </a:rPr>
              <a:t>kebudayaan</a:t>
            </a:r>
            <a:r>
              <a:rPr sz="1634" b="1" dirty="0">
                <a:solidFill>
                  <a:schemeClr val="bg2"/>
                </a:solidFill>
              </a:rPr>
              <a:t> </a:t>
            </a:r>
            <a:r>
              <a:rPr sz="1634" b="1" i="1" dirty="0" err="1">
                <a:solidFill>
                  <a:srgbClr val="FF0000"/>
                </a:solidFill>
              </a:rPr>
              <a:t>sehingga</a:t>
            </a:r>
            <a:r>
              <a:rPr sz="1634" b="1" i="1" dirty="0">
                <a:solidFill>
                  <a:srgbClr val="FF0000"/>
                </a:solidFill>
              </a:rPr>
              <a:t> </a:t>
            </a:r>
            <a:r>
              <a:rPr sz="1634" b="1" i="1" dirty="0" err="1">
                <a:solidFill>
                  <a:srgbClr val="FF0000"/>
                </a:solidFill>
              </a:rPr>
              <a:t>perlu</a:t>
            </a:r>
            <a:r>
              <a:rPr sz="1634" b="1" i="1" dirty="0">
                <a:solidFill>
                  <a:srgbClr val="FF0000"/>
                </a:solidFill>
              </a:rPr>
              <a:t> </a:t>
            </a:r>
            <a:r>
              <a:rPr sz="1634" b="1" i="1" dirty="0" err="1">
                <a:solidFill>
                  <a:srgbClr val="FF0000"/>
                </a:solidFill>
              </a:rPr>
              <a:t>dijaga</a:t>
            </a:r>
            <a:r>
              <a:rPr sz="1634" b="1" i="1" dirty="0">
                <a:solidFill>
                  <a:srgbClr val="FF0000"/>
                </a:solidFill>
              </a:rPr>
              <a:t> </a:t>
            </a:r>
            <a:r>
              <a:rPr sz="1634" b="1" i="1" dirty="0" err="1">
                <a:solidFill>
                  <a:srgbClr val="FF0000"/>
                </a:solidFill>
              </a:rPr>
              <a:t>dari</a:t>
            </a:r>
            <a:r>
              <a:rPr sz="1634" b="1" i="1" dirty="0">
                <a:solidFill>
                  <a:srgbClr val="FF0000"/>
                </a:solidFill>
              </a:rPr>
              <a:t> </a:t>
            </a:r>
            <a:r>
              <a:rPr sz="1634" b="1" i="1" dirty="0" err="1">
                <a:solidFill>
                  <a:srgbClr val="FF0000"/>
                </a:solidFill>
              </a:rPr>
              <a:t>pengaruh</a:t>
            </a:r>
            <a:r>
              <a:rPr sz="1634" b="1" i="1" dirty="0">
                <a:solidFill>
                  <a:srgbClr val="FF0000"/>
                </a:solidFill>
              </a:rPr>
              <a:t> </a:t>
            </a:r>
            <a:r>
              <a:rPr sz="1634" b="1" i="1" dirty="0" err="1">
                <a:solidFill>
                  <a:srgbClr val="FF0000"/>
                </a:solidFill>
              </a:rPr>
              <a:t>negatif</a:t>
            </a:r>
            <a:r>
              <a:rPr sz="1634" b="1" i="1" dirty="0">
                <a:solidFill>
                  <a:srgbClr val="FF0000"/>
                </a:solidFill>
              </a:rPr>
              <a:t> yang </a:t>
            </a:r>
            <a:r>
              <a:rPr sz="1634" b="1" i="1" dirty="0" err="1">
                <a:solidFill>
                  <a:srgbClr val="FF0000"/>
                </a:solidFill>
              </a:rPr>
              <a:t>tidak</a:t>
            </a:r>
            <a:r>
              <a:rPr sz="1634" b="1" i="1" dirty="0">
                <a:solidFill>
                  <a:srgbClr val="FF0000"/>
                </a:solidFill>
              </a:rPr>
              <a:t> </a:t>
            </a:r>
            <a:r>
              <a:rPr sz="1634" b="1" i="1" dirty="0" err="1">
                <a:solidFill>
                  <a:srgbClr val="FF0000"/>
                </a:solidFill>
              </a:rPr>
              <a:t>sesuai</a:t>
            </a:r>
            <a:r>
              <a:rPr sz="1634" b="1" i="1" dirty="0">
                <a:solidFill>
                  <a:srgbClr val="FF0000"/>
                </a:solidFill>
              </a:rPr>
              <a:t> </a:t>
            </a:r>
            <a:r>
              <a:rPr sz="1634" b="1" i="1" dirty="0" err="1">
                <a:solidFill>
                  <a:srgbClr val="FF0000"/>
                </a:solidFill>
              </a:rPr>
              <a:t>dengan</a:t>
            </a:r>
            <a:r>
              <a:rPr sz="1634" b="1" i="1" dirty="0">
                <a:solidFill>
                  <a:srgbClr val="FF0000"/>
                </a:solidFill>
              </a:rPr>
              <a:t> </a:t>
            </a:r>
            <a:r>
              <a:rPr sz="1634" b="1" i="1" dirty="0" err="1">
                <a:solidFill>
                  <a:srgbClr val="FF0000"/>
                </a:solidFill>
              </a:rPr>
              <a:t>ideologi</a:t>
            </a:r>
            <a:r>
              <a:rPr sz="1634" b="1" i="1" dirty="0">
                <a:solidFill>
                  <a:srgbClr val="FF0000"/>
                </a:solidFill>
              </a:rPr>
              <a:t> Pancasila </a:t>
            </a:r>
            <a:r>
              <a:rPr sz="1634" b="1" i="1" dirty="0" err="1">
                <a:solidFill>
                  <a:srgbClr val="FF0000"/>
                </a:solidFill>
              </a:rPr>
              <a:t>dan</a:t>
            </a:r>
            <a:r>
              <a:rPr sz="1634" b="1" i="1" dirty="0">
                <a:solidFill>
                  <a:srgbClr val="FF0000"/>
                </a:solidFill>
              </a:rPr>
              <a:t> </a:t>
            </a:r>
            <a:r>
              <a:rPr sz="1634" b="1" i="1" dirty="0" err="1">
                <a:solidFill>
                  <a:srgbClr val="FF0000"/>
                </a:solidFill>
              </a:rPr>
              <a:t>jati</a:t>
            </a:r>
            <a:r>
              <a:rPr sz="1634" b="1" i="1" dirty="0">
                <a:solidFill>
                  <a:srgbClr val="FF0000"/>
                </a:solidFill>
              </a:rPr>
              <a:t> </a:t>
            </a:r>
            <a:r>
              <a:rPr sz="1634" b="1" i="1" dirty="0" err="1">
                <a:solidFill>
                  <a:srgbClr val="FF0000"/>
                </a:solidFill>
              </a:rPr>
              <a:t>diri</a:t>
            </a:r>
            <a:r>
              <a:rPr sz="1634" b="1" i="1" dirty="0">
                <a:solidFill>
                  <a:srgbClr val="FF0000"/>
                </a:solidFill>
              </a:rPr>
              <a:t> </a:t>
            </a:r>
            <a:r>
              <a:rPr sz="1634" b="1" i="1" dirty="0" err="1">
                <a:solidFill>
                  <a:srgbClr val="FF0000"/>
                </a:solidFill>
              </a:rPr>
              <a:t>bangsa</a:t>
            </a:r>
            <a:r>
              <a:rPr sz="1634" b="1" i="1" dirty="0">
                <a:solidFill>
                  <a:srgbClr val="FF0000"/>
                </a:solidFill>
              </a:rPr>
              <a:t>.</a:t>
            </a:r>
          </a:p>
        </p:txBody>
      </p:sp>
      <p:sp>
        <p:nvSpPr>
          <p:cNvPr id="354" name="Shape 354"/>
          <p:cNvSpPr>
            <a:spLocks noGrp="1"/>
          </p:cNvSpPr>
          <p:nvPr>
            <p:ph type="sldNum" sz="quarter" idx="2"/>
          </p:nvPr>
        </p:nvSpPr>
        <p:spPr>
          <a:xfrm>
            <a:off x="511228" y="729363"/>
            <a:ext cx="584979" cy="396241"/>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2000">
                <a:solidFill>
                  <a:srgbClr val="FEFFFF"/>
                </a:solidFill>
              </a:rPr>
              <a:t>7</a:t>
            </a:fld>
            <a:endParaRPr sz="2000">
              <a:solidFill>
                <a:srgbClr val="FEFFFF"/>
              </a:solidFill>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 name="Shape 356"/>
          <p:cNvSpPr>
            <a:spLocks noGrp="1"/>
          </p:cNvSpPr>
          <p:nvPr>
            <p:ph type="title"/>
          </p:nvPr>
        </p:nvSpPr>
        <p:spPr>
          <a:xfrm>
            <a:off x="1945200" y="332655"/>
            <a:ext cx="6589201" cy="1280892"/>
          </a:xfrm>
          <a:prstGeom prst="rect">
            <a:avLst/>
          </a:prstGeom>
          <a:solidFill>
            <a:srgbClr val="A53010"/>
          </a:solidFill>
        </p:spPr>
        <p:txBody>
          <a:bodyPr lIns="0" tIns="0" rIns="0" bIns="0" anchor="ctr"/>
          <a:lstStyle>
            <a:lvl1pPr algn="ctr">
              <a:defRPr sz="3200" b="1">
                <a:solidFill>
                  <a:srgbClr val="FFFFFF"/>
                </a:solidFill>
              </a:defRPr>
            </a:lvl1pPr>
          </a:lstStyle>
          <a:p>
            <a:pPr lvl="0">
              <a:defRPr sz="1800" b="0">
                <a:solidFill>
                  <a:srgbClr val="000000"/>
                </a:solidFill>
              </a:defRPr>
            </a:pPr>
            <a:r>
              <a:rPr sz="3200" b="1">
                <a:solidFill>
                  <a:srgbClr val="FFFFFF"/>
                </a:solidFill>
              </a:rPr>
              <a:t>DASAR HUKUM TENTANG PERFILMAN DAN SENSOR FILM</a:t>
            </a:r>
          </a:p>
        </p:txBody>
      </p:sp>
      <p:sp>
        <p:nvSpPr>
          <p:cNvPr id="357" name="Shape 357"/>
          <p:cNvSpPr>
            <a:spLocks noGrp="1"/>
          </p:cNvSpPr>
          <p:nvPr>
            <p:ph type="body" idx="1"/>
          </p:nvPr>
        </p:nvSpPr>
        <p:spPr>
          <a:xfrm>
            <a:off x="1945201" y="1811586"/>
            <a:ext cx="6589199" cy="4209703"/>
          </a:xfrm>
          <a:prstGeom prst="rect">
            <a:avLst/>
          </a:prstGeom>
        </p:spPr>
        <p:txBody>
          <a:bodyPr/>
          <a:lstStyle/>
          <a:p>
            <a:pPr marL="457200" lvl="0" indent="-457200" algn="just">
              <a:defRPr>
                <a:solidFill>
                  <a:srgbClr val="000000"/>
                </a:solidFill>
              </a:defRPr>
            </a:pPr>
            <a:r>
              <a:rPr sz="2400" b="1" dirty="0">
                <a:solidFill>
                  <a:schemeClr val="bg2"/>
                </a:solidFill>
              </a:rPr>
              <a:t>UU </a:t>
            </a:r>
            <a:r>
              <a:rPr sz="2400" b="1" dirty="0" err="1">
                <a:solidFill>
                  <a:schemeClr val="bg2"/>
                </a:solidFill>
              </a:rPr>
              <a:t>Nomor</a:t>
            </a:r>
            <a:r>
              <a:rPr sz="2400" b="1" dirty="0">
                <a:solidFill>
                  <a:schemeClr val="bg2"/>
                </a:solidFill>
              </a:rPr>
              <a:t> 33 </a:t>
            </a:r>
            <a:r>
              <a:rPr sz="2400" b="1" dirty="0" err="1">
                <a:solidFill>
                  <a:schemeClr val="bg2"/>
                </a:solidFill>
              </a:rPr>
              <a:t>Tahun</a:t>
            </a:r>
            <a:r>
              <a:rPr sz="2400" b="1" dirty="0">
                <a:solidFill>
                  <a:schemeClr val="bg2"/>
                </a:solidFill>
              </a:rPr>
              <a:t> 2009 </a:t>
            </a:r>
            <a:r>
              <a:rPr sz="2400" b="1" dirty="0" err="1">
                <a:solidFill>
                  <a:schemeClr val="bg2"/>
                </a:solidFill>
              </a:rPr>
              <a:t>tentang</a:t>
            </a:r>
            <a:r>
              <a:rPr sz="2400" b="1" dirty="0">
                <a:solidFill>
                  <a:schemeClr val="bg2"/>
                </a:solidFill>
              </a:rPr>
              <a:t> </a:t>
            </a:r>
            <a:r>
              <a:rPr sz="2400" b="1" dirty="0" err="1">
                <a:solidFill>
                  <a:schemeClr val="bg2"/>
                </a:solidFill>
              </a:rPr>
              <a:t>Perfilman</a:t>
            </a:r>
            <a:r>
              <a:rPr sz="2400" b="1" dirty="0">
                <a:solidFill>
                  <a:schemeClr val="bg2"/>
                </a:solidFill>
              </a:rPr>
              <a:t>, </a:t>
            </a:r>
            <a:r>
              <a:rPr sz="2400" b="1" dirty="0" err="1">
                <a:solidFill>
                  <a:schemeClr val="bg2"/>
                </a:solidFill>
              </a:rPr>
              <a:t>Pasal</a:t>
            </a:r>
            <a:r>
              <a:rPr sz="2400" b="1" dirty="0">
                <a:solidFill>
                  <a:schemeClr val="bg2"/>
                </a:solidFill>
              </a:rPr>
              <a:t> 5, </a:t>
            </a:r>
            <a:r>
              <a:rPr sz="2400" b="1" dirty="0" err="1">
                <a:solidFill>
                  <a:schemeClr val="bg2"/>
                </a:solidFill>
              </a:rPr>
              <a:t>Pasal</a:t>
            </a:r>
            <a:r>
              <a:rPr sz="2400" b="1" dirty="0">
                <a:solidFill>
                  <a:schemeClr val="bg2"/>
                </a:solidFill>
              </a:rPr>
              <a:t> 60 </a:t>
            </a:r>
            <a:r>
              <a:rPr sz="2400" b="1" dirty="0" err="1">
                <a:solidFill>
                  <a:schemeClr val="bg2"/>
                </a:solidFill>
              </a:rPr>
              <a:t>ayat</a:t>
            </a:r>
            <a:r>
              <a:rPr sz="2400" b="1" dirty="0">
                <a:solidFill>
                  <a:schemeClr val="bg2"/>
                </a:solidFill>
              </a:rPr>
              <a:t> (2), </a:t>
            </a:r>
            <a:r>
              <a:rPr sz="2400" b="1" dirty="0" err="1">
                <a:solidFill>
                  <a:schemeClr val="bg2"/>
                </a:solidFill>
              </a:rPr>
              <a:t>Pasal</a:t>
            </a:r>
            <a:r>
              <a:rPr sz="2400" b="1" dirty="0">
                <a:solidFill>
                  <a:schemeClr val="bg2"/>
                </a:solidFill>
              </a:rPr>
              <a:t> 61 </a:t>
            </a:r>
            <a:r>
              <a:rPr sz="2400" b="1" dirty="0" err="1">
                <a:solidFill>
                  <a:schemeClr val="bg2"/>
                </a:solidFill>
              </a:rPr>
              <a:t>ayat</a:t>
            </a:r>
            <a:r>
              <a:rPr sz="2400" b="1" dirty="0">
                <a:solidFill>
                  <a:schemeClr val="bg2"/>
                </a:solidFill>
              </a:rPr>
              <a:t> (2), </a:t>
            </a:r>
            <a:r>
              <a:rPr sz="2400" b="1" dirty="0" err="1">
                <a:solidFill>
                  <a:schemeClr val="bg2"/>
                </a:solidFill>
              </a:rPr>
              <a:t>Pasal</a:t>
            </a:r>
            <a:r>
              <a:rPr sz="2400" b="1" dirty="0">
                <a:solidFill>
                  <a:schemeClr val="bg2"/>
                </a:solidFill>
              </a:rPr>
              <a:t> 58 </a:t>
            </a:r>
            <a:r>
              <a:rPr sz="2400" b="1" dirty="0" err="1">
                <a:solidFill>
                  <a:schemeClr val="bg2"/>
                </a:solidFill>
              </a:rPr>
              <a:t>ayat</a:t>
            </a:r>
            <a:r>
              <a:rPr sz="2400" b="1" dirty="0">
                <a:solidFill>
                  <a:schemeClr val="bg2"/>
                </a:solidFill>
              </a:rPr>
              <a:t> (1) </a:t>
            </a:r>
            <a:r>
              <a:rPr sz="2400" b="1" dirty="0" err="1">
                <a:solidFill>
                  <a:schemeClr val="bg2"/>
                </a:solidFill>
              </a:rPr>
              <a:t>dan</a:t>
            </a:r>
            <a:r>
              <a:rPr sz="2400" b="1" dirty="0">
                <a:solidFill>
                  <a:schemeClr val="bg2"/>
                </a:solidFill>
              </a:rPr>
              <a:t> </a:t>
            </a:r>
            <a:r>
              <a:rPr sz="2400" b="1" dirty="0" err="1">
                <a:solidFill>
                  <a:schemeClr val="bg2"/>
                </a:solidFill>
              </a:rPr>
              <a:t>ayat</a:t>
            </a:r>
            <a:r>
              <a:rPr sz="2400" b="1" dirty="0">
                <a:solidFill>
                  <a:schemeClr val="bg2"/>
                </a:solidFill>
              </a:rPr>
              <a:t> (4).</a:t>
            </a:r>
          </a:p>
          <a:p>
            <a:pPr marL="457200" lvl="0" indent="-457200" algn="just">
              <a:defRPr>
                <a:solidFill>
                  <a:srgbClr val="000000"/>
                </a:solidFill>
              </a:defRPr>
            </a:pPr>
            <a:r>
              <a:rPr sz="2400" b="1" dirty="0" err="1">
                <a:solidFill>
                  <a:schemeClr val="bg2"/>
                </a:solidFill>
              </a:rPr>
              <a:t>Peraturan</a:t>
            </a:r>
            <a:r>
              <a:rPr sz="2400" b="1" dirty="0">
                <a:solidFill>
                  <a:schemeClr val="bg2"/>
                </a:solidFill>
              </a:rPr>
              <a:t> </a:t>
            </a:r>
            <a:r>
              <a:rPr sz="2400" b="1" dirty="0" err="1">
                <a:solidFill>
                  <a:schemeClr val="bg2"/>
                </a:solidFill>
              </a:rPr>
              <a:t>Pemerintah</a:t>
            </a:r>
            <a:r>
              <a:rPr sz="2400" b="1" dirty="0">
                <a:solidFill>
                  <a:schemeClr val="bg2"/>
                </a:solidFill>
              </a:rPr>
              <a:t> </a:t>
            </a:r>
            <a:r>
              <a:rPr sz="2400" b="1" dirty="0" err="1">
                <a:solidFill>
                  <a:schemeClr val="bg2"/>
                </a:solidFill>
              </a:rPr>
              <a:t>Nomor</a:t>
            </a:r>
            <a:r>
              <a:rPr sz="2400" b="1" dirty="0">
                <a:solidFill>
                  <a:schemeClr val="bg2"/>
                </a:solidFill>
              </a:rPr>
              <a:t> 18 </a:t>
            </a:r>
            <a:r>
              <a:rPr sz="2400" b="1" dirty="0" err="1">
                <a:solidFill>
                  <a:schemeClr val="bg2"/>
                </a:solidFill>
              </a:rPr>
              <a:t>Tahun</a:t>
            </a:r>
            <a:r>
              <a:rPr sz="2400" b="1" dirty="0">
                <a:solidFill>
                  <a:schemeClr val="bg2"/>
                </a:solidFill>
              </a:rPr>
              <a:t> 2014 </a:t>
            </a:r>
            <a:r>
              <a:rPr sz="2400" b="1" dirty="0" err="1">
                <a:solidFill>
                  <a:schemeClr val="bg2"/>
                </a:solidFill>
              </a:rPr>
              <a:t>tentang</a:t>
            </a:r>
            <a:r>
              <a:rPr sz="2400" b="1" dirty="0">
                <a:solidFill>
                  <a:schemeClr val="bg2"/>
                </a:solidFill>
              </a:rPr>
              <a:t> </a:t>
            </a:r>
            <a:r>
              <a:rPr sz="2400" b="1" dirty="0" err="1">
                <a:solidFill>
                  <a:schemeClr val="bg2"/>
                </a:solidFill>
              </a:rPr>
              <a:t>Lembaga</a:t>
            </a:r>
            <a:r>
              <a:rPr sz="2400" b="1" dirty="0">
                <a:solidFill>
                  <a:schemeClr val="bg2"/>
                </a:solidFill>
              </a:rPr>
              <a:t> Sensor Film.</a:t>
            </a:r>
          </a:p>
          <a:p>
            <a:pPr marL="457200" lvl="0" indent="-457200" algn="just">
              <a:defRPr>
                <a:solidFill>
                  <a:srgbClr val="000000"/>
                </a:solidFill>
              </a:defRPr>
            </a:pPr>
            <a:r>
              <a:rPr sz="2400" b="1" dirty="0" err="1">
                <a:solidFill>
                  <a:schemeClr val="bg2"/>
                </a:solidFill>
              </a:rPr>
              <a:t>Keputusan</a:t>
            </a:r>
            <a:r>
              <a:rPr sz="2400" b="1" dirty="0">
                <a:solidFill>
                  <a:schemeClr val="bg2"/>
                </a:solidFill>
              </a:rPr>
              <a:t> </a:t>
            </a:r>
            <a:r>
              <a:rPr sz="2400" b="1" dirty="0" err="1">
                <a:solidFill>
                  <a:schemeClr val="bg2"/>
                </a:solidFill>
              </a:rPr>
              <a:t>Presiden</a:t>
            </a:r>
            <a:r>
              <a:rPr sz="2400" b="1" dirty="0">
                <a:solidFill>
                  <a:schemeClr val="bg2"/>
                </a:solidFill>
              </a:rPr>
              <a:t> </a:t>
            </a:r>
            <a:r>
              <a:rPr sz="2400" b="1" dirty="0" err="1">
                <a:solidFill>
                  <a:schemeClr val="bg2"/>
                </a:solidFill>
              </a:rPr>
              <a:t>Nomor</a:t>
            </a:r>
            <a:r>
              <a:rPr sz="2400" b="1" dirty="0">
                <a:solidFill>
                  <a:schemeClr val="bg2"/>
                </a:solidFill>
              </a:rPr>
              <a:t> 65/P </a:t>
            </a:r>
            <a:r>
              <a:rPr sz="2400" b="1" dirty="0" err="1">
                <a:solidFill>
                  <a:schemeClr val="bg2"/>
                </a:solidFill>
              </a:rPr>
              <a:t>Tahun</a:t>
            </a:r>
            <a:r>
              <a:rPr sz="2400" b="1" dirty="0">
                <a:solidFill>
                  <a:schemeClr val="bg2"/>
                </a:solidFill>
              </a:rPr>
              <a:t> 2015 </a:t>
            </a:r>
            <a:r>
              <a:rPr sz="2400" b="1" dirty="0" err="1">
                <a:solidFill>
                  <a:schemeClr val="bg2"/>
                </a:solidFill>
              </a:rPr>
              <a:t>tentang</a:t>
            </a:r>
            <a:r>
              <a:rPr sz="2400" b="1" dirty="0">
                <a:solidFill>
                  <a:schemeClr val="bg2"/>
                </a:solidFill>
              </a:rPr>
              <a:t> </a:t>
            </a:r>
            <a:r>
              <a:rPr sz="2400" b="1" dirty="0" err="1">
                <a:solidFill>
                  <a:schemeClr val="bg2"/>
                </a:solidFill>
              </a:rPr>
              <a:t>Pengangkatan</a:t>
            </a:r>
            <a:r>
              <a:rPr sz="2400" b="1" dirty="0">
                <a:solidFill>
                  <a:schemeClr val="bg2"/>
                </a:solidFill>
              </a:rPr>
              <a:t> </a:t>
            </a:r>
            <a:r>
              <a:rPr sz="2400" b="1" dirty="0" err="1">
                <a:solidFill>
                  <a:schemeClr val="bg2"/>
                </a:solidFill>
              </a:rPr>
              <a:t>Anggota</a:t>
            </a:r>
            <a:r>
              <a:rPr sz="2400" b="1" dirty="0">
                <a:solidFill>
                  <a:schemeClr val="bg2"/>
                </a:solidFill>
              </a:rPr>
              <a:t> LSF.</a:t>
            </a:r>
          </a:p>
        </p:txBody>
      </p:sp>
      <p:sp>
        <p:nvSpPr>
          <p:cNvPr id="358" name="Shape 358"/>
          <p:cNvSpPr>
            <a:spLocks noGrp="1"/>
          </p:cNvSpPr>
          <p:nvPr>
            <p:ph type="sldNum" sz="quarter" idx="2"/>
          </p:nvPr>
        </p:nvSpPr>
        <p:spPr>
          <a:xfrm>
            <a:off x="511228" y="767076"/>
            <a:ext cx="584979" cy="396241"/>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2000">
                <a:solidFill>
                  <a:srgbClr val="FEFFFF"/>
                </a:solidFill>
              </a:rPr>
              <a:t>8</a:t>
            </a:fld>
            <a:endParaRPr sz="2000">
              <a:solidFill>
                <a:srgbClr val="FEFFFF"/>
              </a:solidFill>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 name="Shape 360"/>
          <p:cNvSpPr>
            <a:spLocks noGrp="1"/>
          </p:cNvSpPr>
          <p:nvPr>
            <p:ph type="body" idx="1"/>
          </p:nvPr>
        </p:nvSpPr>
        <p:spPr>
          <a:xfrm>
            <a:off x="1942414" y="2133600"/>
            <a:ext cx="6806050" cy="4391744"/>
          </a:xfrm>
          <a:prstGeom prst="rect">
            <a:avLst/>
          </a:prstGeom>
        </p:spPr>
        <p:txBody>
          <a:bodyPr/>
          <a:lstStyle/>
          <a:p>
            <a:pPr marL="0" lvl="0" indent="0" algn="ctr">
              <a:lnSpc>
                <a:spcPct val="90000"/>
              </a:lnSpc>
              <a:buSzTx/>
              <a:buNone/>
              <a:defRPr>
                <a:solidFill>
                  <a:srgbClr val="000000"/>
                </a:solidFill>
              </a:defRPr>
            </a:pPr>
            <a:r>
              <a:rPr sz="1500" b="1">
                <a:solidFill>
                  <a:srgbClr val="404040"/>
                </a:solidFill>
              </a:rPr>
              <a:t>UU NOMOR 33 TAHUN 2009</a:t>
            </a:r>
            <a:endParaRPr sz="1500">
              <a:solidFill>
                <a:srgbClr val="404040"/>
              </a:solidFill>
            </a:endParaRPr>
          </a:p>
          <a:p>
            <a:pPr marL="0" lvl="0" indent="0" algn="ctr">
              <a:lnSpc>
                <a:spcPct val="90000"/>
              </a:lnSpc>
              <a:buSzTx/>
              <a:buNone/>
              <a:defRPr>
                <a:solidFill>
                  <a:srgbClr val="000000"/>
                </a:solidFill>
              </a:defRPr>
            </a:pPr>
            <a:r>
              <a:rPr sz="1500" b="1">
                <a:solidFill>
                  <a:srgbClr val="404040"/>
                </a:solidFill>
              </a:rPr>
              <a:t>PASAL 57</a:t>
            </a:r>
            <a:endParaRPr sz="1500">
              <a:solidFill>
                <a:srgbClr val="404040"/>
              </a:solidFill>
            </a:endParaRPr>
          </a:p>
          <a:p>
            <a:pPr lvl="0" algn="just">
              <a:lnSpc>
                <a:spcPct val="90000"/>
              </a:lnSpc>
              <a:buFontTx/>
              <a:buAutoNum type="arabicParenR"/>
              <a:defRPr>
                <a:solidFill>
                  <a:srgbClr val="000000"/>
                </a:solidFill>
              </a:defRPr>
            </a:pPr>
            <a:r>
              <a:rPr sz="1500" b="1">
                <a:solidFill>
                  <a:srgbClr val="404040"/>
                </a:solidFill>
              </a:rPr>
              <a:t>Setiap film dan iklan film yang akan diedarkan dan/atau dipertunjukkan wajib memperoleh surat tanda lulus sensor.</a:t>
            </a:r>
            <a:endParaRPr sz="1500">
              <a:solidFill>
                <a:srgbClr val="404040"/>
              </a:solidFill>
            </a:endParaRPr>
          </a:p>
          <a:p>
            <a:pPr lvl="0" algn="just">
              <a:lnSpc>
                <a:spcPct val="90000"/>
              </a:lnSpc>
              <a:buFontTx/>
              <a:buAutoNum type="arabicParenR"/>
              <a:defRPr>
                <a:solidFill>
                  <a:srgbClr val="000000"/>
                </a:solidFill>
              </a:defRPr>
            </a:pPr>
            <a:r>
              <a:rPr sz="1500" b="1">
                <a:solidFill>
                  <a:srgbClr val="404040"/>
                </a:solidFill>
              </a:rPr>
              <a:t>Surat tanda lulus sensor sebagaimana dimaksud pada ayat (1) diterbitkan setelah dilakukan penyensoran yang meliputi:</a:t>
            </a:r>
            <a:endParaRPr sz="1500">
              <a:solidFill>
                <a:srgbClr val="404040"/>
              </a:solidFill>
            </a:endParaRPr>
          </a:p>
          <a:p>
            <a:pPr marL="631825" lvl="0" indent="-282575" algn="just">
              <a:lnSpc>
                <a:spcPct val="90000"/>
              </a:lnSpc>
              <a:buFontTx/>
              <a:buAutoNum type="alphaLcPeriod"/>
              <a:defRPr>
                <a:solidFill>
                  <a:srgbClr val="000000"/>
                </a:solidFill>
              </a:defRPr>
            </a:pPr>
            <a:r>
              <a:rPr sz="1500" b="1">
                <a:solidFill>
                  <a:srgbClr val="404040"/>
                </a:solidFill>
              </a:rPr>
              <a:t>Penelitian dan penilaian tema, gambar, adegan, suara, dan teks terjemahan suatu film yang akan diedarkan dan/atau dipertujukkan kepada khayalak umum;</a:t>
            </a:r>
            <a:endParaRPr sz="1500">
              <a:solidFill>
                <a:srgbClr val="404040"/>
              </a:solidFill>
            </a:endParaRPr>
          </a:p>
          <a:p>
            <a:pPr marL="631825" lvl="0" indent="-282575" algn="just">
              <a:lnSpc>
                <a:spcPct val="90000"/>
              </a:lnSpc>
              <a:buFontTx/>
              <a:buAutoNum type="alphaLcPeriod"/>
              <a:defRPr>
                <a:solidFill>
                  <a:srgbClr val="000000"/>
                </a:solidFill>
              </a:defRPr>
            </a:pPr>
            <a:r>
              <a:rPr sz="1500" b="1">
                <a:solidFill>
                  <a:srgbClr val="404040"/>
                </a:solidFill>
              </a:rPr>
              <a:t>Penentuan kelayakan film dan iklan film untuk diedarkan dan/atau dipertunjukkan kepada khalayak umum; dan</a:t>
            </a:r>
          </a:p>
          <a:p>
            <a:pPr marL="631825" lvl="0" indent="-282575" algn="just">
              <a:lnSpc>
                <a:spcPct val="90000"/>
              </a:lnSpc>
              <a:buFontTx/>
              <a:buAutoNum type="alphaLcPeriod"/>
              <a:defRPr>
                <a:solidFill>
                  <a:srgbClr val="000000"/>
                </a:solidFill>
              </a:defRPr>
            </a:pPr>
            <a:r>
              <a:rPr sz="1500" b="1">
                <a:solidFill>
                  <a:srgbClr val="404040"/>
                </a:solidFill>
              </a:rPr>
              <a:t>Penentuan penggolongan usia penonton film.</a:t>
            </a:r>
            <a:endParaRPr sz="1500">
              <a:solidFill>
                <a:srgbClr val="404040"/>
              </a:solidFill>
            </a:endParaRPr>
          </a:p>
          <a:p>
            <a:pPr lvl="0" algn="just">
              <a:lnSpc>
                <a:spcPct val="90000"/>
              </a:lnSpc>
              <a:buFontTx/>
              <a:buAutoNum type="arabicParenR" startAt="3"/>
              <a:defRPr>
                <a:solidFill>
                  <a:srgbClr val="000000"/>
                </a:solidFill>
              </a:defRPr>
            </a:pPr>
            <a:r>
              <a:rPr sz="1500" b="1">
                <a:solidFill>
                  <a:srgbClr val="404040"/>
                </a:solidFill>
              </a:rPr>
              <a:t>Penyensoran sebagaimana dimaksud pada ayat (2) dilakukan dengan prinsip memberikan perlindungan kepada masyarakat dari pengaruh negatif film dan iklan film.</a:t>
            </a:r>
          </a:p>
        </p:txBody>
      </p:sp>
      <p:sp>
        <p:nvSpPr>
          <p:cNvPr id="361" name="Shape 361"/>
          <p:cNvSpPr>
            <a:spLocks noGrp="1"/>
          </p:cNvSpPr>
          <p:nvPr>
            <p:ph type="sldNum" sz="quarter" idx="2"/>
          </p:nvPr>
        </p:nvSpPr>
        <p:spPr>
          <a:xfrm>
            <a:off x="511228" y="716663"/>
            <a:ext cx="584979" cy="396241"/>
          </a:xfrm>
          <a:prstGeom prst="rect">
            <a:avLst/>
          </a:prstGeom>
          <a:extLst>
            <a:ext uri="{C572A759-6A51-4108-AA02-DFA0A04FC94B}">
              <ma14:wrappingTextBoxFlag xmlns="" xmlns:ma14="http://schemas.microsoft.com/office/mac/drawingml/2011/main" val="1"/>
            </a:ext>
          </a:extLst>
        </p:spPr>
        <p:txBody>
          <a:bodyPr lIns="0" tIns="0" rIns="0" bIns="0">
            <a:normAutofit/>
          </a:bodyPr>
          <a:lstStyle/>
          <a:p>
            <a:pPr lvl="0">
              <a:defRPr sz="1800">
                <a:solidFill>
                  <a:srgbClr val="000000"/>
                </a:solidFill>
              </a:defRPr>
            </a:pPr>
            <a:fld id="{86CB4B4D-7CA3-9044-876B-883B54F8677D}" type="slidenum">
              <a:rPr sz="2000">
                <a:solidFill>
                  <a:srgbClr val="FEFFFF"/>
                </a:solidFill>
              </a:rPr>
              <a:t>9</a:t>
            </a:fld>
            <a:endParaRPr sz="2000">
              <a:solidFill>
                <a:srgbClr val="FEFFFF"/>
              </a:solidFill>
            </a:endParaRPr>
          </a:p>
        </p:txBody>
      </p:sp>
      <p:sp>
        <p:nvSpPr>
          <p:cNvPr id="362" name="Shape 362"/>
          <p:cNvSpPr>
            <a:spLocks noGrp="1"/>
          </p:cNvSpPr>
          <p:nvPr>
            <p:ph type="title"/>
          </p:nvPr>
        </p:nvSpPr>
        <p:spPr>
          <a:xfrm>
            <a:off x="1945200" y="624110"/>
            <a:ext cx="6589201" cy="1280891"/>
          </a:xfrm>
          <a:prstGeom prst="rect">
            <a:avLst/>
          </a:prstGeom>
          <a:solidFill>
            <a:srgbClr val="A53010"/>
          </a:solidFill>
        </p:spPr>
        <p:txBody>
          <a:bodyPr lIns="0" tIns="0" rIns="0" bIns="0" anchor="ctr"/>
          <a:lstStyle>
            <a:lvl1pPr algn="ctr">
              <a:defRPr sz="3200" b="1">
                <a:solidFill>
                  <a:srgbClr val="FFFFFF"/>
                </a:solidFill>
              </a:defRPr>
            </a:lvl1pPr>
          </a:lstStyle>
          <a:p>
            <a:pPr lvl="0">
              <a:defRPr sz="1800" b="0">
                <a:solidFill>
                  <a:srgbClr val="000000"/>
                </a:solidFill>
              </a:defRPr>
            </a:pPr>
            <a:r>
              <a:rPr sz="3200" b="1">
                <a:solidFill>
                  <a:srgbClr val="FFFFFF"/>
                </a:solidFill>
              </a:rPr>
              <a:t>KEWAJIBAN MENYENSORKAN FILM DAN IKLAN FILM</a:t>
            </a:r>
          </a:p>
        </p:txBody>
      </p:sp>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A53010"/>
      </a:accent1>
      <a:accent2>
        <a:srgbClr val="DE7E18"/>
      </a:accent2>
      <a:accent3>
        <a:srgbClr val="9F8351"/>
      </a:accent3>
      <a:accent4>
        <a:srgbClr val="728653"/>
      </a:accent4>
      <a:accent5>
        <a:srgbClr val="92AA4C"/>
      </a:accent5>
      <a:accent6>
        <a:srgbClr val="6AAC91"/>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25000"/>
              </a:srgbClr>
            </a:outerShdw>
          </a:effectLst>
        </a:effectStyle>
        <a:effectStyle>
          <a:effectLst>
            <a:outerShdw blurRad="38100" dist="25400" dir="5400000" rotWithShape="0">
              <a:srgbClr val="000000">
                <a:alpha val="25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rnd">
          <a:solidFill>
            <a:srgbClr val="A53010"/>
          </a:solidFill>
          <a:prstDash val="solid"/>
          <a:bevel/>
        </a:ln>
        <a:effectLst>
          <a:outerShdw blurRad="38100" dist="25400" dir="5400000" rotWithShape="0">
            <a:srgbClr val="000000">
              <a:alpha val="2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5875" cap="rnd">
          <a:solidFill>
            <a:srgbClr val="A53010"/>
          </a:solidFill>
          <a:prstDash val="solid"/>
          <a:bevel/>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a:themeElements>
    <a:clrScheme name="Default">
      <a:dk1>
        <a:srgbClr val="000000"/>
      </a:dk1>
      <a:lt1>
        <a:srgbClr val="FFFFFF"/>
      </a:lt1>
      <a:dk2>
        <a:srgbClr val="A7A7A7"/>
      </a:dk2>
      <a:lt2>
        <a:srgbClr val="535353"/>
      </a:lt2>
      <a:accent1>
        <a:srgbClr val="A53010"/>
      </a:accent1>
      <a:accent2>
        <a:srgbClr val="DE7E18"/>
      </a:accent2>
      <a:accent3>
        <a:srgbClr val="9F8351"/>
      </a:accent3>
      <a:accent4>
        <a:srgbClr val="728653"/>
      </a:accent4>
      <a:accent5>
        <a:srgbClr val="92AA4C"/>
      </a:accent5>
      <a:accent6>
        <a:srgbClr val="6AAC91"/>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25000"/>
              </a:srgbClr>
            </a:outerShdw>
          </a:effectLst>
        </a:effectStyle>
        <a:effectStyle>
          <a:effectLst>
            <a:outerShdw blurRad="38100" dist="25400" dir="5400000" rotWithShape="0">
              <a:srgbClr val="000000">
                <a:alpha val="25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rnd">
          <a:solidFill>
            <a:srgbClr val="A53010"/>
          </a:solidFill>
          <a:prstDash val="solid"/>
          <a:bevel/>
        </a:ln>
        <a:effectLst>
          <a:outerShdw blurRad="38100" dist="25400" dir="5400000" rotWithShape="0">
            <a:srgbClr val="000000">
              <a:alpha val="2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5875" cap="rnd">
          <a:solidFill>
            <a:srgbClr val="A53010"/>
          </a:solidFill>
          <a:prstDash val="solid"/>
          <a:bevel/>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entury Gothic"/>
            <a:ea typeface="Century Gothic"/>
            <a:cs typeface="Century Gothic"/>
            <a:sym typeface="Century Gothic"/>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1108</Words>
  <Application>Microsoft Office PowerPoint</Application>
  <PresentationFormat>On-screen Show (4:3)</PresentationFormat>
  <Paragraphs>105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Default</vt:lpstr>
      <vt:lpstr>PowerPoint Presentation</vt:lpstr>
      <vt:lpstr>TREND DUNIA HIBURAN YANG SEDANG BERKEMBANG</vt:lpstr>
      <vt:lpstr>TREND DUNIA HIBURAN YANG SEDANG BERKEMBANG</vt:lpstr>
      <vt:lpstr>SEPUTAR OTT</vt:lpstr>
      <vt:lpstr>FILM SEBAGAI KONTEN OTT</vt:lpstr>
      <vt:lpstr>APA FILM ?</vt:lpstr>
      <vt:lpstr>NILAI STRATEGIS FILM</vt:lpstr>
      <vt:lpstr>DASAR HUKUM TENTANG PERFILMAN DAN SENSOR FILM</vt:lpstr>
      <vt:lpstr>KEWAJIBAN MENYENSORKAN FILM DAN IKLAN FILM</vt:lpstr>
      <vt:lpstr>TUGAS LSF</vt:lpstr>
      <vt:lpstr>KETENTUAN PIDANA</vt:lpstr>
      <vt:lpstr>KEGIATAN PERFILMAN DILARANG MENGANDUNG ISI :</vt:lpstr>
      <vt:lpstr>PERSOALAN YANG TIMBUL</vt:lpstr>
      <vt:lpstr>PERSOALAN YANG TIMBUL</vt:lpstr>
      <vt:lpstr>UPAYA - UPAYA MENGATASI</vt:lpstr>
      <vt:lpstr>SWASENSOR</vt:lpstr>
      <vt:lpstr>MENGAPA PERLU SWASENSOR ?</vt:lpstr>
      <vt:lpstr>BAGAIMANA MENERAPKAN SWASENSOR</vt:lpstr>
      <vt:lpstr>PENTINGNYA KOLABORASI PENTAHELIX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HP</cp:lastModifiedBy>
  <cp:revision>5</cp:revision>
  <cp:lastPrinted>2016-05-09T03:43:18Z</cp:lastPrinted>
  <dcterms:modified xsi:type="dcterms:W3CDTF">2016-05-09T03:45:20Z</dcterms:modified>
</cp:coreProperties>
</file>