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77" r:id="rId3"/>
    <p:sldId id="282" r:id="rId4"/>
    <p:sldId id="278" r:id="rId5"/>
    <p:sldId id="275" r:id="rId6"/>
    <p:sldId id="280" r:id="rId7"/>
    <p:sldId id="271" r:id="rId8"/>
    <p:sldId id="281" r:id="rId9"/>
    <p:sldId id="27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410"/>
    <a:srgbClr val="020000"/>
    <a:srgbClr val="81B99E"/>
    <a:srgbClr val="87C0A3"/>
    <a:srgbClr val="8CC7A7"/>
    <a:srgbClr val="8E8480"/>
    <a:srgbClr val="FAA40A"/>
    <a:srgbClr val="008BA8"/>
    <a:srgbClr val="E3D303"/>
    <a:srgbClr val="DCC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1033" autoAdjust="0"/>
  </p:normalViewPr>
  <p:slideViewPr>
    <p:cSldViewPr snapToGrid="0">
      <p:cViewPr>
        <p:scale>
          <a:sx n="45" d="100"/>
          <a:sy n="45" d="100"/>
        </p:scale>
        <p:origin x="-1548" y="-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A1A39-E3C6-1C4B-B4AB-AEE3C6D5D693}" type="doc">
      <dgm:prSet loTypeId="urn:microsoft.com/office/officeart/2008/layout/PictureStrip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D91ADA-82A8-1048-800C-4D592CB8BBBF}">
      <dgm:prSet/>
      <dgm:spPr/>
      <dgm:t>
        <a:bodyPr/>
        <a:lstStyle/>
        <a:p>
          <a:pPr rtl="0"/>
          <a:r>
            <a:rPr lang="en-US" b="1" dirty="0" err="1" smtClean="0"/>
            <a:t>Aplikasi</a:t>
          </a:r>
          <a:r>
            <a:rPr lang="en-US" b="1" dirty="0" smtClean="0"/>
            <a:t> </a:t>
          </a:r>
          <a:r>
            <a:rPr lang="en-US" b="1" dirty="0" err="1" smtClean="0"/>
            <a:t>Kawal</a:t>
          </a:r>
          <a:r>
            <a:rPr lang="en-US" b="1" dirty="0" smtClean="0"/>
            <a:t> </a:t>
          </a:r>
          <a:r>
            <a:rPr lang="en-US" b="1" dirty="0" err="1" smtClean="0"/>
            <a:t>Harga</a:t>
          </a:r>
          <a:r>
            <a:rPr lang="en-US" b="1" dirty="0" smtClean="0"/>
            <a:t> (d/h </a:t>
          </a:r>
          <a:r>
            <a:rPr lang="en-US" b="1" dirty="0" err="1" smtClean="0"/>
            <a:t>Pantau</a:t>
          </a:r>
          <a:r>
            <a:rPr lang="en-US" b="1" dirty="0" smtClean="0"/>
            <a:t> </a:t>
          </a:r>
          <a:r>
            <a:rPr lang="en-US" b="1" dirty="0" err="1" smtClean="0"/>
            <a:t>Harga</a:t>
          </a:r>
          <a:r>
            <a:rPr lang="en-US" b="1" dirty="0" smtClean="0"/>
            <a:t>) </a:t>
          </a:r>
          <a:r>
            <a:rPr lang="en-US" b="1" dirty="0" err="1" smtClean="0"/>
            <a:t>Terpilih</a:t>
          </a:r>
          <a:r>
            <a:rPr lang="en-US" b="1" dirty="0" smtClean="0"/>
            <a:t> </a:t>
          </a:r>
          <a:r>
            <a:rPr lang="en-US" b="1" dirty="0" err="1" smtClean="0"/>
            <a:t>sebagai</a:t>
          </a:r>
          <a:r>
            <a:rPr lang="en-US" b="1" dirty="0" smtClean="0"/>
            <a:t> </a:t>
          </a:r>
          <a:r>
            <a:rPr lang="en-US" b="1" dirty="0" err="1" smtClean="0"/>
            <a:t>Juara</a:t>
          </a:r>
          <a:r>
            <a:rPr lang="en-US" b="1" dirty="0" smtClean="0"/>
            <a:t> </a:t>
          </a:r>
          <a:r>
            <a:rPr lang="en-US" b="1" dirty="0" err="1" smtClean="0"/>
            <a:t>Terbaik</a:t>
          </a:r>
          <a:r>
            <a:rPr lang="en-US" b="1" dirty="0" smtClean="0"/>
            <a:t>  </a:t>
          </a:r>
          <a:r>
            <a:rPr lang="en-US" b="1" dirty="0" err="1" smtClean="0"/>
            <a:t>Kompetisi</a:t>
          </a:r>
          <a:r>
            <a:rPr lang="en-US" b="1" dirty="0" smtClean="0"/>
            <a:t> </a:t>
          </a:r>
          <a:r>
            <a:rPr lang="en-US" b="1" dirty="0" err="1" smtClean="0"/>
            <a:t>Hackathon</a:t>
          </a:r>
          <a:r>
            <a:rPr lang="en-US" b="1" dirty="0" smtClean="0"/>
            <a:t> </a:t>
          </a:r>
          <a:r>
            <a:rPr lang="en-US" b="1" dirty="0" err="1" smtClean="0"/>
            <a:t>Merdeka</a:t>
          </a:r>
          <a:r>
            <a:rPr lang="en-US" b="1" dirty="0" smtClean="0"/>
            <a:t>,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tanggal</a:t>
          </a:r>
          <a:r>
            <a:rPr lang="en-US" b="1" dirty="0" smtClean="0"/>
            <a:t> 22-23 </a:t>
          </a:r>
          <a:r>
            <a:rPr lang="en-US" b="1" dirty="0" err="1" smtClean="0"/>
            <a:t>agustus</a:t>
          </a:r>
          <a:r>
            <a:rPr lang="en-US" b="1" dirty="0" smtClean="0"/>
            <a:t> 2015 di </a:t>
          </a:r>
          <a:r>
            <a:rPr lang="en-US" b="1" dirty="0" err="1" smtClean="0"/>
            <a:t>Gedung</a:t>
          </a:r>
          <a:r>
            <a:rPr lang="en-US" b="1" dirty="0" smtClean="0"/>
            <a:t> </a:t>
          </a:r>
          <a:r>
            <a:rPr lang="en-US" b="1" dirty="0" err="1" smtClean="0"/>
            <a:t>Krida</a:t>
          </a:r>
          <a:r>
            <a:rPr lang="en-US" b="1" dirty="0" smtClean="0"/>
            <a:t> Bhakti </a:t>
          </a:r>
          <a:r>
            <a:rPr lang="en-US" b="1" dirty="0" err="1" smtClean="0"/>
            <a:t>Sekretariat</a:t>
          </a:r>
          <a:r>
            <a:rPr lang="en-US" b="1" dirty="0" smtClean="0"/>
            <a:t> Negara</a:t>
          </a:r>
          <a:endParaRPr lang="en-US" dirty="0"/>
        </a:p>
      </dgm:t>
    </dgm:pt>
    <dgm:pt modelId="{B52D3B61-CD21-7C4C-94E1-F13F1C9E51E8}" type="parTrans" cxnId="{99E20D80-1164-9141-A78B-D101D80647F8}">
      <dgm:prSet/>
      <dgm:spPr/>
      <dgm:t>
        <a:bodyPr/>
        <a:lstStyle/>
        <a:p>
          <a:endParaRPr lang="en-US"/>
        </a:p>
      </dgm:t>
    </dgm:pt>
    <dgm:pt modelId="{D5B9D9CF-57F2-D248-8D0A-670465F9B5EE}" type="sibTrans" cxnId="{99E20D80-1164-9141-A78B-D101D80647F8}">
      <dgm:prSet/>
      <dgm:spPr/>
      <dgm:t>
        <a:bodyPr/>
        <a:lstStyle/>
        <a:p>
          <a:endParaRPr lang="en-US"/>
        </a:p>
      </dgm:t>
    </dgm:pt>
    <dgm:pt modelId="{DAF513F5-EEF3-4848-BE14-AD8EA0C36B7E}">
      <dgm:prSet/>
      <dgm:spPr/>
      <dgm:t>
        <a:bodyPr/>
        <a:lstStyle/>
        <a:p>
          <a:pPr rtl="0"/>
          <a:r>
            <a:rPr lang="en-US" b="1" dirty="0" err="1" smtClean="0"/>
            <a:t>Sebagai</a:t>
          </a:r>
          <a:r>
            <a:rPr lang="en-US" b="1" dirty="0" smtClean="0"/>
            <a:t> </a:t>
          </a:r>
          <a:r>
            <a:rPr lang="en-US" b="1" dirty="0" err="1" smtClean="0"/>
            <a:t>pemenang</a:t>
          </a:r>
          <a:r>
            <a:rPr lang="en-US" b="1" dirty="0" smtClean="0"/>
            <a:t>, </a:t>
          </a:r>
          <a:r>
            <a:rPr lang="en-US" b="1" dirty="0" err="1" smtClean="0"/>
            <a:t>mendapat</a:t>
          </a:r>
          <a:r>
            <a:rPr lang="en-US" b="1" dirty="0" smtClean="0"/>
            <a:t> </a:t>
          </a:r>
          <a:r>
            <a:rPr lang="en-US" b="1" dirty="0" err="1" smtClean="0"/>
            <a:t>kesempatan</a:t>
          </a:r>
          <a:r>
            <a:rPr lang="en-US" b="1" dirty="0" smtClean="0"/>
            <a:t> </a:t>
          </a:r>
          <a:r>
            <a:rPr lang="en-US" b="1" dirty="0" err="1" smtClean="0"/>
            <a:t>bertemu</a:t>
          </a:r>
          <a:r>
            <a:rPr lang="en-US" b="1" dirty="0" smtClean="0"/>
            <a:t> </a:t>
          </a:r>
          <a:r>
            <a:rPr lang="en-US" b="1" dirty="0" err="1" smtClean="0"/>
            <a:t>Presiden</a:t>
          </a:r>
          <a:r>
            <a:rPr lang="en-US" b="1" dirty="0" smtClean="0"/>
            <a:t> </a:t>
          </a:r>
          <a:r>
            <a:rPr lang="en-US" b="1" dirty="0" err="1" smtClean="0"/>
            <a:t>Joko</a:t>
          </a:r>
          <a:r>
            <a:rPr lang="en-US" b="1" dirty="0" smtClean="0"/>
            <a:t> </a:t>
          </a:r>
          <a:r>
            <a:rPr lang="en-US" b="1" dirty="0" err="1" smtClean="0"/>
            <a:t>Widodo</a:t>
          </a:r>
          <a:r>
            <a:rPr lang="en-US" b="1" dirty="0" smtClean="0"/>
            <a:t>,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tanggal</a:t>
          </a:r>
          <a:r>
            <a:rPr lang="en-US" b="1" dirty="0" smtClean="0"/>
            <a:t> 24 </a:t>
          </a:r>
          <a:r>
            <a:rPr lang="en-US" b="1" dirty="0" err="1" smtClean="0"/>
            <a:t>Agustus</a:t>
          </a:r>
          <a:r>
            <a:rPr lang="en-US" b="1" dirty="0" smtClean="0"/>
            <a:t> 2015 di Istana Bogor</a:t>
          </a:r>
          <a:endParaRPr lang="en-US" b="1" dirty="0"/>
        </a:p>
      </dgm:t>
    </dgm:pt>
    <dgm:pt modelId="{111E920E-CD55-5343-B3A1-AADF5920BE8D}" type="sibTrans" cxnId="{B1EBBFCB-F4BA-F34D-A5B3-0AEDC25AF702}">
      <dgm:prSet/>
      <dgm:spPr/>
      <dgm:t>
        <a:bodyPr/>
        <a:lstStyle/>
        <a:p>
          <a:endParaRPr lang="en-US"/>
        </a:p>
      </dgm:t>
    </dgm:pt>
    <dgm:pt modelId="{29EF4E5B-459F-3F47-9359-AE37DCE82CF0}" type="parTrans" cxnId="{B1EBBFCB-F4BA-F34D-A5B3-0AEDC25AF702}">
      <dgm:prSet/>
      <dgm:spPr/>
      <dgm:t>
        <a:bodyPr/>
        <a:lstStyle/>
        <a:p>
          <a:endParaRPr lang="en-US"/>
        </a:p>
      </dgm:t>
    </dgm:pt>
    <dgm:pt modelId="{37614DE3-E1A3-F94A-A09B-3A20A9782348}">
      <dgm:prSet/>
      <dgm:spPr>
        <a:solidFill>
          <a:srgbClr val="FFFFFF">
            <a:alpha val="90000"/>
          </a:srgbClr>
        </a:solidFill>
      </dgm:spPr>
      <dgm:t>
        <a:bodyPr/>
        <a:lstStyle/>
        <a:p>
          <a:pPr rtl="0"/>
          <a:r>
            <a:rPr lang="en-US" b="1" dirty="0" smtClean="0"/>
            <a:t>MOU </a:t>
          </a:r>
          <a:r>
            <a:rPr lang="en-US" b="1" dirty="0" err="1" smtClean="0"/>
            <a:t>dengan</a:t>
          </a:r>
          <a:r>
            <a:rPr lang="en-US" b="1" dirty="0" smtClean="0"/>
            <a:t> MASTEL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tanggal</a:t>
          </a:r>
          <a:r>
            <a:rPr lang="en-US" b="1" dirty="0" smtClean="0"/>
            <a:t> 16 </a:t>
          </a:r>
          <a:r>
            <a:rPr lang="en-US" b="1" dirty="0" err="1" smtClean="0"/>
            <a:t>Maret</a:t>
          </a:r>
          <a:r>
            <a:rPr lang="en-US" b="1" dirty="0" smtClean="0"/>
            <a:t> 2016, </a:t>
          </a:r>
          <a:r>
            <a:rPr lang="en-US" b="1" dirty="0" err="1" smtClean="0"/>
            <a:t>Kawal</a:t>
          </a:r>
          <a:r>
            <a:rPr lang="en-US" b="1" dirty="0" smtClean="0"/>
            <a:t> </a:t>
          </a:r>
          <a:r>
            <a:rPr lang="en-US" b="1" dirty="0" err="1" smtClean="0"/>
            <a:t>Harga</a:t>
          </a:r>
          <a:r>
            <a:rPr lang="en-US" b="1" dirty="0" smtClean="0"/>
            <a:t> </a:t>
          </a:r>
          <a:r>
            <a:rPr lang="en-US" b="1" dirty="0" err="1" smtClean="0"/>
            <a:t>menjadi</a:t>
          </a:r>
          <a:r>
            <a:rPr lang="en-US" b="1" dirty="0" smtClean="0"/>
            <a:t> </a:t>
          </a:r>
          <a:r>
            <a:rPr lang="en-US" b="1" dirty="0" err="1" smtClean="0"/>
            <a:t>bagian</a:t>
          </a:r>
          <a:r>
            <a:rPr lang="en-US" b="1" dirty="0" smtClean="0"/>
            <a:t> </a:t>
          </a:r>
          <a:r>
            <a:rPr lang="en-US" b="1" dirty="0" err="1" smtClean="0"/>
            <a:t>dari</a:t>
          </a:r>
          <a:r>
            <a:rPr lang="en-US" b="1" dirty="0" smtClean="0"/>
            <a:t> program MASTEL Digital </a:t>
          </a:r>
          <a:r>
            <a:rPr lang="en-US" b="1" dirty="0" err="1" smtClean="0"/>
            <a:t>Inititative</a:t>
          </a:r>
          <a:endParaRPr lang="en-US" b="1" dirty="0"/>
        </a:p>
      </dgm:t>
    </dgm:pt>
    <dgm:pt modelId="{44CD6C68-8460-0541-962C-687908BB8A7E}" type="parTrans" cxnId="{EB335013-CE61-9341-A3E9-755BA6FB98FB}">
      <dgm:prSet/>
      <dgm:spPr/>
      <dgm:t>
        <a:bodyPr/>
        <a:lstStyle/>
        <a:p>
          <a:endParaRPr lang="en-US"/>
        </a:p>
      </dgm:t>
    </dgm:pt>
    <dgm:pt modelId="{87757DBA-9B12-584A-B672-A20A904212C9}" type="sibTrans" cxnId="{EB335013-CE61-9341-A3E9-755BA6FB98FB}">
      <dgm:prSet/>
      <dgm:spPr/>
      <dgm:t>
        <a:bodyPr/>
        <a:lstStyle/>
        <a:p>
          <a:endParaRPr lang="en-US"/>
        </a:p>
      </dgm:t>
    </dgm:pt>
    <dgm:pt modelId="{2E403CE4-AE5D-4742-A25C-BB7F54899652}">
      <dgm:prSet/>
      <dgm:spPr/>
      <dgm:t>
        <a:bodyPr/>
        <a:lstStyle/>
        <a:p>
          <a:pPr rtl="0"/>
          <a:r>
            <a:rPr lang="en-US" b="1" dirty="0" err="1" smtClean="0"/>
            <a:t>Diluncurkan</a:t>
          </a:r>
          <a:r>
            <a:rPr lang="en-US" b="1" dirty="0" smtClean="0"/>
            <a:t> </a:t>
          </a:r>
          <a:r>
            <a:rPr lang="en-US" b="1" dirty="0" err="1" smtClean="0"/>
            <a:t>dalam</a:t>
          </a:r>
          <a:r>
            <a:rPr lang="en-US" b="1" dirty="0" smtClean="0"/>
            <a:t> program </a:t>
          </a:r>
          <a:r>
            <a:rPr lang="en-US" b="1" dirty="0" err="1" smtClean="0"/>
            <a:t>Sinergi</a:t>
          </a:r>
          <a:r>
            <a:rPr lang="en-US" b="1" dirty="0" smtClean="0"/>
            <a:t> </a:t>
          </a:r>
          <a:r>
            <a:rPr lang="en-US" b="1" dirty="0" err="1" smtClean="0"/>
            <a:t>Ekonomi</a:t>
          </a:r>
          <a:r>
            <a:rPr lang="en-US" b="1" dirty="0" smtClean="0"/>
            <a:t> </a:t>
          </a:r>
          <a:r>
            <a:rPr lang="en-US" b="1" dirty="0" err="1" smtClean="0"/>
            <a:t>Kerakyatan</a:t>
          </a:r>
          <a:r>
            <a:rPr lang="en-US" b="1" dirty="0" smtClean="0"/>
            <a:t> </a:t>
          </a:r>
          <a:r>
            <a:rPr lang="en-US" b="1" dirty="0" err="1" smtClean="0"/>
            <a:t>melalui</a:t>
          </a:r>
          <a:r>
            <a:rPr lang="en-US" b="1" dirty="0" smtClean="0"/>
            <a:t> </a:t>
          </a:r>
          <a:r>
            <a:rPr lang="en-US" b="1" dirty="0" err="1" smtClean="0"/>
            <a:t>Pertanian</a:t>
          </a:r>
          <a:r>
            <a:rPr lang="en-US" b="1" dirty="0" smtClean="0"/>
            <a:t> </a:t>
          </a:r>
          <a:r>
            <a:rPr lang="en-US" b="1" dirty="0" err="1" smtClean="0"/>
            <a:t>berbasis</a:t>
          </a:r>
          <a:r>
            <a:rPr lang="en-US" b="1" dirty="0" smtClean="0"/>
            <a:t> TIK </a:t>
          </a:r>
          <a:r>
            <a:rPr lang="en-US" b="1" dirty="0" err="1" smtClean="0"/>
            <a:t>pada</a:t>
          </a:r>
          <a:r>
            <a:rPr lang="en-US" b="1" dirty="0" smtClean="0"/>
            <a:t> </a:t>
          </a:r>
          <a:r>
            <a:rPr lang="en-US" b="1" dirty="0" err="1" smtClean="0"/>
            <a:t>tanggal</a:t>
          </a:r>
          <a:r>
            <a:rPr lang="en-US" b="1" dirty="0" smtClean="0"/>
            <a:t> 11 April 2016 di STA </a:t>
          </a:r>
          <a:r>
            <a:rPr lang="en-US" b="1" dirty="0" err="1" smtClean="0"/>
            <a:t>Larangan</a:t>
          </a:r>
          <a:r>
            <a:rPr lang="en-US" b="1" dirty="0" smtClean="0"/>
            <a:t> </a:t>
          </a:r>
          <a:r>
            <a:rPr lang="en-US" b="1" dirty="0" err="1" smtClean="0"/>
            <a:t>Brebes</a:t>
          </a:r>
          <a:endParaRPr lang="en-US" b="1" dirty="0"/>
        </a:p>
      </dgm:t>
    </dgm:pt>
    <dgm:pt modelId="{3397DD49-B17B-DC4B-A287-B26F72945810}" type="parTrans" cxnId="{D8DE43C8-5849-9744-ADD4-87DE90C74513}">
      <dgm:prSet/>
      <dgm:spPr/>
      <dgm:t>
        <a:bodyPr/>
        <a:lstStyle/>
        <a:p>
          <a:endParaRPr lang="en-US"/>
        </a:p>
      </dgm:t>
    </dgm:pt>
    <dgm:pt modelId="{47EB5C78-6CA2-CF43-ADF5-726C7720DEB4}" type="sibTrans" cxnId="{D8DE43C8-5849-9744-ADD4-87DE90C74513}">
      <dgm:prSet/>
      <dgm:spPr/>
      <dgm:t>
        <a:bodyPr/>
        <a:lstStyle/>
        <a:p>
          <a:endParaRPr lang="en-US"/>
        </a:p>
      </dgm:t>
    </dgm:pt>
    <dgm:pt modelId="{A0602FCC-FD48-3244-BB0C-70D7295E3DAA}">
      <dgm:prSet/>
      <dgm:spPr>
        <a:solidFill>
          <a:schemeClr val="lt1">
            <a:hueOff val="0"/>
            <a:satOff val="0"/>
            <a:lumOff val="0"/>
            <a:alpha val="94000"/>
          </a:schemeClr>
        </a:solidFill>
      </dgm:spPr>
      <dgm:t>
        <a:bodyPr/>
        <a:lstStyle/>
        <a:p>
          <a:pPr rtl="0"/>
          <a:r>
            <a:rPr lang="en-US" b="1" dirty="0" err="1" smtClean="0"/>
            <a:t>Sudah</a:t>
          </a:r>
          <a:r>
            <a:rPr lang="en-US" b="1" dirty="0" smtClean="0"/>
            <a:t> </a:t>
          </a:r>
          <a:r>
            <a:rPr lang="en-US" b="1" dirty="0" err="1" smtClean="0"/>
            <a:t>terdownload</a:t>
          </a:r>
          <a:r>
            <a:rPr lang="en-US" b="1" dirty="0" smtClean="0"/>
            <a:t> 2.200 kali </a:t>
          </a:r>
          <a:r>
            <a:rPr lang="en-US" b="1" dirty="0" err="1" smtClean="0"/>
            <a:t>melalui</a:t>
          </a:r>
          <a:r>
            <a:rPr lang="en-US" b="1" dirty="0" smtClean="0"/>
            <a:t> Google </a:t>
          </a:r>
          <a:r>
            <a:rPr lang="en-US" b="1" dirty="0" err="1" smtClean="0"/>
            <a:t>Playstore</a:t>
          </a:r>
          <a:r>
            <a:rPr lang="en-US" b="1" dirty="0" smtClean="0"/>
            <a:t>,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memiliki</a:t>
          </a:r>
          <a:r>
            <a:rPr lang="en-US" b="1" dirty="0" smtClean="0"/>
            <a:t> </a:t>
          </a:r>
          <a:r>
            <a:rPr lang="en-US" b="1" dirty="0" err="1" smtClean="0"/>
            <a:t>ratusan</a:t>
          </a:r>
          <a:r>
            <a:rPr lang="en-US" b="1" dirty="0" smtClean="0"/>
            <a:t> </a:t>
          </a:r>
          <a:r>
            <a:rPr lang="en-US" b="1" dirty="0" err="1" smtClean="0"/>
            <a:t>petani</a:t>
          </a:r>
          <a:r>
            <a:rPr lang="en-US" b="1" dirty="0" smtClean="0"/>
            <a:t> yang </a:t>
          </a:r>
          <a:r>
            <a:rPr lang="en-US" b="1" dirty="0" err="1" smtClean="0"/>
            <a:t>sudah</a:t>
          </a:r>
          <a:r>
            <a:rPr lang="en-US" b="1" dirty="0" smtClean="0"/>
            <a:t> </a:t>
          </a:r>
          <a:r>
            <a:rPr lang="en-US" b="1" dirty="0" err="1" smtClean="0"/>
            <a:t>bergabung</a:t>
          </a:r>
          <a:r>
            <a:rPr lang="en-US" b="1" dirty="0" smtClean="0"/>
            <a:t> </a:t>
          </a:r>
          <a:r>
            <a:rPr lang="en-US" b="1" dirty="0" err="1" smtClean="0"/>
            <a:t>sebagai</a:t>
          </a:r>
          <a:r>
            <a:rPr lang="en-US" b="1" dirty="0" smtClean="0"/>
            <a:t> </a:t>
          </a:r>
          <a:r>
            <a:rPr lang="en-US" b="1" dirty="0" err="1" smtClean="0"/>
            <a:t>penjual</a:t>
          </a:r>
          <a:r>
            <a:rPr lang="en-US" b="1" dirty="0" smtClean="0"/>
            <a:t> </a:t>
          </a:r>
          <a:r>
            <a:rPr lang="en-US" b="1" dirty="0" err="1" smtClean="0"/>
            <a:t>komoditas</a:t>
          </a:r>
          <a:endParaRPr lang="en-US" b="1" dirty="0"/>
        </a:p>
      </dgm:t>
    </dgm:pt>
    <dgm:pt modelId="{39C280C6-1AD1-6B4B-834D-E6C7BB84C748}" type="parTrans" cxnId="{7EF6D49E-6C0D-4B46-80D4-FA8E24E41FAF}">
      <dgm:prSet/>
      <dgm:spPr/>
      <dgm:t>
        <a:bodyPr/>
        <a:lstStyle/>
        <a:p>
          <a:endParaRPr lang="en-US"/>
        </a:p>
      </dgm:t>
    </dgm:pt>
    <dgm:pt modelId="{E359717B-36E5-B944-9A56-A619320E3CC7}" type="sibTrans" cxnId="{7EF6D49E-6C0D-4B46-80D4-FA8E24E41FAF}">
      <dgm:prSet/>
      <dgm:spPr/>
      <dgm:t>
        <a:bodyPr/>
        <a:lstStyle/>
        <a:p>
          <a:endParaRPr lang="en-US"/>
        </a:p>
      </dgm:t>
    </dgm:pt>
    <dgm:pt modelId="{24C79154-19CB-4648-B324-F4BFB63C2AFD}" type="pres">
      <dgm:prSet presAssocID="{81FA1A39-E3C6-1C4B-B4AB-AEE3C6D5D69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DAFDD0-4CFD-EF41-ACE5-9F799F365EBB}" type="pres">
      <dgm:prSet presAssocID="{14D91ADA-82A8-1048-800C-4D592CB8BBBF}" presName="composite" presStyleCnt="0"/>
      <dgm:spPr/>
    </dgm:pt>
    <dgm:pt modelId="{15A0A09B-9C91-9E48-958C-2A3FEE2862A7}" type="pres">
      <dgm:prSet presAssocID="{14D91ADA-82A8-1048-800C-4D592CB8BBBF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230F4F-38A3-BB49-A9FF-611FDB987510}" type="pres">
      <dgm:prSet presAssocID="{14D91ADA-82A8-1048-800C-4D592CB8BBBF}" presName="rect2" presStyleLbl="fgImgPlace1" presStyleIdx="0" presStyleCnt="5"/>
      <dgm:spPr>
        <a:blipFill dpi="0" rotWithShape="1"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r="650"/>
          </a:stretch>
        </a:blipFill>
      </dgm:spPr>
      <dgm:t>
        <a:bodyPr/>
        <a:lstStyle/>
        <a:p>
          <a:endParaRPr lang="en-US"/>
        </a:p>
      </dgm:t>
    </dgm:pt>
    <dgm:pt modelId="{7FB9E306-369A-4247-9BD2-CDF8B6E8C2A2}" type="pres">
      <dgm:prSet presAssocID="{D5B9D9CF-57F2-D248-8D0A-670465F9B5EE}" presName="sibTrans" presStyleCnt="0"/>
      <dgm:spPr/>
    </dgm:pt>
    <dgm:pt modelId="{98B9A5A1-AE55-2C42-9247-EE41FBB26C43}" type="pres">
      <dgm:prSet presAssocID="{DAF513F5-EEF3-4848-BE14-AD8EA0C36B7E}" presName="composite" presStyleCnt="0"/>
      <dgm:spPr/>
    </dgm:pt>
    <dgm:pt modelId="{ED715E75-809F-FA44-B963-134E6AEB87DC}" type="pres">
      <dgm:prSet presAssocID="{DAF513F5-EEF3-4848-BE14-AD8EA0C36B7E}" presName="rect1" presStyleLbl="tr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2AA6A6-C77A-5240-A570-52E3D2D9C3B7}" type="pres">
      <dgm:prSet presAssocID="{DAF513F5-EEF3-4848-BE14-AD8EA0C36B7E}" presName="rect2" presStyleLbl="fgImgPlace1" presStyleIdx="1" presStyleCnt="5"/>
      <dgm:spPr>
        <a:blipFill dpi="0"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D4305A9-71BB-F04B-BA34-EEB50F2C6AE1}" type="pres">
      <dgm:prSet presAssocID="{111E920E-CD55-5343-B3A1-AADF5920BE8D}" presName="sibTrans" presStyleCnt="0"/>
      <dgm:spPr/>
    </dgm:pt>
    <dgm:pt modelId="{17D1D62C-FAB8-444C-B317-4A8206646B7F}" type="pres">
      <dgm:prSet presAssocID="{37614DE3-E1A3-F94A-A09B-3A20A9782348}" presName="composite" presStyleCnt="0"/>
      <dgm:spPr/>
    </dgm:pt>
    <dgm:pt modelId="{B3DF7F9E-4679-D345-851B-19C552C5D231}" type="pres">
      <dgm:prSet presAssocID="{37614DE3-E1A3-F94A-A09B-3A20A9782348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048EEE-8959-0E4C-A9AF-7DD5B3026941}" type="pres">
      <dgm:prSet presAssocID="{37614DE3-E1A3-F94A-A09B-3A20A9782348}" presName="rect2" presStyleLbl="fgImgPlace1" presStyleIdx="2" presStyleCnt="5" custLinFactNeighborX="-24721" custLinFactNeighborY="-1099"/>
      <dgm:spPr>
        <a:blipFill dpi="0" rotWithShape="1"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16480" b="6653"/>
          </a:stretch>
        </a:blipFill>
      </dgm:spPr>
      <dgm:t>
        <a:bodyPr/>
        <a:lstStyle/>
        <a:p>
          <a:endParaRPr lang="en-US"/>
        </a:p>
      </dgm:t>
    </dgm:pt>
    <dgm:pt modelId="{48E9C93C-7FF0-4842-B80E-41E76BCD9E11}" type="pres">
      <dgm:prSet presAssocID="{87757DBA-9B12-584A-B672-A20A904212C9}" presName="sibTrans" presStyleCnt="0"/>
      <dgm:spPr/>
    </dgm:pt>
    <dgm:pt modelId="{C1E19D55-0E86-D245-A3A8-1C2ADCA4ABCF}" type="pres">
      <dgm:prSet presAssocID="{2E403CE4-AE5D-4742-A25C-BB7F54899652}" presName="composite" presStyleCnt="0"/>
      <dgm:spPr/>
    </dgm:pt>
    <dgm:pt modelId="{5C9DEFFD-A85E-844E-9A0C-8016F5D32DD9}" type="pres">
      <dgm:prSet presAssocID="{2E403CE4-AE5D-4742-A25C-BB7F54899652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231F3-8DCA-8A4A-9115-21F3BF25CCE6}" type="pres">
      <dgm:prSet presAssocID="{2E403CE4-AE5D-4742-A25C-BB7F54899652}" presName="rect2" presStyleLbl="fgImgPlace1" presStyleIdx="3" presStyleCnt="5"/>
      <dgm:spPr>
        <a:blipFill dpi="0" rotWithShape="1"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98D3F77-92A9-364E-B1FE-98F20939F4A4}" type="pres">
      <dgm:prSet presAssocID="{47EB5C78-6CA2-CF43-ADF5-726C7720DEB4}" presName="sibTrans" presStyleCnt="0"/>
      <dgm:spPr/>
    </dgm:pt>
    <dgm:pt modelId="{BA4A5905-997C-E249-8D91-92B5BD39FFA0}" type="pres">
      <dgm:prSet presAssocID="{A0602FCC-FD48-3244-BB0C-70D7295E3DAA}" presName="composite" presStyleCnt="0"/>
      <dgm:spPr/>
    </dgm:pt>
    <dgm:pt modelId="{97ABD45A-9BAA-2F4A-8667-6400503CC621}" type="pres">
      <dgm:prSet presAssocID="{A0602FCC-FD48-3244-BB0C-70D7295E3DAA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94B119-B34A-3B44-B8C5-7310DD671799}" type="pres">
      <dgm:prSet presAssocID="{A0602FCC-FD48-3244-BB0C-70D7295E3DAA}" presName="rect2" presStyleLbl="fgImgPlace1" presStyleIdx="4" presStyleCnt="5"/>
      <dgm:spPr>
        <a:blipFill dpi="0" rotWithShape="1">
          <a:blip xmlns:r="http://schemas.openxmlformats.org/officeDocument/2006/relationships"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7963" b="9935"/>
          </a:stretch>
        </a:blipFill>
      </dgm:spPr>
      <dgm:t>
        <a:bodyPr/>
        <a:lstStyle/>
        <a:p>
          <a:endParaRPr lang="en-US"/>
        </a:p>
      </dgm:t>
    </dgm:pt>
  </dgm:ptLst>
  <dgm:cxnLst>
    <dgm:cxn modelId="{D8DE43C8-5849-9744-ADD4-87DE90C74513}" srcId="{81FA1A39-E3C6-1C4B-B4AB-AEE3C6D5D693}" destId="{2E403CE4-AE5D-4742-A25C-BB7F54899652}" srcOrd="3" destOrd="0" parTransId="{3397DD49-B17B-DC4B-A287-B26F72945810}" sibTransId="{47EB5C78-6CA2-CF43-ADF5-726C7720DEB4}"/>
    <dgm:cxn modelId="{F90884CF-DC1D-D745-9B8E-86D027E4E7F3}" type="presOf" srcId="{81FA1A39-E3C6-1C4B-B4AB-AEE3C6D5D693}" destId="{24C79154-19CB-4648-B324-F4BFB63C2AFD}" srcOrd="0" destOrd="0" presId="urn:microsoft.com/office/officeart/2008/layout/PictureStrips"/>
    <dgm:cxn modelId="{A2829CEB-B192-BE45-BB81-DD5D6ADAA7FE}" type="presOf" srcId="{37614DE3-E1A3-F94A-A09B-3A20A9782348}" destId="{B3DF7F9E-4679-D345-851B-19C552C5D231}" srcOrd="0" destOrd="0" presId="urn:microsoft.com/office/officeart/2008/layout/PictureStrips"/>
    <dgm:cxn modelId="{D9F7A60E-4865-B94A-94A7-48716BC8C385}" type="presOf" srcId="{14D91ADA-82A8-1048-800C-4D592CB8BBBF}" destId="{15A0A09B-9C91-9E48-958C-2A3FEE2862A7}" srcOrd="0" destOrd="0" presId="urn:microsoft.com/office/officeart/2008/layout/PictureStrips"/>
    <dgm:cxn modelId="{7EF6D49E-6C0D-4B46-80D4-FA8E24E41FAF}" srcId="{81FA1A39-E3C6-1C4B-B4AB-AEE3C6D5D693}" destId="{A0602FCC-FD48-3244-BB0C-70D7295E3DAA}" srcOrd="4" destOrd="0" parTransId="{39C280C6-1AD1-6B4B-834D-E6C7BB84C748}" sibTransId="{E359717B-36E5-B944-9A56-A619320E3CC7}"/>
    <dgm:cxn modelId="{F2EA8786-E8BA-A94F-B17F-8D27DE6936D5}" type="presOf" srcId="{DAF513F5-EEF3-4848-BE14-AD8EA0C36B7E}" destId="{ED715E75-809F-FA44-B963-134E6AEB87DC}" srcOrd="0" destOrd="0" presId="urn:microsoft.com/office/officeart/2008/layout/PictureStrips"/>
    <dgm:cxn modelId="{EB4A7885-6206-154E-B5A6-138B4D7203D8}" type="presOf" srcId="{A0602FCC-FD48-3244-BB0C-70D7295E3DAA}" destId="{97ABD45A-9BAA-2F4A-8667-6400503CC621}" srcOrd="0" destOrd="0" presId="urn:microsoft.com/office/officeart/2008/layout/PictureStrips"/>
    <dgm:cxn modelId="{6ACDD002-BC88-9240-8717-CB1406265223}" type="presOf" srcId="{2E403CE4-AE5D-4742-A25C-BB7F54899652}" destId="{5C9DEFFD-A85E-844E-9A0C-8016F5D32DD9}" srcOrd="0" destOrd="0" presId="urn:microsoft.com/office/officeart/2008/layout/PictureStrips"/>
    <dgm:cxn modelId="{EB335013-CE61-9341-A3E9-755BA6FB98FB}" srcId="{81FA1A39-E3C6-1C4B-B4AB-AEE3C6D5D693}" destId="{37614DE3-E1A3-F94A-A09B-3A20A9782348}" srcOrd="2" destOrd="0" parTransId="{44CD6C68-8460-0541-962C-687908BB8A7E}" sibTransId="{87757DBA-9B12-584A-B672-A20A904212C9}"/>
    <dgm:cxn modelId="{B1EBBFCB-F4BA-F34D-A5B3-0AEDC25AF702}" srcId="{81FA1A39-E3C6-1C4B-B4AB-AEE3C6D5D693}" destId="{DAF513F5-EEF3-4848-BE14-AD8EA0C36B7E}" srcOrd="1" destOrd="0" parTransId="{29EF4E5B-459F-3F47-9359-AE37DCE82CF0}" sibTransId="{111E920E-CD55-5343-B3A1-AADF5920BE8D}"/>
    <dgm:cxn modelId="{99E20D80-1164-9141-A78B-D101D80647F8}" srcId="{81FA1A39-E3C6-1C4B-B4AB-AEE3C6D5D693}" destId="{14D91ADA-82A8-1048-800C-4D592CB8BBBF}" srcOrd="0" destOrd="0" parTransId="{B52D3B61-CD21-7C4C-94E1-F13F1C9E51E8}" sibTransId="{D5B9D9CF-57F2-D248-8D0A-670465F9B5EE}"/>
    <dgm:cxn modelId="{FC9EF343-C412-A442-B592-FE16827DE1D8}" type="presParOf" srcId="{24C79154-19CB-4648-B324-F4BFB63C2AFD}" destId="{D4DAFDD0-4CFD-EF41-ACE5-9F799F365EBB}" srcOrd="0" destOrd="0" presId="urn:microsoft.com/office/officeart/2008/layout/PictureStrips"/>
    <dgm:cxn modelId="{72E8ACBE-EC5D-7844-891F-00DCD500185C}" type="presParOf" srcId="{D4DAFDD0-4CFD-EF41-ACE5-9F799F365EBB}" destId="{15A0A09B-9C91-9E48-958C-2A3FEE2862A7}" srcOrd="0" destOrd="0" presId="urn:microsoft.com/office/officeart/2008/layout/PictureStrips"/>
    <dgm:cxn modelId="{82BD77D1-AD27-9144-86D1-2E7885818EAB}" type="presParOf" srcId="{D4DAFDD0-4CFD-EF41-ACE5-9F799F365EBB}" destId="{D5230F4F-38A3-BB49-A9FF-611FDB987510}" srcOrd="1" destOrd="0" presId="urn:microsoft.com/office/officeart/2008/layout/PictureStrips"/>
    <dgm:cxn modelId="{1AF2F1D2-790B-DB48-81F6-AF8BFFE563B4}" type="presParOf" srcId="{24C79154-19CB-4648-B324-F4BFB63C2AFD}" destId="{7FB9E306-369A-4247-9BD2-CDF8B6E8C2A2}" srcOrd="1" destOrd="0" presId="urn:microsoft.com/office/officeart/2008/layout/PictureStrips"/>
    <dgm:cxn modelId="{F41FFD90-0F04-4844-B657-B919E5C3FB07}" type="presParOf" srcId="{24C79154-19CB-4648-B324-F4BFB63C2AFD}" destId="{98B9A5A1-AE55-2C42-9247-EE41FBB26C43}" srcOrd="2" destOrd="0" presId="urn:microsoft.com/office/officeart/2008/layout/PictureStrips"/>
    <dgm:cxn modelId="{661DFFCA-0DC7-EE40-A3FE-2059F1756335}" type="presParOf" srcId="{98B9A5A1-AE55-2C42-9247-EE41FBB26C43}" destId="{ED715E75-809F-FA44-B963-134E6AEB87DC}" srcOrd="0" destOrd="0" presId="urn:microsoft.com/office/officeart/2008/layout/PictureStrips"/>
    <dgm:cxn modelId="{E97D950C-B254-A847-91B3-BDBFC4F2F2D2}" type="presParOf" srcId="{98B9A5A1-AE55-2C42-9247-EE41FBB26C43}" destId="{AD2AA6A6-C77A-5240-A570-52E3D2D9C3B7}" srcOrd="1" destOrd="0" presId="urn:microsoft.com/office/officeart/2008/layout/PictureStrips"/>
    <dgm:cxn modelId="{F2D4143D-D80A-224A-A11A-AB5B932E0AA7}" type="presParOf" srcId="{24C79154-19CB-4648-B324-F4BFB63C2AFD}" destId="{8D4305A9-71BB-F04B-BA34-EEB50F2C6AE1}" srcOrd="3" destOrd="0" presId="urn:microsoft.com/office/officeart/2008/layout/PictureStrips"/>
    <dgm:cxn modelId="{E3361C90-0FD0-C946-BE21-36596B5963EB}" type="presParOf" srcId="{24C79154-19CB-4648-B324-F4BFB63C2AFD}" destId="{17D1D62C-FAB8-444C-B317-4A8206646B7F}" srcOrd="4" destOrd="0" presId="urn:microsoft.com/office/officeart/2008/layout/PictureStrips"/>
    <dgm:cxn modelId="{86F8550B-F18E-714C-BBC8-544EFF44F67B}" type="presParOf" srcId="{17D1D62C-FAB8-444C-B317-4A8206646B7F}" destId="{B3DF7F9E-4679-D345-851B-19C552C5D231}" srcOrd="0" destOrd="0" presId="urn:microsoft.com/office/officeart/2008/layout/PictureStrips"/>
    <dgm:cxn modelId="{B61F5091-E8F3-9140-A184-6BE31E677744}" type="presParOf" srcId="{17D1D62C-FAB8-444C-B317-4A8206646B7F}" destId="{9A048EEE-8959-0E4C-A9AF-7DD5B3026941}" srcOrd="1" destOrd="0" presId="urn:microsoft.com/office/officeart/2008/layout/PictureStrips"/>
    <dgm:cxn modelId="{31BAAEC4-C424-E045-B718-CA7F14343C71}" type="presParOf" srcId="{24C79154-19CB-4648-B324-F4BFB63C2AFD}" destId="{48E9C93C-7FF0-4842-B80E-41E76BCD9E11}" srcOrd="5" destOrd="0" presId="urn:microsoft.com/office/officeart/2008/layout/PictureStrips"/>
    <dgm:cxn modelId="{37600F12-8311-9247-A94C-F767F0A23D7E}" type="presParOf" srcId="{24C79154-19CB-4648-B324-F4BFB63C2AFD}" destId="{C1E19D55-0E86-D245-A3A8-1C2ADCA4ABCF}" srcOrd="6" destOrd="0" presId="urn:microsoft.com/office/officeart/2008/layout/PictureStrips"/>
    <dgm:cxn modelId="{D3E208E7-A7D5-6744-9FF0-456093E3E865}" type="presParOf" srcId="{C1E19D55-0E86-D245-A3A8-1C2ADCA4ABCF}" destId="{5C9DEFFD-A85E-844E-9A0C-8016F5D32DD9}" srcOrd="0" destOrd="0" presId="urn:microsoft.com/office/officeart/2008/layout/PictureStrips"/>
    <dgm:cxn modelId="{2F5D5F61-E47C-A848-BE58-9362110967EA}" type="presParOf" srcId="{C1E19D55-0E86-D245-A3A8-1C2ADCA4ABCF}" destId="{139231F3-8DCA-8A4A-9115-21F3BF25CCE6}" srcOrd="1" destOrd="0" presId="urn:microsoft.com/office/officeart/2008/layout/PictureStrips"/>
    <dgm:cxn modelId="{790148EF-EF95-F646-9E10-183ABD3DEDDF}" type="presParOf" srcId="{24C79154-19CB-4648-B324-F4BFB63C2AFD}" destId="{698D3F77-92A9-364E-B1FE-98F20939F4A4}" srcOrd="7" destOrd="0" presId="urn:microsoft.com/office/officeart/2008/layout/PictureStrips"/>
    <dgm:cxn modelId="{303D4B37-A02F-8442-9308-5EF4CCF13873}" type="presParOf" srcId="{24C79154-19CB-4648-B324-F4BFB63C2AFD}" destId="{BA4A5905-997C-E249-8D91-92B5BD39FFA0}" srcOrd="8" destOrd="0" presId="urn:microsoft.com/office/officeart/2008/layout/PictureStrips"/>
    <dgm:cxn modelId="{FE6AA103-CAF3-F748-9262-819495B76CCC}" type="presParOf" srcId="{BA4A5905-997C-E249-8D91-92B5BD39FFA0}" destId="{97ABD45A-9BAA-2F4A-8667-6400503CC621}" srcOrd="0" destOrd="0" presId="urn:microsoft.com/office/officeart/2008/layout/PictureStrips"/>
    <dgm:cxn modelId="{3D894C68-051F-AE46-9B7F-17761B6AC544}" type="presParOf" srcId="{BA4A5905-997C-E249-8D91-92B5BD39FFA0}" destId="{7594B119-B34A-3B44-B8C5-7310DD67179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3342C-C5D1-134E-8113-C1F8F4D211FC}" type="doc">
      <dgm:prSet loTypeId="urn:microsoft.com/office/officeart/2005/8/layout/list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67E40B3-E3E3-634A-BB2E-74BA7BF43522}">
      <dgm:prSet phldrT="[Text]" custT="1"/>
      <dgm:spPr/>
      <dgm:t>
        <a:bodyPr/>
        <a:lstStyle/>
        <a:p>
          <a:r>
            <a:rPr lang="en-US" sz="2400" b="1" dirty="0" smtClean="0"/>
            <a:t>Ivan </a:t>
          </a:r>
          <a:r>
            <a:rPr lang="en-US" sz="2400" b="1" dirty="0" err="1" smtClean="0"/>
            <a:t>Sugiarto</a:t>
          </a:r>
          <a:r>
            <a:rPr lang="en-US" sz="2400" b="1" dirty="0" smtClean="0"/>
            <a:t> </a:t>
          </a:r>
          <a:r>
            <a:rPr lang="en-US" sz="2400" b="1" dirty="0" err="1" smtClean="0"/>
            <a:t>Widodo</a:t>
          </a:r>
          <a:endParaRPr lang="en-US" sz="2400" b="1" dirty="0"/>
        </a:p>
      </dgm:t>
    </dgm:pt>
    <dgm:pt modelId="{00753287-0898-B544-89BD-C9F4270CC47A}" type="parTrans" cxnId="{0E0B8FE4-26CC-7340-8200-4268BBB1305A}">
      <dgm:prSet/>
      <dgm:spPr/>
      <dgm:t>
        <a:bodyPr/>
        <a:lstStyle/>
        <a:p>
          <a:endParaRPr lang="en-US" sz="2400" b="1"/>
        </a:p>
      </dgm:t>
    </dgm:pt>
    <dgm:pt modelId="{2C95D575-AC56-5E4E-8D07-EF8C6F13A689}" type="sibTrans" cxnId="{0E0B8FE4-26CC-7340-8200-4268BBB1305A}">
      <dgm:prSet/>
      <dgm:spPr/>
      <dgm:t>
        <a:bodyPr/>
        <a:lstStyle/>
        <a:p>
          <a:endParaRPr lang="en-US" sz="2400" b="1"/>
        </a:p>
      </dgm:t>
    </dgm:pt>
    <dgm:pt modelId="{801ADD46-7126-7045-B37E-055B127C9626}">
      <dgm:prSet phldrT="[Text]" custT="1"/>
      <dgm:spPr/>
      <dgm:t>
        <a:bodyPr/>
        <a:lstStyle/>
        <a:p>
          <a:r>
            <a:rPr lang="en-US" sz="2000" b="1" dirty="0" smtClean="0"/>
            <a:t>Founder </a:t>
          </a:r>
          <a:endParaRPr lang="en-US" sz="2000" b="1" dirty="0"/>
        </a:p>
      </dgm:t>
    </dgm:pt>
    <dgm:pt modelId="{02343463-70C7-E54E-8A4A-698BEAA05975}" type="parTrans" cxnId="{A094963F-953E-9D49-B3E3-1E755DB71E3E}">
      <dgm:prSet/>
      <dgm:spPr/>
      <dgm:t>
        <a:bodyPr/>
        <a:lstStyle/>
        <a:p>
          <a:endParaRPr lang="en-US" sz="2400" b="1"/>
        </a:p>
      </dgm:t>
    </dgm:pt>
    <dgm:pt modelId="{0A85EF72-6C2A-564F-8164-EA5881DDC507}" type="sibTrans" cxnId="{A094963F-953E-9D49-B3E3-1E755DB71E3E}">
      <dgm:prSet/>
      <dgm:spPr/>
      <dgm:t>
        <a:bodyPr/>
        <a:lstStyle/>
        <a:p>
          <a:endParaRPr lang="en-US" sz="2400" b="1"/>
        </a:p>
      </dgm:t>
    </dgm:pt>
    <dgm:pt modelId="{635B41B8-A29C-B340-8AD5-332EC46F8EDE}">
      <dgm:prSet phldrT="[Text]" custT="1"/>
      <dgm:spPr/>
      <dgm:t>
        <a:bodyPr/>
        <a:lstStyle/>
        <a:p>
          <a:r>
            <a:rPr lang="en-US" sz="2400" b="1" dirty="0" err="1" smtClean="0"/>
            <a:t>Yohannes</a:t>
          </a:r>
          <a:r>
            <a:rPr lang="en-US" sz="2400" b="1" dirty="0" smtClean="0"/>
            <a:t> </a:t>
          </a:r>
          <a:r>
            <a:rPr lang="en-US" sz="2400" b="1" dirty="0" err="1" smtClean="0"/>
            <a:t>Gultom</a:t>
          </a:r>
          <a:endParaRPr lang="en-US" sz="2400" b="1" dirty="0"/>
        </a:p>
      </dgm:t>
    </dgm:pt>
    <dgm:pt modelId="{D8144B7F-E9BC-E042-9135-1E4FA8C8EEC4}" type="parTrans" cxnId="{13DD76E9-FCF6-6747-B28B-0C9441CE0AD8}">
      <dgm:prSet/>
      <dgm:spPr/>
      <dgm:t>
        <a:bodyPr/>
        <a:lstStyle/>
        <a:p>
          <a:endParaRPr lang="en-US" sz="2400" b="1"/>
        </a:p>
      </dgm:t>
    </dgm:pt>
    <dgm:pt modelId="{D3244EC4-151F-A949-A677-AC41E7D2AD29}" type="sibTrans" cxnId="{13DD76E9-FCF6-6747-B28B-0C9441CE0AD8}">
      <dgm:prSet/>
      <dgm:spPr/>
      <dgm:t>
        <a:bodyPr/>
        <a:lstStyle/>
        <a:p>
          <a:endParaRPr lang="en-US" sz="2400" b="1"/>
        </a:p>
      </dgm:t>
    </dgm:pt>
    <dgm:pt modelId="{25EF4E19-C6E9-9741-A920-9726546B6B7B}">
      <dgm:prSet phldrT="[Text]" custT="1"/>
      <dgm:spPr/>
      <dgm:t>
        <a:bodyPr/>
        <a:lstStyle/>
        <a:p>
          <a:r>
            <a:rPr lang="en-US" sz="2000" b="1" dirty="0" smtClean="0"/>
            <a:t>Founder</a:t>
          </a:r>
          <a:endParaRPr lang="en-US" sz="2400" b="1" dirty="0"/>
        </a:p>
      </dgm:t>
    </dgm:pt>
    <dgm:pt modelId="{0A90DA84-7A2A-CE49-A401-5015735EB62B}" type="parTrans" cxnId="{49822E7F-13CB-7947-BDE8-B10358B8636D}">
      <dgm:prSet/>
      <dgm:spPr/>
      <dgm:t>
        <a:bodyPr/>
        <a:lstStyle/>
        <a:p>
          <a:endParaRPr lang="en-US" sz="2400" b="1"/>
        </a:p>
      </dgm:t>
    </dgm:pt>
    <dgm:pt modelId="{5E49942C-7648-F34F-968B-01B3D6EB1149}" type="sibTrans" cxnId="{49822E7F-13CB-7947-BDE8-B10358B8636D}">
      <dgm:prSet/>
      <dgm:spPr/>
      <dgm:t>
        <a:bodyPr/>
        <a:lstStyle/>
        <a:p>
          <a:endParaRPr lang="en-US" sz="2400" b="1"/>
        </a:p>
      </dgm:t>
    </dgm:pt>
    <dgm:pt modelId="{6DBBF90F-8227-D44A-8C0D-F75ADEAC75EB}">
      <dgm:prSet phldrT="[Text]" custT="1"/>
      <dgm:spPr/>
      <dgm:t>
        <a:bodyPr/>
        <a:lstStyle/>
        <a:p>
          <a:r>
            <a:rPr lang="en-US" sz="2400" b="1" dirty="0" smtClean="0"/>
            <a:t>Arki Rifazka</a:t>
          </a:r>
          <a:endParaRPr lang="en-US" sz="2400" b="1" dirty="0"/>
        </a:p>
      </dgm:t>
    </dgm:pt>
    <dgm:pt modelId="{20C7008B-2D60-8D49-95F3-BABCAB20EB14}" type="parTrans" cxnId="{833913A3-15BA-E341-B2C8-C1A719B38443}">
      <dgm:prSet/>
      <dgm:spPr/>
      <dgm:t>
        <a:bodyPr/>
        <a:lstStyle/>
        <a:p>
          <a:endParaRPr lang="en-US" sz="2400" b="1"/>
        </a:p>
      </dgm:t>
    </dgm:pt>
    <dgm:pt modelId="{918D5568-8335-454D-9ABE-18FA6CC027CC}" type="sibTrans" cxnId="{833913A3-15BA-E341-B2C8-C1A719B38443}">
      <dgm:prSet/>
      <dgm:spPr/>
      <dgm:t>
        <a:bodyPr/>
        <a:lstStyle/>
        <a:p>
          <a:endParaRPr lang="en-US" sz="2400" b="1"/>
        </a:p>
      </dgm:t>
    </dgm:pt>
    <dgm:pt modelId="{27E455D8-6600-F94C-876E-E3FD11A99146}">
      <dgm:prSet phldrT="[Text]" custT="1"/>
      <dgm:spPr/>
      <dgm:t>
        <a:bodyPr/>
        <a:lstStyle/>
        <a:p>
          <a:r>
            <a:rPr lang="en-US" sz="2000" b="1" dirty="0" err="1" smtClean="0"/>
            <a:t>Direktur</a:t>
          </a:r>
          <a:endParaRPr lang="en-US" sz="2400" b="1" dirty="0"/>
        </a:p>
      </dgm:t>
    </dgm:pt>
    <dgm:pt modelId="{12E4BAAF-FD7B-BC4A-9F46-E391D8647398}" type="parTrans" cxnId="{70191C7E-D0BD-AD4A-BB51-45E93EE86555}">
      <dgm:prSet/>
      <dgm:spPr/>
      <dgm:t>
        <a:bodyPr/>
        <a:lstStyle/>
        <a:p>
          <a:endParaRPr lang="en-US" sz="2400" b="1"/>
        </a:p>
      </dgm:t>
    </dgm:pt>
    <dgm:pt modelId="{862DCE34-8C2E-B245-9235-679406022D7A}" type="sibTrans" cxnId="{70191C7E-D0BD-AD4A-BB51-45E93EE86555}">
      <dgm:prSet/>
      <dgm:spPr/>
      <dgm:t>
        <a:bodyPr/>
        <a:lstStyle/>
        <a:p>
          <a:endParaRPr lang="en-US" sz="2400" b="1"/>
        </a:p>
      </dgm:t>
    </dgm:pt>
    <dgm:pt modelId="{347696E9-BB04-8E4C-BA21-B4344A0EF5A2}">
      <dgm:prSet phldrT="[Text]" custT="1"/>
      <dgm:spPr/>
      <dgm:t>
        <a:bodyPr/>
        <a:lstStyle/>
        <a:p>
          <a:r>
            <a:rPr lang="en-US" sz="2400" b="1" dirty="0" smtClean="0"/>
            <a:t>Ronny </a:t>
          </a:r>
          <a:r>
            <a:rPr lang="en-US" sz="2400" b="1" dirty="0" err="1" smtClean="0"/>
            <a:t>Perdana</a:t>
          </a:r>
          <a:endParaRPr lang="en-US" sz="2400" b="1" dirty="0"/>
        </a:p>
      </dgm:t>
    </dgm:pt>
    <dgm:pt modelId="{552CD4E2-3B28-8448-BEF6-DB81C9274119}" type="parTrans" cxnId="{3BF3F5DC-4CB6-D946-8CA1-9441A6AAE2C7}">
      <dgm:prSet/>
      <dgm:spPr/>
      <dgm:t>
        <a:bodyPr/>
        <a:lstStyle/>
        <a:p>
          <a:endParaRPr lang="en-US" sz="2400" b="1"/>
        </a:p>
      </dgm:t>
    </dgm:pt>
    <dgm:pt modelId="{89DE617B-09E7-6D4B-AED2-ED6AC360B88A}" type="sibTrans" cxnId="{3BF3F5DC-4CB6-D946-8CA1-9441A6AAE2C7}">
      <dgm:prSet/>
      <dgm:spPr/>
      <dgm:t>
        <a:bodyPr/>
        <a:lstStyle/>
        <a:p>
          <a:endParaRPr lang="en-US" sz="2400" b="1"/>
        </a:p>
      </dgm:t>
    </dgm:pt>
    <dgm:pt modelId="{2FC4108C-1F05-C742-98B9-7918E90726F4}">
      <dgm:prSet phldrT="[Text]" custT="1"/>
      <dgm:spPr/>
      <dgm:t>
        <a:bodyPr/>
        <a:lstStyle/>
        <a:p>
          <a:r>
            <a:rPr lang="en-US" sz="2000" b="1" dirty="0" smtClean="0"/>
            <a:t>Founder</a:t>
          </a:r>
          <a:endParaRPr lang="en-US" sz="2400" b="1" dirty="0"/>
        </a:p>
      </dgm:t>
    </dgm:pt>
    <dgm:pt modelId="{7D049B92-40D2-BF4F-8F8F-021B3BF3E293}" type="parTrans" cxnId="{637A9A09-E25F-444D-95C8-649F99E4BDEA}">
      <dgm:prSet/>
      <dgm:spPr/>
      <dgm:t>
        <a:bodyPr/>
        <a:lstStyle/>
        <a:p>
          <a:endParaRPr lang="en-US" sz="2400" b="1"/>
        </a:p>
      </dgm:t>
    </dgm:pt>
    <dgm:pt modelId="{46E9031A-0F9C-4E4E-A3C9-C73F03F34CCD}" type="sibTrans" cxnId="{637A9A09-E25F-444D-95C8-649F99E4BDEA}">
      <dgm:prSet/>
      <dgm:spPr/>
      <dgm:t>
        <a:bodyPr/>
        <a:lstStyle/>
        <a:p>
          <a:endParaRPr lang="en-US" sz="2400" b="1"/>
        </a:p>
      </dgm:t>
    </dgm:pt>
    <dgm:pt modelId="{C520944D-C588-3B46-93A9-1AF00C244CB1}">
      <dgm:prSet phldrT="[Text]" custT="1"/>
      <dgm:spPr/>
      <dgm:t>
        <a:bodyPr/>
        <a:lstStyle/>
        <a:p>
          <a:r>
            <a:rPr lang="en-US" sz="2400" b="1" dirty="0" err="1" smtClean="0"/>
            <a:t>Widodo</a:t>
          </a:r>
          <a:r>
            <a:rPr lang="en-US" sz="2400" b="1" dirty="0" smtClean="0"/>
            <a:t> </a:t>
          </a:r>
          <a:r>
            <a:rPr lang="en-US" sz="2400" b="1" dirty="0" err="1" smtClean="0"/>
            <a:t>Pangestu</a:t>
          </a:r>
          <a:endParaRPr lang="en-US" sz="2400" b="1" dirty="0"/>
        </a:p>
      </dgm:t>
    </dgm:pt>
    <dgm:pt modelId="{0E1AA672-57CF-9D4C-A553-9BD5D048DF6E}" type="parTrans" cxnId="{7F677BB9-BC93-0D4E-8C67-FC3B012C9319}">
      <dgm:prSet/>
      <dgm:spPr/>
      <dgm:t>
        <a:bodyPr/>
        <a:lstStyle/>
        <a:p>
          <a:endParaRPr lang="en-US" sz="2400" b="1"/>
        </a:p>
      </dgm:t>
    </dgm:pt>
    <dgm:pt modelId="{1C0541DA-8FED-3749-975C-7F7213F43649}" type="sibTrans" cxnId="{7F677BB9-BC93-0D4E-8C67-FC3B012C9319}">
      <dgm:prSet/>
      <dgm:spPr/>
      <dgm:t>
        <a:bodyPr/>
        <a:lstStyle/>
        <a:p>
          <a:endParaRPr lang="en-US" sz="2400" b="1"/>
        </a:p>
      </dgm:t>
    </dgm:pt>
    <dgm:pt modelId="{14FFEF9A-20D8-3E4B-87B8-9285E1310C36}">
      <dgm:prSet phldrT="[Text]" custT="1"/>
      <dgm:spPr/>
      <dgm:t>
        <a:bodyPr/>
        <a:lstStyle/>
        <a:p>
          <a:r>
            <a:rPr lang="en-US" sz="2000" b="1" dirty="0" smtClean="0"/>
            <a:t>Founder</a:t>
          </a:r>
          <a:endParaRPr lang="en-US" sz="2400" b="1" dirty="0"/>
        </a:p>
      </dgm:t>
    </dgm:pt>
    <dgm:pt modelId="{F7E23A61-9786-DC48-BD2C-4F06DE9CC3FF}" type="parTrans" cxnId="{803230ED-D448-3145-9881-DB8AF7537C15}">
      <dgm:prSet/>
      <dgm:spPr/>
      <dgm:t>
        <a:bodyPr/>
        <a:lstStyle/>
        <a:p>
          <a:endParaRPr lang="en-US" sz="2400" b="1"/>
        </a:p>
      </dgm:t>
    </dgm:pt>
    <dgm:pt modelId="{1E8A3782-A888-9F4A-9CFE-3423F66EF7C4}" type="sibTrans" cxnId="{803230ED-D448-3145-9881-DB8AF7537C15}">
      <dgm:prSet/>
      <dgm:spPr/>
      <dgm:t>
        <a:bodyPr/>
        <a:lstStyle/>
        <a:p>
          <a:endParaRPr lang="en-US" sz="2400" b="1"/>
        </a:p>
      </dgm:t>
    </dgm:pt>
    <dgm:pt modelId="{9AA7D8CB-59EA-F143-8A5A-68D58E8DA84E}" type="pres">
      <dgm:prSet presAssocID="{2C23342C-C5D1-134E-8113-C1F8F4D211F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D81868-8468-9C47-ABAD-E97705B63490}" type="pres">
      <dgm:prSet presAssocID="{467E40B3-E3E3-634A-BB2E-74BA7BF43522}" presName="parentLin" presStyleCnt="0"/>
      <dgm:spPr/>
    </dgm:pt>
    <dgm:pt modelId="{03365B71-FD88-0746-A371-9BDBB7CD8209}" type="pres">
      <dgm:prSet presAssocID="{467E40B3-E3E3-634A-BB2E-74BA7BF43522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870B02F6-8496-7647-B077-32CD2C24BB70}" type="pres">
      <dgm:prSet presAssocID="{467E40B3-E3E3-634A-BB2E-74BA7BF4352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CA89E0-2918-B949-91A3-30DA9A65EBF5}" type="pres">
      <dgm:prSet presAssocID="{467E40B3-E3E3-634A-BB2E-74BA7BF43522}" presName="negativeSpace" presStyleCnt="0"/>
      <dgm:spPr/>
    </dgm:pt>
    <dgm:pt modelId="{65E34832-6B9E-4048-B440-258467138C9A}" type="pres">
      <dgm:prSet presAssocID="{467E40B3-E3E3-634A-BB2E-74BA7BF43522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EA1ED-4593-8F48-AAA9-4089CBC0E7A0}" type="pres">
      <dgm:prSet presAssocID="{2C95D575-AC56-5E4E-8D07-EF8C6F13A689}" presName="spaceBetweenRectangles" presStyleCnt="0"/>
      <dgm:spPr/>
    </dgm:pt>
    <dgm:pt modelId="{0A7179B5-FFB7-624A-8DA2-9A2CBB5A8A7F}" type="pres">
      <dgm:prSet presAssocID="{347696E9-BB04-8E4C-BA21-B4344A0EF5A2}" presName="parentLin" presStyleCnt="0"/>
      <dgm:spPr/>
    </dgm:pt>
    <dgm:pt modelId="{ACA9C813-A7BC-8B48-9C84-F9E57C1F454A}" type="pres">
      <dgm:prSet presAssocID="{347696E9-BB04-8E4C-BA21-B4344A0EF5A2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7E86F01C-C632-DB4A-AE7E-5879B7B51366}" type="pres">
      <dgm:prSet presAssocID="{347696E9-BB04-8E4C-BA21-B4344A0EF5A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C6F33B-64B6-A44C-927B-12B6ACFF3F21}" type="pres">
      <dgm:prSet presAssocID="{347696E9-BB04-8E4C-BA21-B4344A0EF5A2}" presName="negativeSpace" presStyleCnt="0"/>
      <dgm:spPr/>
    </dgm:pt>
    <dgm:pt modelId="{1F1AC4BA-7EBC-E44E-9EAA-3995C7BEFE6B}" type="pres">
      <dgm:prSet presAssocID="{347696E9-BB04-8E4C-BA21-B4344A0EF5A2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EAB990-2AB9-5548-83A9-B8029869B9DE}" type="pres">
      <dgm:prSet presAssocID="{89DE617B-09E7-6D4B-AED2-ED6AC360B88A}" presName="spaceBetweenRectangles" presStyleCnt="0"/>
      <dgm:spPr/>
    </dgm:pt>
    <dgm:pt modelId="{8B3672A7-1EB6-144D-B96B-11E25540E62D}" type="pres">
      <dgm:prSet presAssocID="{C520944D-C588-3B46-93A9-1AF00C244CB1}" presName="parentLin" presStyleCnt="0"/>
      <dgm:spPr/>
    </dgm:pt>
    <dgm:pt modelId="{C2147913-B507-C64B-8077-67DB0FC660D1}" type="pres">
      <dgm:prSet presAssocID="{C520944D-C588-3B46-93A9-1AF00C244CB1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52C33BF4-CFA1-BC42-BEE7-91A628910396}" type="pres">
      <dgm:prSet presAssocID="{C520944D-C588-3B46-93A9-1AF00C244CB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23B69-DACD-6448-B83E-C244C96B620E}" type="pres">
      <dgm:prSet presAssocID="{C520944D-C588-3B46-93A9-1AF00C244CB1}" presName="negativeSpace" presStyleCnt="0"/>
      <dgm:spPr/>
    </dgm:pt>
    <dgm:pt modelId="{08F68EC9-913F-6749-9CB4-51DA2EC959DA}" type="pres">
      <dgm:prSet presAssocID="{C520944D-C588-3B46-93A9-1AF00C244CB1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B1A29-AEB4-6C49-A86A-1FD0F7D7028A}" type="pres">
      <dgm:prSet presAssocID="{1C0541DA-8FED-3749-975C-7F7213F43649}" presName="spaceBetweenRectangles" presStyleCnt="0"/>
      <dgm:spPr/>
    </dgm:pt>
    <dgm:pt modelId="{DF0B9086-728B-944F-AD97-FF640560751E}" type="pres">
      <dgm:prSet presAssocID="{635B41B8-A29C-B340-8AD5-332EC46F8EDE}" presName="parentLin" presStyleCnt="0"/>
      <dgm:spPr/>
    </dgm:pt>
    <dgm:pt modelId="{BA3359A5-2E19-6D41-B180-A37B3E5D8E95}" type="pres">
      <dgm:prSet presAssocID="{635B41B8-A29C-B340-8AD5-332EC46F8EDE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3FADB635-618B-BD4E-8450-40EA26075E47}" type="pres">
      <dgm:prSet presAssocID="{635B41B8-A29C-B340-8AD5-332EC46F8ED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B409E-BC25-CA47-8E75-EBC94A50CE6A}" type="pres">
      <dgm:prSet presAssocID="{635B41B8-A29C-B340-8AD5-332EC46F8EDE}" presName="negativeSpace" presStyleCnt="0"/>
      <dgm:spPr/>
    </dgm:pt>
    <dgm:pt modelId="{25A1FE07-0D24-D044-AE3C-764EC6B4D3C1}" type="pres">
      <dgm:prSet presAssocID="{635B41B8-A29C-B340-8AD5-332EC46F8EDE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AE7ADA-35B4-8242-AF22-34EEEAAA3277}" type="pres">
      <dgm:prSet presAssocID="{D3244EC4-151F-A949-A677-AC41E7D2AD29}" presName="spaceBetweenRectangles" presStyleCnt="0"/>
      <dgm:spPr/>
    </dgm:pt>
    <dgm:pt modelId="{0197C421-7E9A-6E4D-83ED-45E5AB091848}" type="pres">
      <dgm:prSet presAssocID="{6DBBF90F-8227-D44A-8C0D-F75ADEAC75EB}" presName="parentLin" presStyleCnt="0"/>
      <dgm:spPr/>
    </dgm:pt>
    <dgm:pt modelId="{D4FAF3E5-B5D6-8F46-BD71-09ACE41DBB58}" type="pres">
      <dgm:prSet presAssocID="{6DBBF90F-8227-D44A-8C0D-F75ADEAC75EB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FDDA617E-2A23-EF4A-85D9-17C28390C74C}" type="pres">
      <dgm:prSet presAssocID="{6DBBF90F-8227-D44A-8C0D-F75ADEAC75EB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FBCF39-4F19-FC40-BE1C-6786D4F293EF}" type="pres">
      <dgm:prSet presAssocID="{6DBBF90F-8227-D44A-8C0D-F75ADEAC75EB}" presName="negativeSpace" presStyleCnt="0"/>
      <dgm:spPr/>
    </dgm:pt>
    <dgm:pt modelId="{87F06103-2D26-6D49-96A6-838C428046E0}" type="pres">
      <dgm:prSet presAssocID="{6DBBF90F-8227-D44A-8C0D-F75ADEAC75EB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7611E92-166A-614D-8240-9A0CB25C1395}" type="presOf" srcId="{14FFEF9A-20D8-3E4B-87B8-9285E1310C36}" destId="{08F68EC9-913F-6749-9CB4-51DA2EC959DA}" srcOrd="0" destOrd="0" presId="urn:microsoft.com/office/officeart/2005/8/layout/list1"/>
    <dgm:cxn modelId="{42CB1F0D-83C0-6943-B5C7-CC6E565B44EC}" type="presOf" srcId="{467E40B3-E3E3-634A-BB2E-74BA7BF43522}" destId="{03365B71-FD88-0746-A371-9BDBB7CD8209}" srcOrd="0" destOrd="0" presId="urn:microsoft.com/office/officeart/2005/8/layout/list1"/>
    <dgm:cxn modelId="{B53A23BA-BBD2-7246-90CF-B286BD183BA8}" type="presOf" srcId="{2C23342C-C5D1-134E-8113-C1F8F4D211FC}" destId="{9AA7D8CB-59EA-F143-8A5A-68D58E8DA84E}" srcOrd="0" destOrd="0" presId="urn:microsoft.com/office/officeart/2005/8/layout/list1"/>
    <dgm:cxn modelId="{F357EA72-134C-EC42-ADEA-AE31A508AA29}" type="presOf" srcId="{635B41B8-A29C-B340-8AD5-332EC46F8EDE}" destId="{BA3359A5-2E19-6D41-B180-A37B3E5D8E95}" srcOrd="0" destOrd="0" presId="urn:microsoft.com/office/officeart/2005/8/layout/list1"/>
    <dgm:cxn modelId="{A094963F-953E-9D49-B3E3-1E755DB71E3E}" srcId="{467E40B3-E3E3-634A-BB2E-74BA7BF43522}" destId="{801ADD46-7126-7045-B37E-055B127C9626}" srcOrd="0" destOrd="0" parTransId="{02343463-70C7-E54E-8A4A-698BEAA05975}" sibTransId="{0A85EF72-6C2A-564F-8164-EA5881DDC507}"/>
    <dgm:cxn modelId="{B55BF955-489E-2548-A547-3B6A3DB24010}" type="presOf" srcId="{801ADD46-7126-7045-B37E-055B127C9626}" destId="{65E34832-6B9E-4048-B440-258467138C9A}" srcOrd="0" destOrd="0" presId="urn:microsoft.com/office/officeart/2005/8/layout/list1"/>
    <dgm:cxn modelId="{A851FC5D-72C0-E849-8BC8-32C7760E292E}" type="presOf" srcId="{6DBBF90F-8227-D44A-8C0D-F75ADEAC75EB}" destId="{FDDA617E-2A23-EF4A-85D9-17C28390C74C}" srcOrd="1" destOrd="0" presId="urn:microsoft.com/office/officeart/2005/8/layout/list1"/>
    <dgm:cxn modelId="{98849D67-A4A6-AA45-8D57-7D7423C9A969}" type="presOf" srcId="{C520944D-C588-3B46-93A9-1AF00C244CB1}" destId="{52C33BF4-CFA1-BC42-BEE7-91A628910396}" srcOrd="1" destOrd="0" presId="urn:microsoft.com/office/officeart/2005/8/layout/list1"/>
    <dgm:cxn modelId="{7F677BB9-BC93-0D4E-8C67-FC3B012C9319}" srcId="{2C23342C-C5D1-134E-8113-C1F8F4D211FC}" destId="{C520944D-C588-3B46-93A9-1AF00C244CB1}" srcOrd="2" destOrd="0" parTransId="{0E1AA672-57CF-9D4C-A553-9BD5D048DF6E}" sibTransId="{1C0541DA-8FED-3749-975C-7F7213F43649}"/>
    <dgm:cxn modelId="{9291F618-D4F8-9B4E-871A-7390A9FABA70}" type="presOf" srcId="{25EF4E19-C6E9-9741-A920-9726546B6B7B}" destId="{25A1FE07-0D24-D044-AE3C-764EC6B4D3C1}" srcOrd="0" destOrd="0" presId="urn:microsoft.com/office/officeart/2005/8/layout/list1"/>
    <dgm:cxn modelId="{0E0B8FE4-26CC-7340-8200-4268BBB1305A}" srcId="{2C23342C-C5D1-134E-8113-C1F8F4D211FC}" destId="{467E40B3-E3E3-634A-BB2E-74BA7BF43522}" srcOrd="0" destOrd="0" parTransId="{00753287-0898-B544-89BD-C9F4270CC47A}" sibTransId="{2C95D575-AC56-5E4E-8D07-EF8C6F13A689}"/>
    <dgm:cxn modelId="{70191C7E-D0BD-AD4A-BB51-45E93EE86555}" srcId="{6DBBF90F-8227-D44A-8C0D-F75ADEAC75EB}" destId="{27E455D8-6600-F94C-876E-E3FD11A99146}" srcOrd="0" destOrd="0" parTransId="{12E4BAAF-FD7B-BC4A-9F46-E391D8647398}" sibTransId="{862DCE34-8C2E-B245-9235-679406022D7A}"/>
    <dgm:cxn modelId="{84812927-46C2-174D-B278-FD6D1D4E64A5}" type="presOf" srcId="{467E40B3-E3E3-634A-BB2E-74BA7BF43522}" destId="{870B02F6-8496-7647-B077-32CD2C24BB70}" srcOrd="1" destOrd="0" presId="urn:microsoft.com/office/officeart/2005/8/layout/list1"/>
    <dgm:cxn modelId="{49822E7F-13CB-7947-BDE8-B10358B8636D}" srcId="{635B41B8-A29C-B340-8AD5-332EC46F8EDE}" destId="{25EF4E19-C6E9-9741-A920-9726546B6B7B}" srcOrd="0" destOrd="0" parTransId="{0A90DA84-7A2A-CE49-A401-5015735EB62B}" sibTransId="{5E49942C-7648-F34F-968B-01B3D6EB1149}"/>
    <dgm:cxn modelId="{33604F5D-DE30-774A-B46E-96281D13E113}" type="presOf" srcId="{347696E9-BB04-8E4C-BA21-B4344A0EF5A2}" destId="{ACA9C813-A7BC-8B48-9C84-F9E57C1F454A}" srcOrd="0" destOrd="0" presId="urn:microsoft.com/office/officeart/2005/8/layout/list1"/>
    <dgm:cxn modelId="{637A9A09-E25F-444D-95C8-649F99E4BDEA}" srcId="{347696E9-BB04-8E4C-BA21-B4344A0EF5A2}" destId="{2FC4108C-1F05-C742-98B9-7918E90726F4}" srcOrd="0" destOrd="0" parTransId="{7D049B92-40D2-BF4F-8F8F-021B3BF3E293}" sibTransId="{46E9031A-0F9C-4E4E-A3C9-C73F03F34CCD}"/>
    <dgm:cxn modelId="{833913A3-15BA-E341-B2C8-C1A719B38443}" srcId="{2C23342C-C5D1-134E-8113-C1F8F4D211FC}" destId="{6DBBF90F-8227-D44A-8C0D-F75ADEAC75EB}" srcOrd="4" destOrd="0" parTransId="{20C7008B-2D60-8D49-95F3-BABCAB20EB14}" sibTransId="{918D5568-8335-454D-9ABE-18FA6CC027CC}"/>
    <dgm:cxn modelId="{4826E17E-BF5B-6C47-A79F-5F791AD79983}" type="presOf" srcId="{C520944D-C588-3B46-93A9-1AF00C244CB1}" destId="{C2147913-B507-C64B-8077-67DB0FC660D1}" srcOrd="0" destOrd="0" presId="urn:microsoft.com/office/officeart/2005/8/layout/list1"/>
    <dgm:cxn modelId="{3BF3F5DC-4CB6-D946-8CA1-9441A6AAE2C7}" srcId="{2C23342C-C5D1-134E-8113-C1F8F4D211FC}" destId="{347696E9-BB04-8E4C-BA21-B4344A0EF5A2}" srcOrd="1" destOrd="0" parTransId="{552CD4E2-3B28-8448-BEF6-DB81C9274119}" sibTransId="{89DE617B-09E7-6D4B-AED2-ED6AC360B88A}"/>
    <dgm:cxn modelId="{13DD76E9-FCF6-6747-B28B-0C9441CE0AD8}" srcId="{2C23342C-C5D1-134E-8113-C1F8F4D211FC}" destId="{635B41B8-A29C-B340-8AD5-332EC46F8EDE}" srcOrd="3" destOrd="0" parTransId="{D8144B7F-E9BC-E042-9135-1E4FA8C8EEC4}" sibTransId="{D3244EC4-151F-A949-A677-AC41E7D2AD29}"/>
    <dgm:cxn modelId="{F4C0A1D8-5901-DE46-BDAB-C315536176C9}" type="presOf" srcId="{6DBBF90F-8227-D44A-8C0D-F75ADEAC75EB}" destId="{D4FAF3E5-B5D6-8F46-BD71-09ACE41DBB58}" srcOrd="0" destOrd="0" presId="urn:microsoft.com/office/officeart/2005/8/layout/list1"/>
    <dgm:cxn modelId="{77B6D0C5-1FAA-1041-B81E-F03ED588ED6A}" type="presOf" srcId="{2FC4108C-1F05-C742-98B9-7918E90726F4}" destId="{1F1AC4BA-7EBC-E44E-9EAA-3995C7BEFE6B}" srcOrd="0" destOrd="0" presId="urn:microsoft.com/office/officeart/2005/8/layout/list1"/>
    <dgm:cxn modelId="{EAECC25E-2760-8F4C-B207-A5AD53E7BB5B}" type="presOf" srcId="{27E455D8-6600-F94C-876E-E3FD11A99146}" destId="{87F06103-2D26-6D49-96A6-838C428046E0}" srcOrd="0" destOrd="0" presId="urn:microsoft.com/office/officeart/2005/8/layout/list1"/>
    <dgm:cxn modelId="{9FEF1DDA-4F1F-E24E-A586-2752304EF5D4}" type="presOf" srcId="{635B41B8-A29C-B340-8AD5-332EC46F8EDE}" destId="{3FADB635-618B-BD4E-8450-40EA26075E47}" srcOrd="1" destOrd="0" presId="urn:microsoft.com/office/officeart/2005/8/layout/list1"/>
    <dgm:cxn modelId="{4CE3857E-7826-AB43-B499-4591728BD8FE}" type="presOf" srcId="{347696E9-BB04-8E4C-BA21-B4344A0EF5A2}" destId="{7E86F01C-C632-DB4A-AE7E-5879B7B51366}" srcOrd="1" destOrd="0" presId="urn:microsoft.com/office/officeart/2005/8/layout/list1"/>
    <dgm:cxn modelId="{803230ED-D448-3145-9881-DB8AF7537C15}" srcId="{C520944D-C588-3B46-93A9-1AF00C244CB1}" destId="{14FFEF9A-20D8-3E4B-87B8-9285E1310C36}" srcOrd="0" destOrd="0" parTransId="{F7E23A61-9786-DC48-BD2C-4F06DE9CC3FF}" sibTransId="{1E8A3782-A888-9F4A-9CFE-3423F66EF7C4}"/>
    <dgm:cxn modelId="{DB197200-2C94-4141-864C-2BAACD8A6CC1}" type="presParOf" srcId="{9AA7D8CB-59EA-F143-8A5A-68D58E8DA84E}" destId="{6AD81868-8468-9C47-ABAD-E97705B63490}" srcOrd="0" destOrd="0" presId="urn:microsoft.com/office/officeart/2005/8/layout/list1"/>
    <dgm:cxn modelId="{BBF86665-5FA4-3F4E-9081-F429E23F76B0}" type="presParOf" srcId="{6AD81868-8468-9C47-ABAD-E97705B63490}" destId="{03365B71-FD88-0746-A371-9BDBB7CD8209}" srcOrd="0" destOrd="0" presId="urn:microsoft.com/office/officeart/2005/8/layout/list1"/>
    <dgm:cxn modelId="{4355686B-9BC0-4145-A244-2B10057BEC85}" type="presParOf" srcId="{6AD81868-8468-9C47-ABAD-E97705B63490}" destId="{870B02F6-8496-7647-B077-32CD2C24BB70}" srcOrd="1" destOrd="0" presId="urn:microsoft.com/office/officeart/2005/8/layout/list1"/>
    <dgm:cxn modelId="{0514A9CF-4727-F54F-A0A3-31A195EFC94E}" type="presParOf" srcId="{9AA7D8CB-59EA-F143-8A5A-68D58E8DA84E}" destId="{D8CA89E0-2918-B949-91A3-30DA9A65EBF5}" srcOrd="1" destOrd="0" presId="urn:microsoft.com/office/officeart/2005/8/layout/list1"/>
    <dgm:cxn modelId="{8FAE11D0-E203-B641-A733-28E969AE640A}" type="presParOf" srcId="{9AA7D8CB-59EA-F143-8A5A-68D58E8DA84E}" destId="{65E34832-6B9E-4048-B440-258467138C9A}" srcOrd="2" destOrd="0" presId="urn:microsoft.com/office/officeart/2005/8/layout/list1"/>
    <dgm:cxn modelId="{63C5291A-0F6D-E64C-9ABC-AF502D2A64B3}" type="presParOf" srcId="{9AA7D8CB-59EA-F143-8A5A-68D58E8DA84E}" destId="{3FBEA1ED-4593-8F48-AAA9-4089CBC0E7A0}" srcOrd="3" destOrd="0" presId="urn:microsoft.com/office/officeart/2005/8/layout/list1"/>
    <dgm:cxn modelId="{B06B6B46-1C0D-264E-8249-5DA7D2E32C69}" type="presParOf" srcId="{9AA7D8CB-59EA-F143-8A5A-68D58E8DA84E}" destId="{0A7179B5-FFB7-624A-8DA2-9A2CBB5A8A7F}" srcOrd="4" destOrd="0" presId="urn:microsoft.com/office/officeart/2005/8/layout/list1"/>
    <dgm:cxn modelId="{7C3E5E39-3123-BD4A-809D-B80EAA5F0BA6}" type="presParOf" srcId="{0A7179B5-FFB7-624A-8DA2-9A2CBB5A8A7F}" destId="{ACA9C813-A7BC-8B48-9C84-F9E57C1F454A}" srcOrd="0" destOrd="0" presId="urn:microsoft.com/office/officeart/2005/8/layout/list1"/>
    <dgm:cxn modelId="{0E71604A-05CB-AE45-AC07-FA97AF7B17FB}" type="presParOf" srcId="{0A7179B5-FFB7-624A-8DA2-9A2CBB5A8A7F}" destId="{7E86F01C-C632-DB4A-AE7E-5879B7B51366}" srcOrd="1" destOrd="0" presId="urn:microsoft.com/office/officeart/2005/8/layout/list1"/>
    <dgm:cxn modelId="{8A7BB742-28D4-7F42-8B96-FFE8F49C1A73}" type="presParOf" srcId="{9AA7D8CB-59EA-F143-8A5A-68D58E8DA84E}" destId="{17C6F33B-64B6-A44C-927B-12B6ACFF3F21}" srcOrd="5" destOrd="0" presId="urn:microsoft.com/office/officeart/2005/8/layout/list1"/>
    <dgm:cxn modelId="{07F7B19E-CEAD-6B47-AF7F-FE93A84CCB9B}" type="presParOf" srcId="{9AA7D8CB-59EA-F143-8A5A-68D58E8DA84E}" destId="{1F1AC4BA-7EBC-E44E-9EAA-3995C7BEFE6B}" srcOrd="6" destOrd="0" presId="urn:microsoft.com/office/officeart/2005/8/layout/list1"/>
    <dgm:cxn modelId="{5C161463-0E16-EE4E-94FA-4F1A5DEE67BA}" type="presParOf" srcId="{9AA7D8CB-59EA-F143-8A5A-68D58E8DA84E}" destId="{F0EAB990-2AB9-5548-83A9-B8029869B9DE}" srcOrd="7" destOrd="0" presId="urn:microsoft.com/office/officeart/2005/8/layout/list1"/>
    <dgm:cxn modelId="{4FE28C60-3CA0-0440-8244-F574AA48C114}" type="presParOf" srcId="{9AA7D8CB-59EA-F143-8A5A-68D58E8DA84E}" destId="{8B3672A7-1EB6-144D-B96B-11E25540E62D}" srcOrd="8" destOrd="0" presId="urn:microsoft.com/office/officeart/2005/8/layout/list1"/>
    <dgm:cxn modelId="{1637DCBF-9A29-9142-BC69-DB5820F53950}" type="presParOf" srcId="{8B3672A7-1EB6-144D-B96B-11E25540E62D}" destId="{C2147913-B507-C64B-8077-67DB0FC660D1}" srcOrd="0" destOrd="0" presId="urn:microsoft.com/office/officeart/2005/8/layout/list1"/>
    <dgm:cxn modelId="{0E96C78E-D257-D64D-9BB8-8A5B8CFA4093}" type="presParOf" srcId="{8B3672A7-1EB6-144D-B96B-11E25540E62D}" destId="{52C33BF4-CFA1-BC42-BEE7-91A628910396}" srcOrd="1" destOrd="0" presId="urn:microsoft.com/office/officeart/2005/8/layout/list1"/>
    <dgm:cxn modelId="{6B31B757-90E7-B745-83C6-F519D0211D42}" type="presParOf" srcId="{9AA7D8CB-59EA-F143-8A5A-68D58E8DA84E}" destId="{6E123B69-DACD-6448-B83E-C244C96B620E}" srcOrd="9" destOrd="0" presId="urn:microsoft.com/office/officeart/2005/8/layout/list1"/>
    <dgm:cxn modelId="{E02C77C3-24F4-6A4E-BE22-FF91938C3449}" type="presParOf" srcId="{9AA7D8CB-59EA-F143-8A5A-68D58E8DA84E}" destId="{08F68EC9-913F-6749-9CB4-51DA2EC959DA}" srcOrd="10" destOrd="0" presId="urn:microsoft.com/office/officeart/2005/8/layout/list1"/>
    <dgm:cxn modelId="{77CF4D7A-99E0-5642-B0D8-560F9D4C8826}" type="presParOf" srcId="{9AA7D8CB-59EA-F143-8A5A-68D58E8DA84E}" destId="{106B1A29-AEB4-6C49-A86A-1FD0F7D7028A}" srcOrd="11" destOrd="0" presId="urn:microsoft.com/office/officeart/2005/8/layout/list1"/>
    <dgm:cxn modelId="{8FBE83F9-76FF-834C-BC17-333FC62792BD}" type="presParOf" srcId="{9AA7D8CB-59EA-F143-8A5A-68D58E8DA84E}" destId="{DF0B9086-728B-944F-AD97-FF640560751E}" srcOrd="12" destOrd="0" presId="urn:microsoft.com/office/officeart/2005/8/layout/list1"/>
    <dgm:cxn modelId="{9DFE6226-AF3A-4649-B0D4-1EE231B866EC}" type="presParOf" srcId="{DF0B9086-728B-944F-AD97-FF640560751E}" destId="{BA3359A5-2E19-6D41-B180-A37B3E5D8E95}" srcOrd="0" destOrd="0" presId="urn:microsoft.com/office/officeart/2005/8/layout/list1"/>
    <dgm:cxn modelId="{7A165D22-A262-A648-91A8-5FDEFC2B3EAF}" type="presParOf" srcId="{DF0B9086-728B-944F-AD97-FF640560751E}" destId="{3FADB635-618B-BD4E-8450-40EA26075E47}" srcOrd="1" destOrd="0" presId="urn:microsoft.com/office/officeart/2005/8/layout/list1"/>
    <dgm:cxn modelId="{AB3E56CA-28B4-A14F-A5A5-DB16E657D3FF}" type="presParOf" srcId="{9AA7D8CB-59EA-F143-8A5A-68D58E8DA84E}" destId="{749B409E-BC25-CA47-8E75-EBC94A50CE6A}" srcOrd="13" destOrd="0" presId="urn:microsoft.com/office/officeart/2005/8/layout/list1"/>
    <dgm:cxn modelId="{7F2D2241-356B-4445-84F0-0150751EB00D}" type="presParOf" srcId="{9AA7D8CB-59EA-F143-8A5A-68D58E8DA84E}" destId="{25A1FE07-0D24-D044-AE3C-764EC6B4D3C1}" srcOrd="14" destOrd="0" presId="urn:microsoft.com/office/officeart/2005/8/layout/list1"/>
    <dgm:cxn modelId="{4CF92740-0299-0B49-B234-864A4E925FA9}" type="presParOf" srcId="{9AA7D8CB-59EA-F143-8A5A-68D58E8DA84E}" destId="{7DAE7ADA-35B4-8242-AF22-34EEEAAA3277}" srcOrd="15" destOrd="0" presId="urn:microsoft.com/office/officeart/2005/8/layout/list1"/>
    <dgm:cxn modelId="{502AF4A2-45BA-7340-BB03-469D3D5A6659}" type="presParOf" srcId="{9AA7D8CB-59EA-F143-8A5A-68D58E8DA84E}" destId="{0197C421-7E9A-6E4D-83ED-45E5AB091848}" srcOrd="16" destOrd="0" presId="urn:microsoft.com/office/officeart/2005/8/layout/list1"/>
    <dgm:cxn modelId="{5F37D7FE-1A15-6344-8070-F9AB3B312622}" type="presParOf" srcId="{0197C421-7E9A-6E4D-83ED-45E5AB091848}" destId="{D4FAF3E5-B5D6-8F46-BD71-09ACE41DBB58}" srcOrd="0" destOrd="0" presId="urn:microsoft.com/office/officeart/2005/8/layout/list1"/>
    <dgm:cxn modelId="{9C6B35A8-2EED-E147-96AB-8ED3D3B75C07}" type="presParOf" srcId="{0197C421-7E9A-6E4D-83ED-45E5AB091848}" destId="{FDDA617E-2A23-EF4A-85D9-17C28390C74C}" srcOrd="1" destOrd="0" presId="urn:microsoft.com/office/officeart/2005/8/layout/list1"/>
    <dgm:cxn modelId="{F30414C1-6418-A446-91E2-C184B6AA29C0}" type="presParOf" srcId="{9AA7D8CB-59EA-F143-8A5A-68D58E8DA84E}" destId="{75FBCF39-4F19-FC40-BE1C-6786D4F293EF}" srcOrd="17" destOrd="0" presId="urn:microsoft.com/office/officeart/2005/8/layout/list1"/>
    <dgm:cxn modelId="{EABE3B61-B9E5-DE42-B0BA-50B30CE5ED96}" type="presParOf" srcId="{9AA7D8CB-59EA-F143-8A5A-68D58E8DA84E}" destId="{87F06103-2D26-6D49-96A6-838C428046E0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3193EC-17FF-BE4D-A568-850EF6A49B80}" type="doc">
      <dgm:prSet loTypeId="urn:microsoft.com/office/officeart/2005/8/layout/vList4" loCatId="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E1432F6-BD0B-0A48-9DC8-ADB525E8DC42}">
      <dgm:prSet/>
      <dgm:spPr/>
      <dgm:t>
        <a:bodyPr/>
        <a:lstStyle/>
        <a:p>
          <a:pPr rtl="0"/>
          <a:r>
            <a:rPr lang="en-US" b="1" smtClean="0"/>
            <a:t>Aplikasi untuk membantu aktivitas petani dalam menjual hasil produksi pertanian</a:t>
          </a:r>
          <a:endParaRPr lang="en-US"/>
        </a:p>
      </dgm:t>
    </dgm:pt>
    <dgm:pt modelId="{E5EB4334-8977-3741-A97A-7CE3638CFDE8}" type="parTrans" cxnId="{B2E895D0-821D-574E-8595-F6627B92F08F}">
      <dgm:prSet/>
      <dgm:spPr/>
      <dgm:t>
        <a:bodyPr/>
        <a:lstStyle/>
        <a:p>
          <a:endParaRPr lang="en-US"/>
        </a:p>
      </dgm:t>
    </dgm:pt>
    <dgm:pt modelId="{836CF5C7-F6EE-554D-B706-8264F5081834}" type="sibTrans" cxnId="{B2E895D0-821D-574E-8595-F6627B92F08F}">
      <dgm:prSet/>
      <dgm:spPr/>
      <dgm:t>
        <a:bodyPr/>
        <a:lstStyle/>
        <a:p>
          <a:endParaRPr lang="en-US"/>
        </a:p>
      </dgm:t>
    </dgm:pt>
    <dgm:pt modelId="{B41FD602-E487-994F-9398-C95EBE58D232}">
      <dgm:prSet/>
      <dgm:spPr/>
      <dgm:t>
        <a:bodyPr/>
        <a:lstStyle/>
        <a:p>
          <a:pPr rtl="0"/>
          <a:r>
            <a:rPr lang="en-US" b="1" smtClean="0"/>
            <a:t>Petani dapat memberitahukan lokasi komoditasnya melalui aplikasi</a:t>
          </a:r>
          <a:endParaRPr lang="en-US"/>
        </a:p>
      </dgm:t>
    </dgm:pt>
    <dgm:pt modelId="{C2605082-55EF-9B45-8CA7-4BEE91F5AEA2}" type="parTrans" cxnId="{9BCB143F-FDAD-9C4C-B847-641601064EDF}">
      <dgm:prSet/>
      <dgm:spPr/>
      <dgm:t>
        <a:bodyPr/>
        <a:lstStyle/>
        <a:p>
          <a:endParaRPr lang="en-US"/>
        </a:p>
      </dgm:t>
    </dgm:pt>
    <dgm:pt modelId="{AB7796B2-30F3-C64B-9136-9D98B205DECB}" type="sibTrans" cxnId="{9BCB143F-FDAD-9C4C-B847-641601064EDF}">
      <dgm:prSet/>
      <dgm:spPr/>
      <dgm:t>
        <a:bodyPr/>
        <a:lstStyle/>
        <a:p>
          <a:endParaRPr lang="en-US"/>
        </a:p>
      </dgm:t>
    </dgm:pt>
    <dgm:pt modelId="{DF777965-6044-6E42-B7CA-5532B1FACFCA}">
      <dgm:prSet/>
      <dgm:spPr/>
      <dgm:t>
        <a:bodyPr/>
        <a:lstStyle/>
        <a:p>
          <a:pPr rtl="0"/>
          <a:r>
            <a:rPr lang="en-US" b="1" smtClean="0"/>
            <a:t>Calon pembeli dapat memperoleh informasi penjual dan harga komoditas terdekat dari lokasinya</a:t>
          </a:r>
          <a:endParaRPr lang="en-US"/>
        </a:p>
      </dgm:t>
    </dgm:pt>
    <dgm:pt modelId="{FC7CCB32-7A51-B344-90CD-0AA719E820F9}" type="parTrans" cxnId="{D465FBC2-3927-8547-8EE8-A91BB8D1B730}">
      <dgm:prSet/>
      <dgm:spPr/>
      <dgm:t>
        <a:bodyPr/>
        <a:lstStyle/>
        <a:p>
          <a:endParaRPr lang="en-US"/>
        </a:p>
      </dgm:t>
    </dgm:pt>
    <dgm:pt modelId="{CEB171BE-744F-4E4B-8DE4-F04F051BB111}" type="sibTrans" cxnId="{D465FBC2-3927-8547-8EE8-A91BB8D1B730}">
      <dgm:prSet/>
      <dgm:spPr/>
      <dgm:t>
        <a:bodyPr/>
        <a:lstStyle/>
        <a:p>
          <a:endParaRPr lang="en-US"/>
        </a:p>
      </dgm:t>
    </dgm:pt>
    <dgm:pt modelId="{A68DFA9B-3BF0-D044-B7B9-784F4AC251F9}">
      <dgm:prSet/>
      <dgm:spPr/>
      <dgm:t>
        <a:bodyPr/>
        <a:lstStyle/>
        <a:p>
          <a:pPr rtl="0"/>
          <a:r>
            <a:rPr lang="en-US" b="1" smtClean="0"/>
            <a:t>Aplikasi kawal harga juga dilengkapi dengan data pantauan harga pasar dari Kementerian Perdagangan RI</a:t>
          </a:r>
          <a:endParaRPr lang="en-US"/>
        </a:p>
      </dgm:t>
    </dgm:pt>
    <dgm:pt modelId="{9C3DBDCD-D0ED-FA43-9D8B-1923E66E48E0}" type="parTrans" cxnId="{7D426684-2CF0-2E43-AC1B-336144503108}">
      <dgm:prSet/>
      <dgm:spPr/>
      <dgm:t>
        <a:bodyPr/>
        <a:lstStyle/>
        <a:p>
          <a:endParaRPr lang="en-US"/>
        </a:p>
      </dgm:t>
    </dgm:pt>
    <dgm:pt modelId="{5998F567-DBD8-B241-8BE8-C609916BFC44}" type="sibTrans" cxnId="{7D426684-2CF0-2E43-AC1B-336144503108}">
      <dgm:prSet/>
      <dgm:spPr/>
      <dgm:t>
        <a:bodyPr/>
        <a:lstStyle/>
        <a:p>
          <a:endParaRPr lang="en-US"/>
        </a:p>
      </dgm:t>
    </dgm:pt>
    <dgm:pt modelId="{4D64C5C3-2394-7F42-A18E-DE2EC32DA548}" type="pres">
      <dgm:prSet presAssocID="{853193EC-17FF-BE4D-A568-850EF6A49B8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3C487A-05B1-924F-9FE1-5664901D06FF}" type="pres">
      <dgm:prSet presAssocID="{4E1432F6-BD0B-0A48-9DC8-ADB525E8DC42}" presName="comp" presStyleCnt="0"/>
      <dgm:spPr/>
    </dgm:pt>
    <dgm:pt modelId="{6586306A-BA6A-4448-A02C-C6B9FC269EA4}" type="pres">
      <dgm:prSet presAssocID="{4E1432F6-BD0B-0A48-9DC8-ADB525E8DC42}" presName="box" presStyleLbl="node1" presStyleIdx="0" presStyleCnt="4"/>
      <dgm:spPr/>
      <dgm:t>
        <a:bodyPr/>
        <a:lstStyle/>
        <a:p>
          <a:endParaRPr lang="en-US"/>
        </a:p>
      </dgm:t>
    </dgm:pt>
    <dgm:pt modelId="{F661C32A-3BC3-CD4B-8992-9C2FBF7AC29C}" type="pres">
      <dgm:prSet presAssocID="{4E1432F6-BD0B-0A48-9DC8-ADB525E8DC42}" presName="img" presStyleLbl="fgImgPlace1" presStyleIdx="0" presStyleCnt="4"/>
      <dgm:spPr/>
    </dgm:pt>
    <dgm:pt modelId="{1F2D97CA-CF93-8C42-A0A8-009DBB7D5382}" type="pres">
      <dgm:prSet presAssocID="{4E1432F6-BD0B-0A48-9DC8-ADB525E8DC4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3F4A7B-6A4A-7B48-B3E8-7DD7EB0FACDA}" type="pres">
      <dgm:prSet presAssocID="{836CF5C7-F6EE-554D-B706-8264F5081834}" presName="spacer" presStyleCnt="0"/>
      <dgm:spPr/>
    </dgm:pt>
    <dgm:pt modelId="{28123912-86AA-0345-96B0-558077E14FD4}" type="pres">
      <dgm:prSet presAssocID="{B41FD602-E487-994F-9398-C95EBE58D232}" presName="comp" presStyleCnt="0"/>
      <dgm:spPr/>
    </dgm:pt>
    <dgm:pt modelId="{AD18A3BC-7C56-4C42-92EA-0B7A2929AF63}" type="pres">
      <dgm:prSet presAssocID="{B41FD602-E487-994F-9398-C95EBE58D232}" presName="box" presStyleLbl="node1" presStyleIdx="1" presStyleCnt="4"/>
      <dgm:spPr/>
      <dgm:t>
        <a:bodyPr/>
        <a:lstStyle/>
        <a:p>
          <a:endParaRPr lang="en-US"/>
        </a:p>
      </dgm:t>
    </dgm:pt>
    <dgm:pt modelId="{8CB339BB-F553-8B4B-93B0-937D56DCFF40}" type="pres">
      <dgm:prSet presAssocID="{B41FD602-E487-994F-9398-C95EBE58D232}" presName="img" presStyleLbl="fgImgPlace1" presStyleIdx="1" presStyleCnt="4"/>
      <dgm:spPr/>
    </dgm:pt>
    <dgm:pt modelId="{3FCB1FA0-1940-004E-9C9B-24BA72212373}" type="pres">
      <dgm:prSet presAssocID="{B41FD602-E487-994F-9398-C95EBE58D232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6AD91C-B1CB-B841-8F1D-EEC15ABC7B67}" type="pres">
      <dgm:prSet presAssocID="{AB7796B2-30F3-C64B-9136-9D98B205DECB}" presName="spacer" presStyleCnt="0"/>
      <dgm:spPr/>
    </dgm:pt>
    <dgm:pt modelId="{F94947AD-2F9A-DA41-B5D3-A0A67DC4A999}" type="pres">
      <dgm:prSet presAssocID="{DF777965-6044-6E42-B7CA-5532B1FACFCA}" presName="comp" presStyleCnt="0"/>
      <dgm:spPr/>
    </dgm:pt>
    <dgm:pt modelId="{A329CA3C-4659-1340-BDC9-C72AF6B7A8B0}" type="pres">
      <dgm:prSet presAssocID="{DF777965-6044-6E42-B7CA-5532B1FACFCA}" presName="box" presStyleLbl="node1" presStyleIdx="2" presStyleCnt="4"/>
      <dgm:spPr/>
      <dgm:t>
        <a:bodyPr/>
        <a:lstStyle/>
        <a:p>
          <a:endParaRPr lang="en-US"/>
        </a:p>
      </dgm:t>
    </dgm:pt>
    <dgm:pt modelId="{A851CF12-EC8D-D646-84F0-8BC0FC267EFF}" type="pres">
      <dgm:prSet presAssocID="{DF777965-6044-6E42-B7CA-5532B1FACFCA}" presName="img" presStyleLbl="fgImgPlace1" presStyleIdx="2" presStyleCnt="4"/>
      <dgm:spPr/>
    </dgm:pt>
    <dgm:pt modelId="{2FDAE8EE-0C95-9740-A859-E3D5D79B7C69}" type="pres">
      <dgm:prSet presAssocID="{DF777965-6044-6E42-B7CA-5532B1FACFCA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C547C-BC63-9B4B-AB74-A97D15909DFD}" type="pres">
      <dgm:prSet presAssocID="{CEB171BE-744F-4E4B-8DE4-F04F051BB111}" presName="spacer" presStyleCnt="0"/>
      <dgm:spPr/>
    </dgm:pt>
    <dgm:pt modelId="{4A1E7305-E8B6-8541-B3E4-9257554D4920}" type="pres">
      <dgm:prSet presAssocID="{A68DFA9B-3BF0-D044-B7B9-784F4AC251F9}" presName="comp" presStyleCnt="0"/>
      <dgm:spPr/>
    </dgm:pt>
    <dgm:pt modelId="{91746A7D-1438-8244-A3A5-97E60BFEFA0E}" type="pres">
      <dgm:prSet presAssocID="{A68DFA9B-3BF0-D044-B7B9-784F4AC251F9}" presName="box" presStyleLbl="node1" presStyleIdx="3" presStyleCnt="4"/>
      <dgm:spPr/>
      <dgm:t>
        <a:bodyPr/>
        <a:lstStyle/>
        <a:p>
          <a:endParaRPr lang="en-US"/>
        </a:p>
      </dgm:t>
    </dgm:pt>
    <dgm:pt modelId="{13D0E8E2-89AC-964A-9317-1C90B5CA8C06}" type="pres">
      <dgm:prSet presAssocID="{A68DFA9B-3BF0-D044-B7B9-784F4AC251F9}" presName="img" presStyleLbl="fgImgPlace1" presStyleIdx="3" presStyleCnt="4"/>
      <dgm:spPr/>
    </dgm:pt>
    <dgm:pt modelId="{48F11EC3-38D8-684A-BDD0-81473A70BF06}" type="pres">
      <dgm:prSet presAssocID="{A68DFA9B-3BF0-D044-B7B9-784F4AC251F9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688CEA-19BB-F24D-B6EB-EBFBB0D2237C}" type="presOf" srcId="{B41FD602-E487-994F-9398-C95EBE58D232}" destId="{AD18A3BC-7C56-4C42-92EA-0B7A2929AF63}" srcOrd="0" destOrd="0" presId="urn:microsoft.com/office/officeart/2005/8/layout/vList4"/>
    <dgm:cxn modelId="{D4C28012-2F97-6D4A-84E9-C90643596261}" type="presOf" srcId="{853193EC-17FF-BE4D-A568-850EF6A49B80}" destId="{4D64C5C3-2394-7F42-A18E-DE2EC32DA548}" srcOrd="0" destOrd="0" presId="urn:microsoft.com/office/officeart/2005/8/layout/vList4"/>
    <dgm:cxn modelId="{7D426684-2CF0-2E43-AC1B-336144503108}" srcId="{853193EC-17FF-BE4D-A568-850EF6A49B80}" destId="{A68DFA9B-3BF0-D044-B7B9-784F4AC251F9}" srcOrd="3" destOrd="0" parTransId="{9C3DBDCD-D0ED-FA43-9D8B-1923E66E48E0}" sibTransId="{5998F567-DBD8-B241-8BE8-C609916BFC44}"/>
    <dgm:cxn modelId="{B2E895D0-821D-574E-8595-F6627B92F08F}" srcId="{853193EC-17FF-BE4D-A568-850EF6A49B80}" destId="{4E1432F6-BD0B-0A48-9DC8-ADB525E8DC42}" srcOrd="0" destOrd="0" parTransId="{E5EB4334-8977-3741-A97A-7CE3638CFDE8}" sibTransId="{836CF5C7-F6EE-554D-B706-8264F5081834}"/>
    <dgm:cxn modelId="{30ADE2A0-DDED-204B-A464-7E79ED350E59}" type="presOf" srcId="{DF777965-6044-6E42-B7CA-5532B1FACFCA}" destId="{A329CA3C-4659-1340-BDC9-C72AF6B7A8B0}" srcOrd="0" destOrd="0" presId="urn:microsoft.com/office/officeart/2005/8/layout/vList4"/>
    <dgm:cxn modelId="{C64145BE-9D80-5E42-9D92-46A9F88AD604}" type="presOf" srcId="{4E1432F6-BD0B-0A48-9DC8-ADB525E8DC42}" destId="{6586306A-BA6A-4448-A02C-C6B9FC269EA4}" srcOrd="0" destOrd="0" presId="urn:microsoft.com/office/officeart/2005/8/layout/vList4"/>
    <dgm:cxn modelId="{E1D4673C-2E05-234A-AE17-9D89126330D7}" type="presOf" srcId="{B41FD602-E487-994F-9398-C95EBE58D232}" destId="{3FCB1FA0-1940-004E-9C9B-24BA72212373}" srcOrd="1" destOrd="0" presId="urn:microsoft.com/office/officeart/2005/8/layout/vList4"/>
    <dgm:cxn modelId="{9BCB143F-FDAD-9C4C-B847-641601064EDF}" srcId="{853193EC-17FF-BE4D-A568-850EF6A49B80}" destId="{B41FD602-E487-994F-9398-C95EBE58D232}" srcOrd="1" destOrd="0" parTransId="{C2605082-55EF-9B45-8CA7-4BEE91F5AEA2}" sibTransId="{AB7796B2-30F3-C64B-9136-9D98B205DECB}"/>
    <dgm:cxn modelId="{DA508656-6156-C740-92AE-91083F82DF96}" type="presOf" srcId="{A68DFA9B-3BF0-D044-B7B9-784F4AC251F9}" destId="{48F11EC3-38D8-684A-BDD0-81473A70BF06}" srcOrd="1" destOrd="0" presId="urn:microsoft.com/office/officeart/2005/8/layout/vList4"/>
    <dgm:cxn modelId="{1CF715A8-A474-6A4F-918B-D86B74147CDD}" type="presOf" srcId="{DF777965-6044-6E42-B7CA-5532B1FACFCA}" destId="{2FDAE8EE-0C95-9740-A859-E3D5D79B7C69}" srcOrd="1" destOrd="0" presId="urn:microsoft.com/office/officeart/2005/8/layout/vList4"/>
    <dgm:cxn modelId="{0D05F837-6469-D940-9D90-68E92ADDEDBB}" type="presOf" srcId="{A68DFA9B-3BF0-D044-B7B9-784F4AC251F9}" destId="{91746A7D-1438-8244-A3A5-97E60BFEFA0E}" srcOrd="0" destOrd="0" presId="urn:microsoft.com/office/officeart/2005/8/layout/vList4"/>
    <dgm:cxn modelId="{D465FBC2-3927-8547-8EE8-A91BB8D1B730}" srcId="{853193EC-17FF-BE4D-A568-850EF6A49B80}" destId="{DF777965-6044-6E42-B7CA-5532B1FACFCA}" srcOrd="2" destOrd="0" parTransId="{FC7CCB32-7A51-B344-90CD-0AA719E820F9}" sibTransId="{CEB171BE-744F-4E4B-8DE4-F04F051BB111}"/>
    <dgm:cxn modelId="{F4F03C4E-164A-4C48-8200-1F2AC6784390}" type="presOf" srcId="{4E1432F6-BD0B-0A48-9DC8-ADB525E8DC42}" destId="{1F2D97CA-CF93-8C42-A0A8-009DBB7D5382}" srcOrd="1" destOrd="0" presId="urn:microsoft.com/office/officeart/2005/8/layout/vList4"/>
    <dgm:cxn modelId="{CBCB18C9-A786-064E-AFF8-B9FAEAD6E191}" type="presParOf" srcId="{4D64C5C3-2394-7F42-A18E-DE2EC32DA548}" destId="{473C487A-05B1-924F-9FE1-5664901D06FF}" srcOrd="0" destOrd="0" presId="urn:microsoft.com/office/officeart/2005/8/layout/vList4"/>
    <dgm:cxn modelId="{C92B0D2C-0450-D84E-A3E6-BF83AE1575C7}" type="presParOf" srcId="{473C487A-05B1-924F-9FE1-5664901D06FF}" destId="{6586306A-BA6A-4448-A02C-C6B9FC269EA4}" srcOrd="0" destOrd="0" presId="urn:microsoft.com/office/officeart/2005/8/layout/vList4"/>
    <dgm:cxn modelId="{956BD574-F8E7-A24A-BE3E-87F74AD5BDF8}" type="presParOf" srcId="{473C487A-05B1-924F-9FE1-5664901D06FF}" destId="{F661C32A-3BC3-CD4B-8992-9C2FBF7AC29C}" srcOrd="1" destOrd="0" presId="urn:microsoft.com/office/officeart/2005/8/layout/vList4"/>
    <dgm:cxn modelId="{75DC31F5-FE30-D84E-ADF2-10B8FABC3CDA}" type="presParOf" srcId="{473C487A-05B1-924F-9FE1-5664901D06FF}" destId="{1F2D97CA-CF93-8C42-A0A8-009DBB7D5382}" srcOrd="2" destOrd="0" presId="urn:microsoft.com/office/officeart/2005/8/layout/vList4"/>
    <dgm:cxn modelId="{B6C3CBBD-1014-F245-90D5-128BA52ACF59}" type="presParOf" srcId="{4D64C5C3-2394-7F42-A18E-DE2EC32DA548}" destId="{233F4A7B-6A4A-7B48-B3E8-7DD7EB0FACDA}" srcOrd="1" destOrd="0" presId="urn:microsoft.com/office/officeart/2005/8/layout/vList4"/>
    <dgm:cxn modelId="{96188CB6-B0A6-3E49-BC50-F0B5B262F546}" type="presParOf" srcId="{4D64C5C3-2394-7F42-A18E-DE2EC32DA548}" destId="{28123912-86AA-0345-96B0-558077E14FD4}" srcOrd="2" destOrd="0" presId="urn:microsoft.com/office/officeart/2005/8/layout/vList4"/>
    <dgm:cxn modelId="{F5AC6337-0AAD-364D-BD8B-A0E1902C400C}" type="presParOf" srcId="{28123912-86AA-0345-96B0-558077E14FD4}" destId="{AD18A3BC-7C56-4C42-92EA-0B7A2929AF63}" srcOrd="0" destOrd="0" presId="urn:microsoft.com/office/officeart/2005/8/layout/vList4"/>
    <dgm:cxn modelId="{3828027A-7F7E-0044-99CC-F23CFE200ABD}" type="presParOf" srcId="{28123912-86AA-0345-96B0-558077E14FD4}" destId="{8CB339BB-F553-8B4B-93B0-937D56DCFF40}" srcOrd="1" destOrd="0" presId="urn:microsoft.com/office/officeart/2005/8/layout/vList4"/>
    <dgm:cxn modelId="{F23B6787-83F3-1B43-B30D-C3181FBDD89C}" type="presParOf" srcId="{28123912-86AA-0345-96B0-558077E14FD4}" destId="{3FCB1FA0-1940-004E-9C9B-24BA72212373}" srcOrd="2" destOrd="0" presId="urn:microsoft.com/office/officeart/2005/8/layout/vList4"/>
    <dgm:cxn modelId="{F8771817-1B65-A042-B316-AAE875A74859}" type="presParOf" srcId="{4D64C5C3-2394-7F42-A18E-DE2EC32DA548}" destId="{716AD91C-B1CB-B841-8F1D-EEC15ABC7B67}" srcOrd="3" destOrd="0" presId="urn:microsoft.com/office/officeart/2005/8/layout/vList4"/>
    <dgm:cxn modelId="{163FDFE9-64BD-5A4A-9FAD-3950B47EC742}" type="presParOf" srcId="{4D64C5C3-2394-7F42-A18E-DE2EC32DA548}" destId="{F94947AD-2F9A-DA41-B5D3-A0A67DC4A999}" srcOrd="4" destOrd="0" presId="urn:microsoft.com/office/officeart/2005/8/layout/vList4"/>
    <dgm:cxn modelId="{836B429B-343A-9943-8A80-6FD0F692AE8E}" type="presParOf" srcId="{F94947AD-2F9A-DA41-B5D3-A0A67DC4A999}" destId="{A329CA3C-4659-1340-BDC9-C72AF6B7A8B0}" srcOrd="0" destOrd="0" presId="urn:microsoft.com/office/officeart/2005/8/layout/vList4"/>
    <dgm:cxn modelId="{AD8DB429-AF70-3746-8982-CD0D5603E287}" type="presParOf" srcId="{F94947AD-2F9A-DA41-B5D3-A0A67DC4A999}" destId="{A851CF12-EC8D-D646-84F0-8BC0FC267EFF}" srcOrd="1" destOrd="0" presId="urn:microsoft.com/office/officeart/2005/8/layout/vList4"/>
    <dgm:cxn modelId="{CD8B0248-BCB5-1945-8820-44DBA36BC4C5}" type="presParOf" srcId="{F94947AD-2F9A-DA41-B5D3-A0A67DC4A999}" destId="{2FDAE8EE-0C95-9740-A859-E3D5D79B7C69}" srcOrd="2" destOrd="0" presId="urn:microsoft.com/office/officeart/2005/8/layout/vList4"/>
    <dgm:cxn modelId="{06F72555-9F68-B542-AC37-D0CF4235AE46}" type="presParOf" srcId="{4D64C5C3-2394-7F42-A18E-DE2EC32DA548}" destId="{3FBC547C-BC63-9B4B-AB74-A97D15909DFD}" srcOrd="5" destOrd="0" presId="urn:microsoft.com/office/officeart/2005/8/layout/vList4"/>
    <dgm:cxn modelId="{21287180-D2CF-6040-B501-2757CE9704B8}" type="presParOf" srcId="{4D64C5C3-2394-7F42-A18E-DE2EC32DA548}" destId="{4A1E7305-E8B6-8541-B3E4-9257554D4920}" srcOrd="6" destOrd="0" presId="urn:microsoft.com/office/officeart/2005/8/layout/vList4"/>
    <dgm:cxn modelId="{857D8E8F-1642-864F-AFEB-4ED158A92777}" type="presParOf" srcId="{4A1E7305-E8B6-8541-B3E4-9257554D4920}" destId="{91746A7D-1438-8244-A3A5-97E60BFEFA0E}" srcOrd="0" destOrd="0" presId="urn:microsoft.com/office/officeart/2005/8/layout/vList4"/>
    <dgm:cxn modelId="{10F6BB82-558E-804D-9C70-970464F3EF9F}" type="presParOf" srcId="{4A1E7305-E8B6-8541-B3E4-9257554D4920}" destId="{13D0E8E2-89AC-964A-9317-1C90B5CA8C06}" srcOrd="1" destOrd="0" presId="urn:microsoft.com/office/officeart/2005/8/layout/vList4"/>
    <dgm:cxn modelId="{4B0397DD-65A5-E04E-ADCB-E27EE951F06B}" type="presParOf" srcId="{4A1E7305-E8B6-8541-B3E4-9257554D4920}" destId="{48F11EC3-38D8-684A-BDD0-81473A70BF0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86F22D-7607-B14E-AA30-3F30C87D465F}" type="doc">
      <dgm:prSet loTypeId="urn:microsoft.com/office/officeart/2008/layout/PictureStrips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CCD782-D277-DC43-9F21-A408FA0EBE45}">
      <dgm:prSet phldrT="[Text]" custT="1"/>
      <dgm:spPr/>
      <dgm:t>
        <a:bodyPr/>
        <a:lstStyle/>
        <a:p>
          <a:r>
            <a:rPr lang="en-US" sz="2000" b="1" dirty="0" err="1" smtClean="0"/>
            <a:t>Kementerian</a:t>
          </a:r>
          <a:r>
            <a:rPr lang="en-US" sz="2000" b="1" dirty="0" smtClean="0"/>
            <a:t> </a:t>
          </a:r>
          <a:r>
            <a:rPr lang="en-US" sz="2000" b="1" dirty="0" err="1" smtClean="0"/>
            <a:t>Perdagangan</a:t>
          </a:r>
          <a:endParaRPr lang="en-US" sz="2000" b="1" dirty="0"/>
        </a:p>
      </dgm:t>
    </dgm:pt>
    <dgm:pt modelId="{9CAEAE3B-B6AB-BD49-A545-D01930BF3F07}" type="parTrans" cxnId="{906B7C51-6BCF-E343-8567-AC4B3F9B2924}">
      <dgm:prSet/>
      <dgm:spPr/>
      <dgm:t>
        <a:bodyPr/>
        <a:lstStyle/>
        <a:p>
          <a:endParaRPr lang="en-US" sz="4400" b="1"/>
        </a:p>
      </dgm:t>
    </dgm:pt>
    <dgm:pt modelId="{146FBE30-D73B-2440-9D67-9825AFD81105}" type="sibTrans" cxnId="{906B7C51-6BCF-E343-8567-AC4B3F9B2924}">
      <dgm:prSet custT="1"/>
      <dgm:spPr/>
      <dgm:t>
        <a:bodyPr/>
        <a:lstStyle/>
        <a:p>
          <a:endParaRPr lang="en-US" sz="7200" b="1"/>
        </a:p>
      </dgm:t>
    </dgm:pt>
    <dgm:pt modelId="{41A8318F-1E00-6341-8215-4DF94C3591B4}">
      <dgm:prSet phldrT="[Text]" custT="1"/>
      <dgm:spPr/>
      <dgm:t>
        <a:bodyPr/>
        <a:lstStyle/>
        <a:p>
          <a:r>
            <a:rPr lang="en-US" sz="2000" b="1" dirty="0" err="1" smtClean="0"/>
            <a:t>Kementerian</a:t>
          </a:r>
          <a:r>
            <a:rPr lang="en-US" sz="2000" b="1" dirty="0" smtClean="0"/>
            <a:t> </a:t>
          </a:r>
          <a:r>
            <a:rPr lang="en-US" sz="2000" b="1" dirty="0" err="1" smtClean="0"/>
            <a:t>Pertanian</a:t>
          </a:r>
          <a:endParaRPr lang="en-US" sz="2000" b="1" dirty="0"/>
        </a:p>
      </dgm:t>
    </dgm:pt>
    <dgm:pt modelId="{2F56DEA3-FB63-5447-828D-BBAFA9908066}" type="parTrans" cxnId="{56B7B0CB-5D2D-7242-A8CD-35264427C3A7}">
      <dgm:prSet/>
      <dgm:spPr/>
      <dgm:t>
        <a:bodyPr/>
        <a:lstStyle/>
        <a:p>
          <a:endParaRPr lang="en-US" sz="4400" b="1"/>
        </a:p>
      </dgm:t>
    </dgm:pt>
    <dgm:pt modelId="{5F930979-125F-5246-B916-DD79A7CBAF2B}" type="sibTrans" cxnId="{56B7B0CB-5D2D-7242-A8CD-35264427C3A7}">
      <dgm:prSet custT="1"/>
      <dgm:spPr/>
      <dgm:t>
        <a:bodyPr/>
        <a:lstStyle/>
        <a:p>
          <a:endParaRPr lang="en-US" sz="7200" b="1"/>
        </a:p>
      </dgm:t>
    </dgm:pt>
    <dgm:pt modelId="{DB6DDBEF-E657-6546-AF53-3DB622DA0E5B}">
      <dgm:prSet phldrT="[Text]" custT="1"/>
      <dgm:spPr/>
      <dgm:t>
        <a:bodyPr/>
        <a:lstStyle/>
        <a:p>
          <a:r>
            <a:rPr lang="en-US" sz="2000" b="1" dirty="0" err="1" smtClean="0"/>
            <a:t>Kementerian</a:t>
          </a:r>
          <a:r>
            <a:rPr lang="en-US" sz="2000" b="1" dirty="0" smtClean="0"/>
            <a:t> </a:t>
          </a:r>
          <a:r>
            <a:rPr lang="en-US" sz="2000" b="1" dirty="0" err="1" smtClean="0"/>
            <a:t>Kominfo</a:t>
          </a:r>
          <a:endParaRPr lang="en-US" sz="2000" b="1" dirty="0"/>
        </a:p>
      </dgm:t>
    </dgm:pt>
    <dgm:pt modelId="{D6881A03-8349-5443-8DF5-5225EDC54ADE}" type="parTrans" cxnId="{0485B740-ABC3-D140-9CB3-4452BFDE9C9F}">
      <dgm:prSet/>
      <dgm:spPr/>
      <dgm:t>
        <a:bodyPr/>
        <a:lstStyle/>
        <a:p>
          <a:endParaRPr lang="en-US" sz="4400" b="1"/>
        </a:p>
      </dgm:t>
    </dgm:pt>
    <dgm:pt modelId="{3A61F278-C5EF-5A4B-9411-7C50C6544E41}" type="sibTrans" cxnId="{0485B740-ABC3-D140-9CB3-4452BFDE9C9F}">
      <dgm:prSet custT="1"/>
      <dgm:spPr/>
      <dgm:t>
        <a:bodyPr/>
        <a:lstStyle/>
        <a:p>
          <a:endParaRPr lang="en-US" sz="7200" b="1"/>
        </a:p>
      </dgm:t>
    </dgm:pt>
    <dgm:pt modelId="{85DB7708-8B11-1540-BD59-77F691B5AF6E}">
      <dgm:prSet phldrT="[Text]" custT="1"/>
      <dgm:spPr/>
      <dgm:t>
        <a:bodyPr/>
        <a:lstStyle/>
        <a:p>
          <a:r>
            <a:rPr lang="en-US" sz="2000" b="1" dirty="0" err="1" smtClean="0"/>
            <a:t>Kementerian</a:t>
          </a:r>
          <a:r>
            <a:rPr lang="en-US" sz="2000" b="1" dirty="0" smtClean="0"/>
            <a:t> </a:t>
          </a:r>
          <a:r>
            <a:rPr lang="en-US" sz="2000" b="1" dirty="0" err="1" smtClean="0"/>
            <a:t>Koordinator</a:t>
          </a:r>
          <a:r>
            <a:rPr lang="en-US" sz="2000" b="1" dirty="0" smtClean="0"/>
            <a:t> </a:t>
          </a:r>
          <a:r>
            <a:rPr lang="en-US" sz="2000" b="1" dirty="0" err="1" smtClean="0"/>
            <a:t>bidang</a:t>
          </a:r>
          <a:r>
            <a:rPr lang="en-US" sz="2000" b="1" dirty="0" smtClean="0"/>
            <a:t> </a:t>
          </a:r>
          <a:r>
            <a:rPr lang="en-US" sz="2000" b="1" dirty="0" err="1" smtClean="0"/>
            <a:t>Perekonomian</a:t>
          </a:r>
          <a:endParaRPr lang="en-US" sz="2000" b="1" dirty="0"/>
        </a:p>
      </dgm:t>
    </dgm:pt>
    <dgm:pt modelId="{16B57004-553D-B84F-9437-3DB7429D02A6}" type="parTrans" cxnId="{446FB11B-41B7-D24D-9143-A26A2924593C}">
      <dgm:prSet/>
      <dgm:spPr/>
      <dgm:t>
        <a:bodyPr/>
        <a:lstStyle/>
        <a:p>
          <a:endParaRPr lang="en-US" b="1"/>
        </a:p>
      </dgm:t>
    </dgm:pt>
    <dgm:pt modelId="{82868790-6639-4A44-97BA-B442829DE6E0}" type="sibTrans" cxnId="{446FB11B-41B7-D24D-9143-A26A2924593C}">
      <dgm:prSet/>
      <dgm:spPr/>
      <dgm:t>
        <a:bodyPr/>
        <a:lstStyle/>
        <a:p>
          <a:endParaRPr lang="en-US" b="1"/>
        </a:p>
      </dgm:t>
    </dgm:pt>
    <dgm:pt modelId="{92E660A3-0A67-7747-8EDF-5505C5C1C5BA}">
      <dgm:prSet phldrT="[Text]" custT="1"/>
      <dgm:spPr/>
      <dgm:t>
        <a:bodyPr/>
        <a:lstStyle/>
        <a:p>
          <a:r>
            <a:rPr lang="en-US" sz="2000" b="1" dirty="0" smtClean="0"/>
            <a:t>Kantor </a:t>
          </a:r>
          <a:r>
            <a:rPr lang="en-US" sz="2000" b="1" dirty="0" err="1" smtClean="0"/>
            <a:t>Staf</a:t>
          </a:r>
          <a:r>
            <a:rPr lang="en-US" sz="2000" b="1" dirty="0" smtClean="0"/>
            <a:t> </a:t>
          </a:r>
          <a:r>
            <a:rPr lang="en-US" sz="2000" b="1" dirty="0" err="1" smtClean="0"/>
            <a:t>Presiden</a:t>
          </a:r>
          <a:endParaRPr lang="en-US" sz="2000" b="1" dirty="0"/>
        </a:p>
      </dgm:t>
    </dgm:pt>
    <dgm:pt modelId="{955D23DD-387B-3A44-AB6E-AA040BFACAA4}" type="parTrans" cxnId="{ACB70CC4-930D-D147-BBD9-E65366FEBE16}">
      <dgm:prSet/>
      <dgm:spPr/>
      <dgm:t>
        <a:bodyPr/>
        <a:lstStyle/>
        <a:p>
          <a:endParaRPr lang="en-US" b="1"/>
        </a:p>
      </dgm:t>
    </dgm:pt>
    <dgm:pt modelId="{C43BCFF6-91F9-3445-BF9A-C80DEA4AAF75}" type="sibTrans" cxnId="{ACB70CC4-930D-D147-BBD9-E65366FEBE16}">
      <dgm:prSet/>
      <dgm:spPr/>
      <dgm:t>
        <a:bodyPr/>
        <a:lstStyle/>
        <a:p>
          <a:endParaRPr lang="en-US" b="1"/>
        </a:p>
      </dgm:t>
    </dgm:pt>
    <dgm:pt modelId="{877D640C-FF89-B140-8605-0C6E21E5F04F}">
      <dgm:prSet phldrT="[Text]" custT="1"/>
      <dgm:spPr/>
      <dgm:t>
        <a:bodyPr/>
        <a:lstStyle/>
        <a:p>
          <a:r>
            <a:rPr lang="en-US" sz="2000" b="1" dirty="0" smtClean="0"/>
            <a:t>Code </a:t>
          </a:r>
          <a:r>
            <a:rPr lang="en-US" sz="2000" b="1" smtClean="0"/>
            <a:t>4 Nation</a:t>
          </a:r>
          <a:endParaRPr lang="en-US" sz="2000" b="1" dirty="0"/>
        </a:p>
      </dgm:t>
    </dgm:pt>
    <dgm:pt modelId="{192EA74F-9358-5C41-AB73-F0DE4B1EAE49}" type="parTrans" cxnId="{51CE2254-673A-E349-80EB-3CDBE94397D5}">
      <dgm:prSet/>
      <dgm:spPr/>
      <dgm:t>
        <a:bodyPr/>
        <a:lstStyle/>
        <a:p>
          <a:endParaRPr lang="en-US" b="1"/>
        </a:p>
      </dgm:t>
    </dgm:pt>
    <dgm:pt modelId="{6D5140DE-49B1-184A-B5B6-3DEE9D41DAE6}" type="sibTrans" cxnId="{51CE2254-673A-E349-80EB-3CDBE94397D5}">
      <dgm:prSet/>
      <dgm:spPr/>
      <dgm:t>
        <a:bodyPr/>
        <a:lstStyle/>
        <a:p>
          <a:endParaRPr lang="en-US" b="1"/>
        </a:p>
      </dgm:t>
    </dgm:pt>
    <dgm:pt modelId="{DBD13B8A-B42C-084D-9FFE-7F1292AB0947}" type="pres">
      <dgm:prSet presAssocID="{7586F22D-7607-B14E-AA30-3F30C87D46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C3222E-26F3-A14D-9746-F370382A7AFE}" type="pres">
      <dgm:prSet presAssocID="{0DCCD782-D277-DC43-9F21-A408FA0EBE45}" presName="composite" presStyleCnt="0"/>
      <dgm:spPr/>
    </dgm:pt>
    <dgm:pt modelId="{EFA2C4F6-FF48-A045-B68D-109AC887ED1F}" type="pres">
      <dgm:prSet presAssocID="{0DCCD782-D277-DC43-9F21-A408FA0EBE45}" presName="rect1" presStyleLbl="tr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B8133A-FB3C-C347-92EE-BF9F79B1A8A3}" type="pres">
      <dgm:prSet presAssocID="{0DCCD782-D277-DC43-9F21-A408FA0EBE45}" presName="rect2" presStyleLbl="fgImgPlace1" presStyleIdx="0" presStyleCnt="6"/>
      <dgm:spPr/>
    </dgm:pt>
    <dgm:pt modelId="{0A9BF0E5-D397-BD49-A8D3-D006766A5556}" type="pres">
      <dgm:prSet presAssocID="{146FBE30-D73B-2440-9D67-9825AFD81105}" presName="sibTrans" presStyleCnt="0"/>
      <dgm:spPr/>
    </dgm:pt>
    <dgm:pt modelId="{83A4E93D-D7E3-1A46-833E-EB02289B1D40}" type="pres">
      <dgm:prSet presAssocID="{41A8318F-1E00-6341-8215-4DF94C3591B4}" presName="composite" presStyleCnt="0"/>
      <dgm:spPr/>
    </dgm:pt>
    <dgm:pt modelId="{FED10E5B-7C89-7A49-BE84-FDE4A25EC2E0}" type="pres">
      <dgm:prSet presAssocID="{41A8318F-1E00-6341-8215-4DF94C3591B4}" presName="rect1" presStyleLbl="tr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CB6F-69E0-E340-A631-34B6BD8292DE}" type="pres">
      <dgm:prSet presAssocID="{41A8318F-1E00-6341-8215-4DF94C3591B4}" presName="rect2" presStyleLbl="fgImgPlace1" presStyleIdx="1" presStyleCnt="6"/>
      <dgm:spPr/>
    </dgm:pt>
    <dgm:pt modelId="{10BD64F7-A2D8-E447-AAAB-D60D6E6F43F0}" type="pres">
      <dgm:prSet presAssocID="{5F930979-125F-5246-B916-DD79A7CBAF2B}" presName="sibTrans" presStyleCnt="0"/>
      <dgm:spPr/>
    </dgm:pt>
    <dgm:pt modelId="{9D1737BF-9734-AE4E-B7B8-6FB598205C3D}" type="pres">
      <dgm:prSet presAssocID="{DB6DDBEF-E657-6546-AF53-3DB622DA0E5B}" presName="composite" presStyleCnt="0"/>
      <dgm:spPr/>
    </dgm:pt>
    <dgm:pt modelId="{5BE2891A-731B-2B4A-BD20-9EB9A8520154}" type="pres">
      <dgm:prSet presAssocID="{DB6DDBEF-E657-6546-AF53-3DB622DA0E5B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0C51C-42B7-BE4C-A4DD-A344B245A82F}" type="pres">
      <dgm:prSet presAssocID="{DB6DDBEF-E657-6546-AF53-3DB622DA0E5B}" presName="rect2" presStyleLbl="fgImgPlace1" presStyleIdx="2" presStyleCnt="6"/>
      <dgm:spPr/>
    </dgm:pt>
    <dgm:pt modelId="{F4CA2D2D-2B55-BE49-9A60-DBE50D6215C3}" type="pres">
      <dgm:prSet presAssocID="{3A61F278-C5EF-5A4B-9411-7C50C6544E41}" presName="sibTrans" presStyleCnt="0"/>
      <dgm:spPr/>
    </dgm:pt>
    <dgm:pt modelId="{D1002DB3-EB4E-774D-8974-634EFEE11438}" type="pres">
      <dgm:prSet presAssocID="{85DB7708-8B11-1540-BD59-77F691B5AF6E}" presName="composite" presStyleCnt="0"/>
      <dgm:spPr/>
    </dgm:pt>
    <dgm:pt modelId="{E9A659EB-8595-0E4D-9DE1-AA7B8A597CA7}" type="pres">
      <dgm:prSet presAssocID="{85DB7708-8B11-1540-BD59-77F691B5AF6E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CD24AB-A468-CE4E-8B44-8BAF7FCA77DE}" type="pres">
      <dgm:prSet presAssocID="{85DB7708-8B11-1540-BD59-77F691B5AF6E}" presName="rect2" presStyleLbl="fgImgPlace1" presStyleIdx="3" presStyleCnt="6"/>
      <dgm:spPr/>
    </dgm:pt>
    <dgm:pt modelId="{4431B853-475B-BB4E-997A-4D8CD6ABBB03}" type="pres">
      <dgm:prSet presAssocID="{82868790-6639-4A44-97BA-B442829DE6E0}" presName="sibTrans" presStyleCnt="0"/>
      <dgm:spPr/>
    </dgm:pt>
    <dgm:pt modelId="{76BCCED7-88C8-9F41-B18C-5CC84E58AE0C}" type="pres">
      <dgm:prSet presAssocID="{92E660A3-0A67-7747-8EDF-5505C5C1C5BA}" presName="composite" presStyleCnt="0"/>
      <dgm:spPr/>
    </dgm:pt>
    <dgm:pt modelId="{CD24888D-1B7B-7F4E-A9AA-DE532A87F961}" type="pres">
      <dgm:prSet presAssocID="{92E660A3-0A67-7747-8EDF-5505C5C1C5BA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8ADE3-9D31-9C40-8F6C-662E9F09027A}" type="pres">
      <dgm:prSet presAssocID="{92E660A3-0A67-7747-8EDF-5505C5C1C5BA}" presName="rect2" presStyleLbl="fgImgPlace1" presStyleIdx="4" presStyleCnt="6"/>
      <dgm:spPr/>
    </dgm:pt>
    <dgm:pt modelId="{593C03CA-4FEB-5440-B15D-9154C05D9A0D}" type="pres">
      <dgm:prSet presAssocID="{C43BCFF6-91F9-3445-BF9A-C80DEA4AAF75}" presName="sibTrans" presStyleCnt="0"/>
      <dgm:spPr/>
    </dgm:pt>
    <dgm:pt modelId="{88905DD5-65EB-E249-8E70-C74C646CCB32}" type="pres">
      <dgm:prSet presAssocID="{877D640C-FF89-B140-8605-0C6E21E5F04F}" presName="composite" presStyleCnt="0"/>
      <dgm:spPr/>
    </dgm:pt>
    <dgm:pt modelId="{9FBB2FFC-7F90-7947-B7F3-8384D0007000}" type="pres">
      <dgm:prSet presAssocID="{877D640C-FF89-B140-8605-0C6E21E5F04F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607048-286A-3149-8CBA-F628D02EC3E6}" type="pres">
      <dgm:prSet presAssocID="{877D640C-FF89-B140-8605-0C6E21E5F04F}" presName="rect2" presStyleLbl="fgImgPlace1" presStyleIdx="5" presStyleCnt="6"/>
      <dgm:spPr/>
    </dgm:pt>
  </dgm:ptLst>
  <dgm:cxnLst>
    <dgm:cxn modelId="{737B00D5-6836-9949-AF6E-BC4BF53904D3}" type="presOf" srcId="{85DB7708-8B11-1540-BD59-77F691B5AF6E}" destId="{E9A659EB-8595-0E4D-9DE1-AA7B8A597CA7}" srcOrd="0" destOrd="0" presId="urn:microsoft.com/office/officeart/2008/layout/PictureStrips"/>
    <dgm:cxn modelId="{906B7C51-6BCF-E343-8567-AC4B3F9B2924}" srcId="{7586F22D-7607-B14E-AA30-3F30C87D465F}" destId="{0DCCD782-D277-DC43-9F21-A408FA0EBE45}" srcOrd="0" destOrd="0" parTransId="{9CAEAE3B-B6AB-BD49-A545-D01930BF3F07}" sibTransId="{146FBE30-D73B-2440-9D67-9825AFD81105}"/>
    <dgm:cxn modelId="{0485B740-ABC3-D140-9CB3-4452BFDE9C9F}" srcId="{7586F22D-7607-B14E-AA30-3F30C87D465F}" destId="{DB6DDBEF-E657-6546-AF53-3DB622DA0E5B}" srcOrd="2" destOrd="0" parTransId="{D6881A03-8349-5443-8DF5-5225EDC54ADE}" sibTransId="{3A61F278-C5EF-5A4B-9411-7C50C6544E41}"/>
    <dgm:cxn modelId="{53333CE4-B80F-D544-BD21-6D38E72B3369}" type="presOf" srcId="{92E660A3-0A67-7747-8EDF-5505C5C1C5BA}" destId="{CD24888D-1B7B-7F4E-A9AA-DE532A87F961}" srcOrd="0" destOrd="0" presId="urn:microsoft.com/office/officeart/2008/layout/PictureStrips"/>
    <dgm:cxn modelId="{94BAED70-5069-464C-B8E3-147FA9ACCBA3}" type="presOf" srcId="{0DCCD782-D277-DC43-9F21-A408FA0EBE45}" destId="{EFA2C4F6-FF48-A045-B68D-109AC887ED1F}" srcOrd="0" destOrd="0" presId="urn:microsoft.com/office/officeart/2008/layout/PictureStrips"/>
    <dgm:cxn modelId="{51CE2254-673A-E349-80EB-3CDBE94397D5}" srcId="{7586F22D-7607-B14E-AA30-3F30C87D465F}" destId="{877D640C-FF89-B140-8605-0C6E21E5F04F}" srcOrd="5" destOrd="0" parTransId="{192EA74F-9358-5C41-AB73-F0DE4B1EAE49}" sibTransId="{6D5140DE-49B1-184A-B5B6-3DEE9D41DAE6}"/>
    <dgm:cxn modelId="{ACB70CC4-930D-D147-BBD9-E65366FEBE16}" srcId="{7586F22D-7607-B14E-AA30-3F30C87D465F}" destId="{92E660A3-0A67-7747-8EDF-5505C5C1C5BA}" srcOrd="4" destOrd="0" parTransId="{955D23DD-387B-3A44-AB6E-AA040BFACAA4}" sibTransId="{C43BCFF6-91F9-3445-BF9A-C80DEA4AAF75}"/>
    <dgm:cxn modelId="{FA031EFE-B0A8-5340-89A3-ACFF57D162B2}" type="presOf" srcId="{DB6DDBEF-E657-6546-AF53-3DB622DA0E5B}" destId="{5BE2891A-731B-2B4A-BD20-9EB9A8520154}" srcOrd="0" destOrd="0" presId="urn:microsoft.com/office/officeart/2008/layout/PictureStrips"/>
    <dgm:cxn modelId="{56B7B0CB-5D2D-7242-A8CD-35264427C3A7}" srcId="{7586F22D-7607-B14E-AA30-3F30C87D465F}" destId="{41A8318F-1E00-6341-8215-4DF94C3591B4}" srcOrd="1" destOrd="0" parTransId="{2F56DEA3-FB63-5447-828D-BBAFA9908066}" sibTransId="{5F930979-125F-5246-B916-DD79A7CBAF2B}"/>
    <dgm:cxn modelId="{446FB11B-41B7-D24D-9143-A26A2924593C}" srcId="{7586F22D-7607-B14E-AA30-3F30C87D465F}" destId="{85DB7708-8B11-1540-BD59-77F691B5AF6E}" srcOrd="3" destOrd="0" parTransId="{16B57004-553D-B84F-9437-3DB7429D02A6}" sibTransId="{82868790-6639-4A44-97BA-B442829DE6E0}"/>
    <dgm:cxn modelId="{59542954-AD98-B14F-A712-9B9D96103746}" type="presOf" srcId="{877D640C-FF89-B140-8605-0C6E21E5F04F}" destId="{9FBB2FFC-7F90-7947-B7F3-8384D0007000}" srcOrd="0" destOrd="0" presId="urn:microsoft.com/office/officeart/2008/layout/PictureStrips"/>
    <dgm:cxn modelId="{A63A8CB0-8FF9-C74B-A303-127E13FD62E7}" type="presOf" srcId="{41A8318F-1E00-6341-8215-4DF94C3591B4}" destId="{FED10E5B-7C89-7A49-BE84-FDE4A25EC2E0}" srcOrd="0" destOrd="0" presId="urn:microsoft.com/office/officeart/2008/layout/PictureStrips"/>
    <dgm:cxn modelId="{D27C7B95-A07C-994C-BED1-66766A42E738}" type="presOf" srcId="{7586F22D-7607-B14E-AA30-3F30C87D465F}" destId="{DBD13B8A-B42C-084D-9FFE-7F1292AB0947}" srcOrd="0" destOrd="0" presId="urn:microsoft.com/office/officeart/2008/layout/PictureStrips"/>
    <dgm:cxn modelId="{A6A222BC-6FB9-1444-BBA6-7DA771BC9D18}" type="presParOf" srcId="{DBD13B8A-B42C-084D-9FFE-7F1292AB0947}" destId="{F4C3222E-26F3-A14D-9746-F370382A7AFE}" srcOrd="0" destOrd="0" presId="urn:microsoft.com/office/officeart/2008/layout/PictureStrips"/>
    <dgm:cxn modelId="{AF601BA2-E816-C64F-AD0F-59828152C8BA}" type="presParOf" srcId="{F4C3222E-26F3-A14D-9746-F370382A7AFE}" destId="{EFA2C4F6-FF48-A045-B68D-109AC887ED1F}" srcOrd="0" destOrd="0" presId="urn:microsoft.com/office/officeart/2008/layout/PictureStrips"/>
    <dgm:cxn modelId="{4A9B826F-CA54-3F4E-9319-CBCCA726A31B}" type="presParOf" srcId="{F4C3222E-26F3-A14D-9746-F370382A7AFE}" destId="{15B8133A-FB3C-C347-92EE-BF9F79B1A8A3}" srcOrd="1" destOrd="0" presId="urn:microsoft.com/office/officeart/2008/layout/PictureStrips"/>
    <dgm:cxn modelId="{97903979-C7E4-764D-90B0-5761F48C7FFD}" type="presParOf" srcId="{DBD13B8A-B42C-084D-9FFE-7F1292AB0947}" destId="{0A9BF0E5-D397-BD49-A8D3-D006766A5556}" srcOrd="1" destOrd="0" presId="urn:microsoft.com/office/officeart/2008/layout/PictureStrips"/>
    <dgm:cxn modelId="{F1B63286-344C-F647-ABA2-73D06EECF6DC}" type="presParOf" srcId="{DBD13B8A-B42C-084D-9FFE-7F1292AB0947}" destId="{83A4E93D-D7E3-1A46-833E-EB02289B1D40}" srcOrd="2" destOrd="0" presId="urn:microsoft.com/office/officeart/2008/layout/PictureStrips"/>
    <dgm:cxn modelId="{C3378BC4-CD79-B641-9053-BABDC80345D9}" type="presParOf" srcId="{83A4E93D-D7E3-1A46-833E-EB02289B1D40}" destId="{FED10E5B-7C89-7A49-BE84-FDE4A25EC2E0}" srcOrd="0" destOrd="0" presId="urn:microsoft.com/office/officeart/2008/layout/PictureStrips"/>
    <dgm:cxn modelId="{0573CE94-E62D-1B4E-9182-0E45C5090A65}" type="presParOf" srcId="{83A4E93D-D7E3-1A46-833E-EB02289B1D40}" destId="{4F55CB6F-69E0-E340-A631-34B6BD8292DE}" srcOrd="1" destOrd="0" presId="urn:microsoft.com/office/officeart/2008/layout/PictureStrips"/>
    <dgm:cxn modelId="{E8D637D6-B163-8A49-873C-9180831A1984}" type="presParOf" srcId="{DBD13B8A-B42C-084D-9FFE-7F1292AB0947}" destId="{10BD64F7-A2D8-E447-AAAB-D60D6E6F43F0}" srcOrd="3" destOrd="0" presId="urn:microsoft.com/office/officeart/2008/layout/PictureStrips"/>
    <dgm:cxn modelId="{D92E8DD3-F8C9-134A-96F7-1391EFDEA68B}" type="presParOf" srcId="{DBD13B8A-B42C-084D-9FFE-7F1292AB0947}" destId="{9D1737BF-9734-AE4E-B7B8-6FB598205C3D}" srcOrd="4" destOrd="0" presId="urn:microsoft.com/office/officeart/2008/layout/PictureStrips"/>
    <dgm:cxn modelId="{A47BB34C-CCE0-5A4E-A193-23072C06D708}" type="presParOf" srcId="{9D1737BF-9734-AE4E-B7B8-6FB598205C3D}" destId="{5BE2891A-731B-2B4A-BD20-9EB9A8520154}" srcOrd="0" destOrd="0" presId="urn:microsoft.com/office/officeart/2008/layout/PictureStrips"/>
    <dgm:cxn modelId="{BCA1C111-6382-D840-908D-529AC40B0AA7}" type="presParOf" srcId="{9D1737BF-9734-AE4E-B7B8-6FB598205C3D}" destId="{94C0C51C-42B7-BE4C-A4DD-A344B245A82F}" srcOrd="1" destOrd="0" presId="urn:microsoft.com/office/officeart/2008/layout/PictureStrips"/>
    <dgm:cxn modelId="{FBE81D7C-F087-5649-962A-EE7775A4D890}" type="presParOf" srcId="{DBD13B8A-B42C-084D-9FFE-7F1292AB0947}" destId="{F4CA2D2D-2B55-BE49-9A60-DBE50D6215C3}" srcOrd="5" destOrd="0" presId="urn:microsoft.com/office/officeart/2008/layout/PictureStrips"/>
    <dgm:cxn modelId="{B360C0D3-32B7-F442-9230-BDF015FCB2D3}" type="presParOf" srcId="{DBD13B8A-B42C-084D-9FFE-7F1292AB0947}" destId="{D1002DB3-EB4E-774D-8974-634EFEE11438}" srcOrd="6" destOrd="0" presId="urn:microsoft.com/office/officeart/2008/layout/PictureStrips"/>
    <dgm:cxn modelId="{0847F641-C5D7-C24F-8525-EFD5123466E3}" type="presParOf" srcId="{D1002DB3-EB4E-774D-8974-634EFEE11438}" destId="{E9A659EB-8595-0E4D-9DE1-AA7B8A597CA7}" srcOrd="0" destOrd="0" presId="urn:microsoft.com/office/officeart/2008/layout/PictureStrips"/>
    <dgm:cxn modelId="{38B198D6-C01C-8944-9B2F-5D649A269401}" type="presParOf" srcId="{D1002DB3-EB4E-774D-8974-634EFEE11438}" destId="{ABCD24AB-A468-CE4E-8B44-8BAF7FCA77DE}" srcOrd="1" destOrd="0" presId="urn:microsoft.com/office/officeart/2008/layout/PictureStrips"/>
    <dgm:cxn modelId="{EACB7C80-A09D-EF49-92C2-570B85F648CA}" type="presParOf" srcId="{DBD13B8A-B42C-084D-9FFE-7F1292AB0947}" destId="{4431B853-475B-BB4E-997A-4D8CD6ABBB03}" srcOrd="7" destOrd="0" presId="urn:microsoft.com/office/officeart/2008/layout/PictureStrips"/>
    <dgm:cxn modelId="{921DC571-8A8D-0B40-98FA-347BC98834AA}" type="presParOf" srcId="{DBD13B8A-B42C-084D-9FFE-7F1292AB0947}" destId="{76BCCED7-88C8-9F41-B18C-5CC84E58AE0C}" srcOrd="8" destOrd="0" presId="urn:microsoft.com/office/officeart/2008/layout/PictureStrips"/>
    <dgm:cxn modelId="{3FA1EEF2-6F49-4C41-84DC-5EA12543DE35}" type="presParOf" srcId="{76BCCED7-88C8-9F41-B18C-5CC84E58AE0C}" destId="{CD24888D-1B7B-7F4E-A9AA-DE532A87F961}" srcOrd="0" destOrd="0" presId="urn:microsoft.com/office/officeart/2008/layout/PictureStrips"/>
    <dgm:cxn modelId="{EFD9F317-DE97-F04B-95C5-8948E01726D9}" type="presParOf" srcId="{76BCCED7-88C8-9F41-B18C-5CC84E58AE0C}" destId="{E8A8ADE3-9D31-9C40-8F6C-662E9F09027A}" srcOrd="1" destOrd="0" presId="urn:microsoft.com/office/officeart/2008/layout/PictureStrips"/>
    <dgm:cxn modelId="{51A61B0F-A34D-4B43-82A2-39E6026184E1}" type="presParOf" srcId="{DBD13B8A-B42C-084D-9FFE-7F1292AB0947}" destId="{593C03CA-4FEB-5440-B15D-9154C05D9A0D}" srcOrd="9" destOrd="0" presId="urn:microsoft.com/office/officeart/2008/layout/PictureStrips"/>
    <dgm:cxn modelId="{DC933FB0-A107-D74C-B4BB-BE2BFC721275}" type="presParOf" srcId="{DBD13B8A-B42C-084D-9FFE-7F1292AB0947}" destId="{88905DD5-65EB-E249-8E70-C74C646CCB32}" srcOrd="10" destOrd="0" presId="urn:microsoft.com/office/officeart/2008/layout/PictureStrips"/>
    <dgm:cxn modelId="{C2A38EED-0E5D-264F-BBB1-5DF46BB90566}" type="presParOf" srcId="{88905DD5-65EB-E249-8E70-C74C646CCB32}" destId="{9FBB2FFC-7F90-7947-B7F3-8384D0007000}" srcOrd="0" destOrd="0" presId="urn:microsoft.com/office/officeart/2008/layout/PictureStrips"/>
    <dgm:cxn modelId="{AC601ACB-3840-8A4A-B1A5-388914F058E0}" type="presParOf" srcId="{88905DD5-65EB-E249-8E70-C74C646CCB32}" destId="{79607048-286A-3149-8CBA-F628D02EC3E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1FA061-4CC4-9D47-B33F-23A53ACFA072}" type="doc">
      <dgm:prSet loTypeId="urn:microsoft.com/office/officeart/2005/8/layout/vList4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1EE702C-A6AB-7346-8649-FBEFD65FA3D6}">
      <dgm:prSet/>
      <dgm:spPr/>
      <dgm:t>
        <a:bodyPr/>
        <a:lstStyle/>
        <a:p>
          <a:pPr rtl="0"/>
          <a:r>
            <a:rPr lang="en-US" b="1" smtClean="0"/>
            <a:t>Pengembangan pada platform IOS</a:t>
          </a:r>
          <a:endParaRPr lang="en-US" b="1"/>
        </a:p>
      </dgm:t>
    </dgm:pt>
    <dgm:pt modelId="{66B4559B-4F1D-D243-B8D2-81541D96DA26}" type="parTrans" cxnId="{AF98918C-3E6C-2647-A2A7-6E32342D160E}">
      <dgm:prSet/>
      <dgm:spPr/>
      <dgm:t>
        <a:bodyPr/>
        <a:lstStyle/>
        <a:p>
          <a:endParaRPr lang="en-US" b="1"/>
        </a:p>
      </dgm:t>
    </dgm:pt>
    <dgm:pt modelId="{446EE937-F943-9A4D-ACFA-DCA0C171CD7D}" type="sibTrans" cxnId="{AF98918C-3E6C-2647-A2A7-6E32342D160E}">
      <dgm:prSet/>
      <dgm:spPr/>
      <dgm:t>
        <a:bodyPr/>
        <a:lstStyle/>
        <a:p>
          <a:endParaRPr lang="en-US" b="1"/>
        </a:p>
      </dgm:t>
    </dgm:pt>
    <dgm:pt modelId="{C65648D8-7AD5-8140-B0CE-CC0A0AACD481}">
      <dgm:prSet/>
      <dgm:spPr/>
      <dgm:t>
        <a:bodyPr/>
        <a:lstStyle/>
        <a:p>
          <a:pPr rtl="0"/>
          <a:r>
            <a:rPr lang="en-US" b="1" dirty="0" err="1" smtClean="0"/>
            <a:t>Penambahan</a:t>
          </a:r>
          <a:r>
            <a:rPr lang="en-US" b="1" dirty="0" smtClean="0"/>
            <a:t> </a:t>
          </a:r>
          <a:r>
            <a:rPr lang="en-US" b="1" dirty="0" err="1" smtClean="0"/>
            <a:t>fitur</a:t>
          </a:r>
          <a:r>
            <a:rPr lang="en-US" b="1" dirty="0" smtClean="0"/>
            <a:t> </a:t>
          </a:r>
          <a:r>
            <a:rPr lang="en-US" b="1" dirty="0" err="1" smtClean="0"/>
            <a:t>pada</a:t>
          </a:r>
          <a:r>
            <a:rPr lang="en-US" b="1" dirty="0" smtClean="0"/>
            <a:t> Payment Channel</a:t>
          </a:r>
          <a:endParaRPr lang="en-US" b="1" dirty="0"/>
        </a:p>
      </dgm:t>
    </dgm:pt>
    <dgm:pt modelId="{865C0885-493C-9A40-9C3A-FFC8FF8D379E}" type="parTrans" cxnId="{D9BF9E4E-7B5B-754A-9750-FA908F703CB7}">
      <dgm:prSet/>
      <dgm:spPr/>
      <dgm:t>
        <a:bodyPr/>
        <a:lstStyle/>
        <a:p>
          <a:endParaRPr lang="en-US" b="1"/>
        </a:p>
      </dgm:t>
    </dgm:pt>
    <dgm:pt modelId="{ACD989B4-9BDC-8849-AF0C-10F60AF684CB}" type="sibTrans" cxnId="{D9BF9E4E-7B5B-754A-9750-FA908F703CB7}">
      <dgm:prSet/>
      <dgm:spPr/>
      <dgm:t>
        <a:bodyPr/>
        <a:lstStyle/>
        <a:p>
          <a:endParaRPr lang="en-US" b="1"/>
        </a:p>
      </dgm:t>
    </dgm:pt>
    <dgm:pt modelId="{A2C9B740-ABEF-E147-BD20-1BC10DC1148D}">
      <dgm:prSet/>
      <dgm:spPr/>
      <dgm:t>
        <a:bodyPr/>
        <a:lstStyle/>
        <a:p>
          <a:pPr rtl="0"/>
          <a:r>
            <a:rPr lang="en-US" b="1" dirty="0" err="1" smtClean="0"/>
            <a:t>Membangun</a:t>
          </a:r>
          <a:r>
            <a:rPr lang="en-US" b="1" dirty="0" smtClean="0"/>
            <a:t> </a:t>
          </a:r>
          <a:r>
            <a:rPr lang="en-US" b="1" dirty="0" err="1" smtClean="0"/>
            <a:t>Kerjasama</a:t>
          </a:r>
          <a:r>
            <a:rPr lang="en-US" b="1" dirty="0" smtClean="0"/>
            <a:t> </a:t>
          </a:r>
          <a:r>
            <a:rPr lang="en-US" b="1" dirty="0" err="1" smtClean="0"/>
            <a:t>dengan</a:t>
          </a:r>
          <a:r>
            <a:rPr lang="en-US" b="1" dirty="0" smtClean="0"/>
            <a:t> </a:t>
          </a:r>
          <a:r>
            <a:rPr lang="en-US" b="1" dirty="0" err="1" smtClean="0"/>
            <a:t>Kelompok</a:t>
          </a:r>
          <a:r>
            <a:rPr lang="en-US" b="1" dirty="0" smtClean="0"/>
            <a:t> </a:t>
          </a:r>
          <a:r>
            <a:rPr lang="en-US" b="1" dirty="0" err="1" smtClean="0"/>
            <a:t>Tani</a:t>
          </a:r>
          <a:r>
            <a:rPr lang="en-US" b="1" dirty="0" smtClean="0"/>
            <a:t>/Aggregator </a:t>
          </a:r>
          <a:r>
            <a:rPr lang="en-US" b="1" dirty="0" err="1" smtClean="0"/>
            <a:t>Komoditas</a:t>
          </a:r>
          <a:endParaRPr lang="en-US" b="1" dirty="0"/>
        </a:p>
      </dgm:t>
    </dgm:pt>
    <dgm:pt modelId="{F6A3F24D-06CF-3B41-A46C-21AC900A71CC}" type="parTrans" cxnId="{D39937FE-0151-7943-9A7C-6FF5F2CB9843}">
      <dgm:prSet/>
      <dgm:spPr/>
      <dgm:t>
        <a:bodyPr/>
        <a:lstStyle/>
        <a:p>
          <a:endParaRPr lang="en-US" b="1"/>
        </a:p>
      </dgm:t>
    </dgm:pt>
    <dgm:pt modelId="{57D58889-71C0-5A45-86D0-6B6285D552E4}" type="sibTrans" cxnId="{D39937FE-0151-7943-9A7C-6FF5F2CB9843}">
      <dgm:prSet/>
      <dgm:spPr/>
      <dgm:t>
        <a:bodyPr/>
        <a:lstStyle/>
        <a:p>
          <a:endParaRPr lang="en-US" b="1"/>
        </a:p>
      </dgm:t>
    </dgm:pt>
    <dgm:pt modelId="{8CEFC6F3-94C4-344B-ADD0-53BD393DCD0F}">
      <dgm:prSet/>
      <dgm:spPr/>
      <dgm:t>
        <a:bodyPr/>
        <a:lstStyle/>
        <a:p>
          <a:pPr rtl="0"/>
          <a:r>
            <a:rPr lang="en-US" b="1" dirty="0" smtClean="0"/>
            <a:t>Promo </a:t>
          </a:r>
          <a:r>
            <a:rPr lang="en-US" b="1" dirty="0" err="1" smtClean="0"/>
            <a:t>Aplikasi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melanjutkan</a:t>
          </a:r>
          <a:r>
            <a:rPr lang="en-US" b="1" dirty="0" smtClean="0"/>
            <a:t> </a:t>
          </a:r>
          <a:r>
            <a:rPr lang="en-US" b="1" dirty="0" err="1" smtClean="0"/>
            <a:t>pembangunan</a:t>
          </a:r>
          <a:r>
            <a:rPr lang="en-US" b="1" dirty="0" smtClean="0"/>
            <a:t> Fan based </a:t>
          </a:r>
          <a:r>
            <a:rPr lang="en-US" b="1" dirty="0" err="1" smtClean="0"/>
            <a:t>melalui</a:t>
          </a:r>
          <a:r>
            <a:rPr lang="en-US" b="1" dirty="0" smtClean="0"/>
            <a:t> </a:t>
          </a:r>
          <a:r>
            <a:rPr lang="en-US" b="1" dirty="0" err="1" smtClean="0"/>
            <a:t>sosial</a:t>
          </a:r>
          <a:r>
            <a:rPr lang="en-US" b="1" dirty="0" smtClean="0"/>
            <a:t> media</a:t>
          </a:r>
          <a:endParaRPr lang="en-US" b="1" dirty="0"/>
        </a:p>
      </dgm:t>
    </dgm:pt>
    <dgm:pt modelId="{4A7FFD5D-31AE-A24E-9F13-5A7A1AD1DE52}" type="parTrans" cxnId="{067B106F-57AD-7541-A271-1490891F2E9D}">
      <dgm:prSet/>
      <dgm:spPr/>
      <dgm:t>
        <a:bodyPr/>
        <a:lstStyle/>
        <a:p>
          <a:endParaRPr lang="en-US" b="1"/>
        </a:p>
      </dgm:t>
    </dgm:pt>
    <dgm:pt modelId="{B9CC377D-F5B1-714D-A47A-D81F2121CB17}" type="sibTrans" cxnId="{067B106F-57AD-7541-A271-1490891F2E9D}">
      <dgm:prSet/>
      <dgm:spPr/>
      <dgm:t>
        <a:bodyPr/>
        <a:lstStyle/>
        <a:p>
          <a:endParaRPr lang="en-US" b="1"/>
        </a:p>
      </dgm:t>
    </dgm:pt>
    <dgm:pt modelId="{7E41A305-FB59-8C4C-A2A7-410BC345D9FE}" type="pres">
      <dgm:prSet presAssocID="{301FA061-4CC4-9D47-B33F-23A53ACFA07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E5A468-015C-AB4D-8C97-EA7A2A8F45A7}" type="pres">
      <dgm:prSet presAssocID="{01EE702C-A6AB-7346-8649-FBEFD65FA3D6}" presName="comp" presStyleCnt="0"/>
      <dgm:spPr/>
    </dgm:pt>
    <dgm:pt modelId="{AF0633AD-BB6A-A642-A4D7-7A8CDE364FB5}" type="pres">
      <dgm:prSet presAssocID="{01EE702C-A6AB-7346-8649-FBEFD65FA3D6}" presName="box" presStyleLbl="node1" presStyleIdx="0" presStyleCnt="4"/>
      <dgm:spPr/>
      <dgm:t>
        <a:bodyPr/>
        <a:lstStyle/>
        <a:p>
          <a:endParaRPr lang="en-US"/>
        </a:p>
      </dgm:t>
    </dgm:pt>
    <dgm:pt modelId="{D53BA518-7A65-E548-BF37-3CEA19A75D99}" type="pres">
      <dgm:prSet presAssocID="{01EE702C-A6AB-7346-8649-FBEFD65FA3D6}" presName="img" presStyleLbl="fgImgPlace1" presStyleIdx="0" presStyleCnt="4"/>
      <dgm:spPr/>
    </dgm:pt>
    <dgm:pt modelId="{74AE3DEB-24D3-FF4A-BCF4-4D03FB53E17B}" type="pres">
      <dgm:prSet presAssocID="{01EE702C-A6AB-7346-8649-FBEFD65FA3D6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D81B8A-DD20-2E44-BB40-583087D717A1}" type="pres">
      <dgm:prSet presAssocID="{446EE937-F943-9A4D-ACFA-DCA0C171CD7D}" presName="spacer" presStyleCnt="0"/>
      <dgm:spPr/>
    </dgm:pt>
    <dgm:pt modelId="{ED27EE21-8957-BC46-B240-09193E6C6DD8}" type="pres">
      <dgm:prSet presAssocID="{C65648D8-7AD5-8140-B0CE-CC0A0AACD481}" presName="comp" presStyleCnt="0"/>
      <dgm:spPr/>
    </dgm:pt>
    <dgm:pt modelId="{739EE4D2-643C-F247-8A32-BD7C600EF8F7}" type="pres">
      <dgm:prSet presAssocID="{C65648D8-7AD5-8140-B0CE-CC0A0AACD481}" presName="box" presStyleLbl="node1" presStyleIdx="1" presStyleCnt="4"/>
      <dgm:spPr/>
      <dgm:t>
        <a:bodyPr/>
        <a:lstStyle/>
        <a:p>
          <a:endParaRPr lang="en-US"/>
        </a:p>
      </dgm:t>
    </dgm:pt>
    <dgm:pt modelId="{32261E48-3DD8-904F-8845-CAFDC887E7E4}" type="pres">
      <dgm:prSet presAssocID="{C65648D8-7AD5-8140-B0CE-CC0A0AACD481}" presName="img" presStyleLbl="fgImgPlace1" presStyleIdx="1" presStyleCnt="4"/>
      <dgm:spPr/>
    </dgm:pt>
    <dgm:pt modelId="{50DCDB05-AE96-3B43-AB7E-AE98FFBEF28A}" type="pres">
      <dgm:prSet presAssocID="{C65648D8-7AD5-8140-B0CE-CC0A0AACD481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CB4564-9505-0545-91C5-928FD713F902}" type="pres">
      <dgm:prSet presAssocID="{ACD989B4-9BDC-8849-AF0C-10F60AF684CB}" presName="spacer" presStyleCnt="0"/>
      <dgm:spPr/>
    </dgm:pt>
    <dgm:pt modelId="{13477DED-E53F-804C-A232-2A0E6683532F}" type="pres">
      <dgm:prSet presAssocID="{A2C9B740-ABEF-E147-BD20-1BC10DC1148D}" presName="comp" presStyleCnt="0"/>
      <dgm:spPr/>
    </dgm:pt>
    <dgm:pt modelId="{B1484B5E-8451-624C-9A05-46855F378897}" type="pres">
      <dgm:prSet presAssocID="{A2C9B740-ABEF-E147-BD20-1BC10DC1148D}" presName="box" presStyleLbl="node1" presStyleIdx="2" presStyleCnt="4"/>
      <dgm:spPr/>
      <dgm:t>
        <a:bodyPr/>
        <a:lstStyle/>
        <a:p>
          <a:endParaRPr lang="en-US"/>
        </a:p>
      </dgm:t>
    </dgm:pt>
    <dgm:pt modelId="{D6BA75B7-1DBE-784A-8005-D137A93F8AAD}" type="pres">
      <dgm:prSet presAssocID="{A2C9B740-ABEF-E147-BD20-1BC10DC1148D}" presName="img" presStyleLbl="fgImgPlace1" presStyleIdx="2" presStyleCnt="4"/>
      <dgm:spPr/>
    </dgm:pt>
    <dgm:pt modelId="{B1CBF4F4-2240-0A49-94F5-8788991125B3}" type="pres">
      <dgm:prSet presAssocID="{A2C9B740-ABEF-E147-BD20-1BC10DC1148D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D29431-F436-B74D-8AA7-50B8E3D8746F}" type="pres">
      <dgm:prSet presAssocID="{57D58889-71C0-5A45-86D0-6B6285D552E4}" presName="spacer" presStyleCnt="0"/>
      <dgm:spPr/>
    </dgm:pt>
    <dgm:pt modelId="{3A30D61E-0BC2-3943-9CA9-72C9EA2DAE7D}" type="pres">
      <dgm:prSet presAssocID="{8CEFC6F3-94C4-344B-ADD0-53BD393DCD0F}" presName="comp" presStyleCnt="0"/>
      <dgm:spPr/>
    </dgm:pt>
    <dgm:pt modelId="{2E2E10DB-D122-0740-9455-5DB23B0CBA36}" type="pres">
      <dgm:prSet presAssocID="{8CEFC6F3-94C4-344B-ADD0-53BD393DCD0F}" presName="box" presStyleLbl="node1" presStyleIdx="3" presStyleCnt="4"/>
      <dgm:spPr/>
      <dgm:t>
        <a:bodyPr/>
        <a:lstStyle/>
        <a:p>
          <a:endParaRPr lang="en-US"/>
        </a:p>
      </dgm:t>
    </dgm:pt>
    <dgm:pt modelId="{0C8E4286-0687-1648-93B8-1092E07496B1}" type="pres">
      <dgm:prSet presAssocID="{8CEFC6F3-94C4-344B-ADD0-53BD393DCD0F}" presName="img" presStyleLbl="fgImgPlace1" presStyleIdx="3" presStyleCnt="4"/>
      <dgm:spPr/>
    </dgm:pt>
    <dgm:pt modelId="{5DA50854-126E-F147-951D-291948CBC392}" type="pres">
      <dgm:prSet presAssocID="{8CEFC6F3-94C4-344B-ADD0-53BD393DCD0F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D07721A-F175-AE4A-A5A6-9974088659C4}" type="presOf" srcId="{A2C9B740-ABEF-E147-BD20-1BC10DC1148D}" destId="{B1CBF4F4-2240-0A49-94F5-8788991125B3}" srcOrd="1" destOrd="0" presId="urn:microsoft.com/office/officeart/2005/8/layout/vList4"/>
    <dgm:cxn modelId="{D39937FE-0151-7943-9A7C-6FF5F2CB9843}" srcId="{301FA061-4CC4-9D47-B33F-23A53ACFA072}" destId="{A2C9B740-ABEF-E147-BD20-1BC10DC1148D}" srcOrd="2" destOrd="0" parTransId="{F6A3F24D-06CF-3B41-A46C-21AC900A71CC}" sibTransId="{57D58889-71C0-5A45-86D0-6B6285D552E4}"/>
    <dgm:cxn modelId="{AF98918C-3E6C-2647-A2A7-6E32342D160E}" srcId="{301FA061-4CC4-9D47-B33F-23A53ACFA072}" destId="{01EE702C-A6AB-7346-8649-FBEFD65FA3D6}" srcOrd="0" destOrd="0" parTransId="{66B4559B-4F1D-D243-B8D2-81541D96DA26}" sibTransId="{446EE937-F943-9A4D-ACFA-DCA0C171CD7D}"/>
    <dgm:cxn modelId="{93AA0E29-B03F-F544-9B91-F50E18DF3DB5}" type="presOf" srcId="{01EE702C-A6AB-7346-8649-FBEFD65FA3D6}" destId="{AF0633AD-BB6A-A642-A4D7-7A8CDE364FB5}" srcOrd="0" destOrd="0" presId="urn:microsoft.com/office/officeart/2005/8/layout/vList4"/>
    <dgm:cxn modelId="{C0F3A38D-587D-064F-9382-A392F986BF6E}" type="presOf" srcId="{01EE702C-A6AB-7346-8649-FBEFD65FA3D6}" destId="{74AE3DEB-24D3-FF4A-BCF4-4D03FB53E17B}" srcOrd="1" destOrd="0" presId="urn:microsoft.com/office/officeart/2005/8/layout/vList4"/>
    <dgm:cxn modelId="{AA4CD594-4465-EF47-9E12-8B2B2150D763}" type="presOf" srcId="{A2C9B740-ABEF-E147-BD20-1BC10DC1148D}" destId="{B1484B5E-8451-624C-9A05-46855F378897}" srcOrd="0" destOrd="0" presId="urn:microsoft.com/office/officeart/2005/8/layout/vList4"/>
    <dgm:cxn modelId="{65835144-5EA5-0144-BB72-382E765B8D1B}" type="presOf" srcId="{C65648D8-7AD5-8140-B0CE-CC0A0AACD481}" destId="{739EE4D2-643C-F247-8A32-BD7C600EF8F7}" srcOrd="0" destOrd="0" presId="urn:microsoft.com/office/officeart/2005/8/layout/vList4"/>
    <dgm:cxn modelId="{0610058D-0344-694A-ACBF-8CBEA1FDAEA2}" type="presOf" srcId="{C65648D8-7AD5-8140-B0CE-CC0A0AACD481}" destId="{50DCDB05-AE96-3B43-AB7E-AE98FFBEF28A}" srcOrd="1" destOrd="0" presId="urn:microsoft.com/office/officeart/2005/8/layout/vList4"/>
    <dgm:cxn modelId="{D9BF9E4E-7B5B-754A-9750-FA908F703CB7}" srcId="{301FA061-4CC4-9D47-B33F-23A53ACFA072}" destId="{C65648D8-7AD5-8140-B0CE-CC0A0AACD481}" srcOrd="1" destOrd="0" parTransId="{865C0885-493C-9A40-9C3A-FFC8FF8D379E}" sibTransId="{ACD989B4-9BDC-8849-AF0C-10F60AF684CB}"/>
    <dgm:cxn modelId="{067B106F-57AD-7541-A271-1490891F2E9D}" srcId="{301FA061-4CC4-9D47-B33F-23A53ACFA072}" destId="{8CEFC6F3-94C4-344B-ADD0-53BD393DCD0F}" srcOrd="3" destOrd="0" parTransId="{4A7FFD5D-31AE-A24E-9F13-5A7A1AD1DE52}" sibTransId="{B9CC377D-F5B1-714D-A47A-D81F2121CB17}"/>
    <dgm:cxn modelId="{28C5DF60-1CF1-0549-AEAB-EC838C8BC349}" type="presOf" srcId="{301FA061-4CC4-9D47-B33F-23A53ACFA072}" destId="{7E41A305-FB59-8C4C-A2A7-410BC345D9FE}" srcOrd="0" destOrd="0" presId="urn:microsoft.com/office/officeart/2005/8/layout/vList4"/>
    <dgm:cxn modelId="{E1898E82-BEFA-1349-B996-F20952806B87}" type="presOf" srcId="{8CEFC6F3-94C4-344B-ADD0-53BD393DCD0F}" destId="{5DA50854-126E-F147-951D-291948CBC392}" srcOrd="1" destOrd="0" presId="urn:microsoft.com/office/officeart/2005/8/layout/vList4"/>
    <dgm:cxn modelId="{FCF663D4-2F47-D346-8C4B-920B0EB2FEED}" type="presOf" srcId="{8CEFC6F3-94C4-344B-ADD0-53BD393DCD0F}" destId="{2E2E10DB-D122-0740-9455-5DB23B0CBA36}" srcOrd="0" destOrd="0" presId="urn:microsoft.com/office/officeart/2005/8/layout/vList4"/>
    <dgm:cxn modelId="{DE257A49-46B2-0446-88CA-BEF87D5A900E}" type="presParOf" srcId="{7E41A305-FB59-8C4C-A2A7-410BC345D9FE}" destId="{65E5A468-015C-AB4D-8C97-EA7A2A8F45A7}" srcOrd="0" destOrd="0" presId="urn:microsoft.com/office/officeart/2005/8/layout/vList4"/>
    <dgm:cxn modelId="{66783758-AAE0-C24F-8334-51CE9D749994}" type="presParOf" srcId="{65E5A468-015C-AB4D-8C97-EA7A2A8F45A7}" destId="{AF0633AD-BB6A-A642-A4D7-7A8CDE364FB5}" srcOrd="0" destOrd="0" presId="urn:microsoft.com/office/officeart/2005/8/layout/vList4"/>
    <dgm:cxn modelId="{43E0FB7D-1BF6-6144-8DE7-9B36F173875C}" type="presParOf" srcId="{65E5A468-015C-AB4D-8C97-EA7A2A8F45A7}" destId="{D53BA518-7A65-E548-BF37-3CEA19A75D99}" srcOrd="1" destOrd="0" presId="urn:microsoft.com/office/officeart/2005/8/layout/vList4"/>
    <dgm:cxn modelId="{9F98B4E9-8560-914B-81C0-0B598D01DBC4}" type="presParOf" srcId="{65E5A468-015C-AB4D-8C97-EA7A2A8F45A7}" destId="{74AE3DEB-24D3-FF4A-BCF4-4D03FB53E17B}" srcOrd="2" destOrd="0" presId="urn:microsoft.com/office/officeart/2005/8/layout/vList4"/>
    <dgm:cxn modelId="{5F094EA5-1BBC-6446-9411-A579DBBE6E6D}" type="presParOf" srcId="{7E41A305-FB59-8C4C-A2A7-410BC345D9FE}" destId="{92D81B8A-DD20-2E44-BB40-583087D717A1}" srcOrd="1" destOrd="0" presId="urn:microsoft.com/office/officeart/2005/8/layout/vList4"/>
    <dgm:cxn modelId="{FA2DC18B-0EA4-974E-A7BB-F4C7C058BDC9}" type="presParOf" srcId="{7E41A305-FB59-8C4C-A2A7-410BC345D9FE}" destId="{ED27EE21-8957-BC46-B240-09193E6C6DD8}" srcOrd="2" destOrd="0" presId="urn:microsoft.com/office/officeart/2005/8/layout/vList4"/>
    <dgm:cxn modelId="{AD4EEC85-A8C4-DC4A-AEAD-A6E1C7008E9D}" type="presParOf" srcId="{ED27EE21-8957-BC46-B240-09193E6C6DD8}" destId="{739EE4D2-643C-F247-8A32-BD7C600EF8F7}" srcOrd="0" destOrd="0" presId="urn:microsoft.com/office/officeart/2005/8/layout/vList4"/>
    <dgm:cxn modelId="{41551B15-76D6-174A-9304-87CC19ED8AEF}" type="presParOf" srcId="{ED27EE21-8957-BC46-B240-09193E6C6DD8}" destId="{32261E48-3DD8-904F-8845-CAFDC887E7E4}" srcOrd="1" destOrd="0" presId="urn:microsoft.com/office/officeart/2005/8/layout/vList4"/>
    <dgm:cxn modelId="{F10081A8-549D-8941-965F-56B516569270}" type="presParOf" srcId="{ED27EE21-8957-BC46-B240-09193E6C6DD8}" destId="{50DCDB05-AE96-3B43-AB7E-AE98FFBEF28A}" srcOrd="2" destOrd="0" presId="urn:microsoft.com/office/officeart/2005/8/layout/vList4"/>
    <dgm:cxn modelId="{27D84425-05F9-854B-83D8-94934BC6421C}" type="presParOf" srcId="{7E41A305-FB59-8C4C-A2A7-410BC345D9FE}" destId="{F4CB4564-9505-0545-91C5-928FD713F902}" srcOrd="3" destOrd="0" presId="urn:microsoft.com/office/officeart/2005/8/layout/vList4"/>
    <dgm:cxn modelId="{2926DB5C-BC3D-8A4B-A7AF-EA994151A044}" type="presParOf" srcId="{7E41A305-FB59-8C4C-A2A7-410BC345D9FE}" destId="{13477DED-E53F-804C-A232-2A0E6683532F}" srcOrd="4" destOrd="0" presId="urn:microsoft.com/office/officeart/2005/8/layout/vList4"/>
    <dgm:cxn modelId="{3A3606D3-A646-504A-9CCD-DBF8F113DC08}" type="presParOf" srcId="{13477DED-E53F-804C-A232-2A0E6683532F}" destId="{B1484B5E-8451-624C-9A05-46855F378897}" srcOrd="0" destOrd="0" presId="urn:microsoft.com/office/officeart/2005/8/layout/vList4"/>
    <dgm:cxn modelId="{DDAD0256-B9F6-D140-A66C-7590FEEA5307}" type="presParOf" srcId="{13477DED-E53F-804C-A232-2A0E6683532F}" destId="{D6BA75B7-1DBE-784A-8005-D137A93F8AAD}" srcOrd="1" destOrd="0" presId="urn:microsoft.com/office/officeart/2005/8/layout/vList4"/>
    <dgm:cxn modelId="{5713109B-D500-7448-BCBE-22D0E0FF7169}" type="presParOf" srcId="{13477DED-E53F-804C-A232-2A0E6683532F}" destId="{B1CBF4F4-2240-0A49-94F5-8788991125B3}" srcOrd="2" destOrd="0" presId="urn:microsoft.com/office/officeart/2005/8/layout/vList4"/>
    <dgm:cxn modelId="{6E5B6C42-211E-3B43-97AA-0A3F65C96253}" type="presParOf" srcId="{7E41A305-FB59-8C4C-A2A7-410BC345D9FE}" destId="{A9D29431-F436-B74D-8AA7-50B8E3D8746F}" srcOrd="5" destOrd="0" presId="urn:microsoft.com/office/officeart/2005/8/layout/vList4"/>
    <dgm:cxn modelId="{356EDA9F-FA42-6541-A7F1-0830B8400C43}" type="presParOf" srcId="{7E41A305-FB59-8C4C-A2A7-410BC345D9FE}" destId="{3A30D61E-0BC2-3943-9CA9-72C9EA2DAE7D}" srcOrd="6" destOrd="0" presId="urn:microsoft.com/office/officeart/2005/8/layout/vList4"/>
    <dgm:cxn modelId="{BCFEFAE8-F868-0B44-A0D1-95B78CF1D993}" type="presParOf" srcId="{3A30D61E-0BC2-3943-9CA9-72C9EA2DAE7D}" destId="{2E2E10DB-D122-0740-9455-5DB23B0CBA36}" srcOrd="0" destOrd="0" presId="urn:microsoft.com/office/officeart/2005/8/layout/vList4"/>
    <dgm:cxn modelId="{941DD751-3ED0-8848-8FD7-DB1069D4D5E2}" type="presParOf" srcId="{3A30D61E-0BC2-3943-9CA9-72C9EA2DAE7D}" destId="{0C8E4286-0687-1648-93B8-1092E07496B1}" srcOrd="1" destOrd="0" presId="urn:microsoft.com/office/officeart/2005/8/layout/vList4"/>
    <dgm:cxn modelId="{BDA691A5-9D32-5641-AE76-E897EAAC50BD}" type="presParOf" srcId="{3A30D61E-0BC2-3943-9CA9-72C9EA2DAE7D}" destId="{5DA50854-126E-F147-951D-291948CBC39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0A09B-9C91-9E48-958C-2A3FEE2862A7}">
      <dsp:nvSpPr>
        <dsp:cNvPr id="0" name=""/>
        <dsp:cNvSpPr/>
      </dsp:nvSpPr>
      <dsp:spPr>
        <a:xfrm>
          <a:off x="387904" y="316633"/>
          <a:ext cx="4860809" cy="15190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871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Aplikasi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Kawal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Harga</a:t>
          </a:r>
          <a:r>
            <a:rPr lang="en-US" sz="1700" b="1" kern="1200" dirty="0" smtClean="0"/>
            <a:t> (d/h </a:t>
          </a:r>
          <a:r>
            <a:rPr lang="en-US" sz="1700" b="1" kern="1200" dirty="0" err="1" smtClean="0"/>
            <a:t>Pantau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Harga</a:t>
          </a:r>
          <a:r>
            <a:rPr lang="en-US" sz="1700" b="1" kern="1200" dirty="0" smtClean="0"/>
            <a:t>) </a:t>
          </a:r>
          <a:r>
            <a:rPr lang="en-US" sz="1700" b="1" kern="1200" dirty="0" err="1" smtClean="0"/>
            <a:t>Terpilih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sebagai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Juara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Terbaik</a:t>
          </a:r>
          <a:r>
            <a:rPr lang="en-US" sz="1700" b="1" kern="1200" dirty="0" smtClean="0"/>
            <a:t>  </a:t>
          </a:r>
          <a:r>
            <a:rPr lang="en-US" sz="1700" b="1" kern="1200" dirty="0" err="1" smtClean="0"/>
            <a:t>Kompetisi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Hackathon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Merdeka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pada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tanggal</a:t>
          </a:r>
          <a:r>
            <a:rPr lang="en-US" sz="1700" b="1" kern="1200" dirty="0" smtClean="0"/>
            <a:t> 22-23 </a:t>
          </a:r>
          <a:r>
            <a:rPr lang="en-US" sz="1700" b="1" kern="1200" dirty="0" err="1" smtClean="0"/>
            <a:t>agustus</a:t>
          </a:r>
          <a:r>
            <a:rPr lang="en-US" sz="1700" b="1" kern="1200" dirty="0" smtClean="0"/>
            <a:t> 2015 di </a:t>
          </a:r>
          <a:r>
            <a:rPr lang="en-US" sz="1700" b="1" kern="1200" dirty="0" err="1" smtClean="0"/>
            <a:t>Gedung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Krida</a:t>
          </a:r>
          <a:r>
            <a:rPr lang="en-US" sz="1700" b="1" kern="1200" dirty="0" smtClean="0"/>
            <a:t> Bhakti </a:t>
          </a:r>
          <a:r>
            <a:rPr lang="en-US" sz="1700" b="1" kern="1200" dirty="0" err="1" smtClean="0"/>
            <a:t>Sekretariat</a:t>
          </a:r>
          <a:r>
            <a:rPr lang="en-US" sz="1700" b="1" kern="1200" dirty="0" smtClean="0"/>
            <a:t> Negara</a:t>
          </a:r>
          <a:endParaRPr lang="en-US" sz="1700" kern="1200" dirty="0"/>
        </a:p>
      </dsp:txBody>
      <dsp:txXfrm>
        <a:off x="387904" y="316633"/>
        <a:ext cx="4860809" cy="1519003"/>
      </dsp:txXfrm>
    </dsp:sp>
    <dsp:sp modelId="{D5230F4F-38A3-BB49-A9FF-611FDB987510}">
      <dsp:nvSpPr>
        <dsp:cNvPr id="0" name=""/>
        <dsp:cNvSpPr/>
      </dsp:nvSpPr>
      <dsp:spPr>
        <a:xfrm>
          <a:off x="185370" y="97222"/>
          <a:ext cx="1063302" cy="1594953"/>
        </a:xfrm>
        <a:prstGeom prst="rect">
          <a:avLst/>
        </a:prstGeom>
        <a:blipFill dpi="0" rotWithShape="1"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r="65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D715E75-809F-FA44-B963-134E6AEB87DC}">
      <dsp:nvSpPr>
        <dsp:cNvPr id="0" name=""/>
        <dsp:cNvSpPr/>
      </dsp:nvSpPr>
      <dsp:spPr>
        <a:xfrm>
          <a:off x="5721968" y="316633"/>
          <a:ext cx="4860809" cy="15190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871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Sebagai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pemenang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mendapat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kesempatan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bertemu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Presiden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Joko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Widodo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pada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tanggal</a:t>
          </a:r>
          <a:r>
            <a:rPr lang="en-US" sz="1700" b="1" kern="1200" dirty="0" smtClean="0"/>
            <a:t> 24 </a:t>
          </a:r>
          <a:r>
            <a:rPr lang="en-US" sz="1700" b="1" kern="1200" dirty="0" err="1" smtClean="0"/>
            <a:t>Agustus</a:t>
          </a:r>
          <a:r>
            <a:rPr lang="en-US" sz="1700" b="1" kern="1200" dirty="0" smtClean="0"/>
            <a:t> 2015 di Istana Bogor</a:t>
          </a:r>
          <a:endParaRPr lang="en-US" sz="1700" b="1" kern="1200" dirty="0"/>
        </a:p>
      </dsp:txBody>
      <dsp:txXfrm>
        <a:off x="5721968" y="316633"/>
        <a:ext cx="4860809" cy="1519003"/>
      </dsp:txXfrm>
    </dsp:sp>
    <dsp:sp modelId="{AD2AA6A6-C77A-5240-A570-52E3D2D9C3B7}">
      <dsp:nvSpPr>
        <dsp:cNvPr id="0" name=""/>
        <dsp:cNvSpPr/>
      </dsp:nvSpPr>
      <dsp:spPr>
        <a:xfrm>
          <a:off x="5519434" y="97222"/>
          <a:ext cx="1063302" cy="1594953"/>
        </a:xfrm>
        <a:prstGeom prst="rect">
          <a:avLst/>
        </a:prstGeom>
        <a:blipFill dpi="0" rotWithShape="1"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DF7F9E-4679-D345-851B-19C552C5D231}">
      <dsp:nvSpPr>
        <dsp:cNvPr id="0" name=""/>
        <dsp:cNvSpPr/>
      </dsp:nvSpPr>
      <dsp:spPr>
        <a:xfrm>
          <a:off x="387904" y="2228889"/>
          <a:ext cx="4860809" cy="1519003"/>
        </a:xfrm>
        <a:prstGeom prst="rect">
          <a:avLst/>
        </a:prstGeom>
        <a:solidFill>
          <a:srgbClr val="FFFFFF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871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MOU </a:t>
          </a:r>
          <a:r>
            <a:rPr lang="en-US" sz="1700" b="1" kern="1200" dirty="0" err="1" smtClean="0"/>
            <a:t>dengan</a:t>
          </a:r>
          <a:r>
            <a:rPr lang="en-US" sz="1700" b="1" kern="1200" dirty="0" smtClean="0"/>
            <a:t> MASTEL </a:t>
          </a:r>
          <a:r>
            <a:rPr lang="en-US" sz="1700" b="1" kern="1200" dirty="0" err="1" smtClean="0"/>
            <a:t>pada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tanggal</a:t>
          </a:r>
          <a:r>
            <a:rPr lang="en-US" sz="1700" b="1" kern="1200" dirty="0" smtClean="0"/>
            <a:t> 16 </a:t>
          </a:r>
          <a:r>
            <a:rPr lang="en-US" sz="1700" b="1" kern="1200" dirty="0" err="1" smtClean="0"/>
            <a:t>Maret</a:t>
          </a:r>
          <a:r>
            <a:rPr lang="en-US" sz="1700" b="1" kern="1200" dirty="0" smtClean="0"/>
            <a:t> 2016, </a:t>
          </a:r>
          <a:r>
            <a:rPr lang="en-US" sz="1700" b="1" kern="1200" dirty="0" err="1" smtClean="0"/>
            <a:t>Kawal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Harga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menjadi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bagian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dari</a:t>
          </a:r>
          <a:r>
            <a:rPr lang="en-US" sz="1700" b="1" kern="1200" dirty="0" smtClean="0"/>
            <a:t> program MASTEL Digital </a:t>
          </a:r>
          <a:r>
            <a:rPr lang="en-US" sz="1700" b="1" kern="1200" dirty="0" err="1" smtClean="0"/>
            <a:t>Inititative</a:t>
          </a:r>
          <a:endParaRPr lang="en-US" sz="1700" b="1" kern="1200" dirty="0"/>
        </a:p>
      </dsp:txBody>
      <dsp:txXfrm>
        <a:off x="387904" y="2228889"/>
        <a:ext cx="4860809" cy="1519003"/>
      </dsp:txXfrm>
    </dsp:sp>
    <dsp:sp modelId="{9A048EEE-8959-0E4C-A9AF-7DD5B3026941}">
      <dsp:nvSpPr>
        <dsp:cNvPr id="0" name=""/>
        <dsp:cNvSpPr/>
      </dsp:nvSpPr>
      <dsp:spPr>
        <a:xfrm>
          <a:off x="0" y="1991949"/>
          <a:ext cx="1063302" cy="1594953"/>
        </a:xfrm>
        <a:prstGeom prst="rect">
          <a:avLst/>
        </a:prstGeom>
        <a:blipFill dpi="0" rotWithShape="1"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16480" b="6653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C9DEFFD-A85E-844E-9A0C-8016F5D32DD9}">
      <dsp:nvSpPr>
        <dsp:cNvPr id="0" name=""/>
        <dsp:cNvSpPr/>
      </dsp:nvSpPr>
      <dsp:spPr>
        <a:xfrm>
          <a:off x="5721968" y="2228889"/>
          <a:ext cx="4860809" cy="15190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871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Diluncurkan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dalam</a:t>
          </a:r>
          <a:r>
            <a:rPr lang="en-US" sz="1700" b="1" kern="1200" dirty="0" smtClean="0"/>
            <a:t> program </a:t>
          </a:r>
          <a:r>
            <a:rPr lang="en-US" sz="1700" b="1" kern="1200" dirty="0" err="1" smtClean="0"/>
            <a:t>Sinergi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Ekonomi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Kerakyatan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melalui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Pertanian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berbasis</a:t>
          </a:r>
          <a:r>
            <a:rPr lang="en-US" sz="1700" b="1" kern="1200" dirty="0" smtClean="0"/>
            <a:t> TIK </a:t>
          </a:r>
          <a:r>
            <a:rPr lang="en-US" sz="1700" b="1" kern="1200" dirty="0" err="1" smtClean="0"/>
            <a:t>pada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tanggal</a:t>
          </a:r>
          <a:r>
            <a:rPr lang="en-US" sz="1700" b="1" kern="1200" dirty="0" smtClean="0"/>
            <a:t> 11 April 2016 di STA </a:t>
          </a:r>
          <a:r>
            <a:rPr lang="en-US" sz="1700" b="1" kern="1200" dirty="0" err="1" smtClean="0"/>
            <a:t>Larangan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Brebes</a:t>
          </a:r>
          <a:endParaRPr lang="en-US" sz="1700" b="1" kern="1200" dirty="0"/>
        </a:p>
      </dsp:txBody>
      <dsp:txXfrm>
        <a:off x="5721968" y="2228889"/>
        <a:ext cx="4860809" cy="1519003"/>
      </dsp:txXfrm>
    </dsp:sp>
    <dsp:sp modelId="{139231F3-8DCA-8A4A-9115-21F3BF25CCE6}">
      <dsp:nvSpPr>
        <dsp:cNvPr id="0" name=""/>
        <dsp:cNvSpPr/>
      </dsp:nvSpPr>
      <dsp:spPr>
        <a:xfrm>
          <a:off x="5519434" y="2009478"/>
          <a:ext cx="1063302" cy="1594953"/>
        </a:xfrm>
        <a:prstGeom prst="rect">
          <a:avLst/>
        </a:prstGeom>
        <a:blipFill dpi="0" rotWithShape="1"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7ABD45A-9BAA-2F4A-8667-6400503CC621}">
      <dsp:nvSpPr>
        <dsp:cNvPr id="0" name=""/>
        <dsp:cNvSpPr/>
      </dsp:nvSpPr>
      <dsp:spPr>
        <a:xfrm>
          <a:off x="3054936" y="4141145"/>
          <a:ext cx="4860809" cy="1519003"/>
        </a:xfrm>
        <a:prstGeom prst="rect">
          <a:avLst/>
        </a:prstGeom>
        <a:solidFill>
          <a:schemeClr val="lt1">
            <a:hueOff val="0"/>
            <a:satOff val="0"/>
            <a:lumOff val="0"/>
            <a:alpha val="94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871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err="1" smtClean="0"/>
            <a:t>Sudah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terdownload</a:t>
          </a:r>
          <a:r>
            <a:rPr lang="en-US" sz="1700" b="1" kern="1200" dirty="0" smtClean="0"/>
            <a:t> 2.200 kali </a:t>
          </a:r>
          <a:r>
            <a:rPr lang="en-US" sz="1700" b="1" kern="1200" dirty="0" err="1" smtClean="0"/>
            <a:t>melalui</a:t>
          </a:r>
          <a:r>
            <a:rPr lang="en-US" sz="1700" b="1" kern="1200" dirty="0" smtClean="0"/>
            <a:t> Google </a:t>
          </a:r>
          <a:r>
            <a:rPr lang="en-US" sz="1700" b="1" kern="1200" dirty="0" err="1" smtClean="0"/>
            <a:t>Playstore</a:t>
          </a:r>
          <a:r>
            <a:rPr lang="en-US" sz="1700" b="1" kern="1200" dirty="0" smtClean="0"/>
            <a:t>, </a:t>
          </a:r>
          <a:r>
            <a:rPr lang="en-US" sz="1700" b="1" kern="1200" dirty="0" err="1" smtClean="0"/>
            <a:t>dan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memiliki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ratusan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petani</a:t>
          </a:r>
          <a:r>
            <a:rPr lang="en-US" sz="1700" b="1" kern="1200" dirty="0" smtClean="0"/>
            <a:t> yang </a:t>
          </a:r>
          <a:r>
            <a:rPr lang="en-US" sz="1700" b="1" kern="1200" dirty="0" err="1" smtClean="0"/>
            <a:t>sudah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bergabung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sebagai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penjual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komoditas</a:t>
          </a:r>
          <a:endParaRPr lang="en-US" sz="1700" b="1" kern="1200" dirty="0"/>
        </a:p>
      </dsp:txBody>
      <dsp:txXfrm>
        <a:off x="3054936" y="4141145"/>
        <a:ext cx="4860809" cy="1519003"/>
      </dsp:txXfrm>
    </dsp:sp>
    <dsp:sp modelId="{7594B119-B34A-3B44-B8C5-7310DD671799}">
      <dsp:nvSpPr>
        <dsp:cNvPr id="0" name=""/>
        <dsp:cNvSpPr/>
      </dsp:nvSpPr>
      <dsp:spPr>
        <a:xfrm>
          <a:off x="2852402" y="3921734"/>
          <a:ext cx="1063302" cy="1594953"/>
        </a:xfrm>
        <a:prstGeom prst="rect">
          <a:avLst/>
        </a:prstGeom>
        <a:blipFill dpi="0" rotWithShape="1">
          <a:blip xmlns:r="http://schemas.openxmlformats.org/officeDocument/2006/relationships"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t="7963" b="9935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34832-6B9E-4048-B440-258467138C9A}">
      <dsp:nvSpPr>
        <dsp:cNvPr id="0" name=""/>
        <dsp:cNvSpPr/>
      </dsp:nvSpPr>
      <dsp:spPr>
        <a:xfrm>
          <a:off x="0" y="345774"/>
          <a:ext cx="10895149" cy="77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585" tIns="374904" rIns="84558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Founder </a:t>
          </a:r>
          <a:endParaRPr lang="en-US" sz="2000" b="1" kern="1200" dirty="0"/>
        </a:p>
      </dsp:txBody>
      <dsp:txXfrm>
        <a:off x="0" y="345774"/>
        <a:ext cx="10895149" cy="779625"/>
      </dsp:txXfrm>
    </dsp:sp>
    <dsp:sp modelId="{870B02F6-8496-7647-B077-32CD2C24BB70}">
      <dsp:nvSpPr>
        <dsp:cNvPr id="0" name=""/>
        <dsp:cNvSpPr/>
      </dsp:nvSpPr>
      <dsp:spPr>
        <a:xfrm>
          <a:off x="544757" y="80094"/>
          <a:ext cx="7626604" cy="5313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267" tIns="0" rIns="28826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Ivan </a:t>
          </a:r>
          <a:r>
            <a:rPr lang="en-US" sz="2400" b="1" kern="1200" dirty="0" err="1" smtClean="0"/>
            <a:t>Sugiarto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Widodo</a:t>
          </a:r>
          <a:endParaRPr lang="en-US" sz="2400" b="1" kern="1200" dirty="0"/>
        </a:p>
      </dsp:txBody>
      <dsp:txXfrm>
        <a:off x="570696" y="106033"/>
        <a:ext cx="7574726" cy="479482"/>
      </dsp:txXfrm>
    </dsp:sp>
    <dsp:sp modelId="{1F1AC4BA-7EBC-E44E-9EAA-3995C7BEFE6B}">
      <dsp:nvSpPr>
        <dsp:cNvPr id="0" name=""/>
        <dsp:cNvSpPr/>
      </dsp:nvSpPr>
      <dsp:spPr>
        <a:xfrm>
          <a:off x="0" y="1488279"/>
          <a:ext cx="10895149" cy="77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585" tIns="374904" rIns="84558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Founder</a:t>
          </a:r>
          <a:endParaRPr lang="en-US" sz="2400" b="1" kern="1200" dirty="0"/>
        </a:p>
      </dsp:txBody>
      <dsp:txXfrm>
        <a:off x="0" y="1488279"/>
        <a:ext cx="10895149" cy="779625"/>
      </dsp:txXfrm>
    </dsp:sp>
    <dsp:sp modelId="{7E86F01C-C632-DB4A-AE7E-5879B7B51366}">
      <dsp:nvSpPr>
        <dsp:cNvPr id="0" name=""/>
        <dsp:cNvSpPr/>
      </dsp:nvSpPr>
      <dsp:spPr>
        <a:xfrm>
          <a:off x="544757" y="1222599"/>
          <a:ext cx="7626604" cy="5313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267" tIns="0" rIns="28826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Ronny </a:t>
          </a:r>
          <a:r>
            <a:rPr lang="en-US" sz="2400" b="1" kern="1200" dirty="0" err="1" smtClean="0"/>
            <a:t>Perdana</a:t>
          </a:r>
          <a:endParaRPr lang="en-US" sz="2400" b="1" kern="1200" dirty="0"/>
        </a:p>
      </dsp:txBody>
      <dsp:txXfrm>
        <a:off x="570696" y="1248538"/>
        <a:ext cx="7574726" cy="479482"/>
      </dsp:txXfrm>
    </dsp:sp>
    <dsp:sp modelId="{08F68EC9-913F-6749-9CB4-51DA2EC959DA}">
      <dsp:nvSpPr>
        <dsp:cNvPr id="0" name=""/>
        <dsp:cNvSpPr/>
      </dsp:nvSpPr>
      <dsp:spPr>
        <a:xfrm>
          <a:off x="0" y="2630784"/>
          <a:ext cx="10895149" cy="77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585" tIns="374904" rIns="84558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Founder</a:t>
          </a:r>
          <a:endParaRPr lang="en-US" sz="2400" b="1" kern="1200" dirty="0"/>
        </a:p>
      </dsp:txBody>
      <dsp:txXfrm>
        <a:off x="0" y="2630784"/>
        <a:ext cx="10895149" cy="779625"/>
      </dsp:txXfrm>
    </dsp:sp>
    <dsp:sp modelId="{52C33BF4-CFA1-BC42-BEE7-91A628910396}">
      <dsp:nvSpPr>
        <dsp:cNvPr id="0" name=""/>
        <dsp:cNvSpPr/>
      </dsp:nvSpPr>
      <dsp:spPr>
        <a:xfrm>
          <a:off x="544757" y="2365104"/>
          <a:ext cx="7626604" cy="5313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267" tIns="0" rIns="28826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Widodo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Pangestu</a:t>
          </a:r>
          <a:endParaRPr lang="en-US" sz="2400" b="1" kern="1200" dirty="0"/>
        </a:p>
      </dsp:txBody>
      <dsp:txXfrm>
        <a:off x="570696" y="2391043"/>
        <a:ext cx="7574726" cy="479482"/>
      </dsp:txXfrm>
    </dsp:sp>
    <dsp:sp modelId="{25A1FE07-0D24-D044-AE3C-764EC6B4D3C1}">
      <dsp:nvSpPr>
        <dsp:cNvPr id="0" name=""/>
        <dsp:cNvSpPr/>
      </dsp:nvSpPr>
      <dsp:spPr>
        <a:xfrm>
          <a:off x="0" y="3773289"/>
          <a:ext cx="10895149" cy="77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585" tIns="374904" rIns="84558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smtClean="0"/>
            <a:t>Founder</a:t>
          </a:r>
          <a:endParaRPr lang="en-US" sz="2400" b="1" kern="1200" dirty="0"/>
        </a:p>
      </dsp:txBody>
      <dsp:txXfrm>
        <a:off x="0" y="3773289"/>
        <a:ext cx="10895149" cy="779625"/>
      </dsp:txXfrm>
    </dsp:sp>
    <dsp:sp modelId="{3FADB635-618B-BD4E-8450-40EA26075E47}">
      <dsp:nvSpPr>
        <dsp:cNvPr id="0" name=""/>
        <dsp:cNvSpPr/>
      </dsp:nvSpPr>
      <dsp:spPr>
        <a:xfrm>
          <a:off x="544757" y="3507609"/>
          <a:ext cx="7626604" cy="5313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267" tIns="0" rIns="28826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Yohannes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Gultom</a:t>
          </a:r>
          <a:endParaRPr lang="en-US" sz="2400" b="1" kern="1200" dirty="0"/>
        </a:p>
      </dsp:txBody>
      <dsp:txXfrm>
        <a:off x="570696" y="3533548"/>
        <a:ext cx="7574726" cy="479482"/>
      </dsp:txXfrm>
    </dsp:sp>
    <dsp:sp modelId="{87F06103-2D26-6D49-96A6-838C428046E0}">
      <dsp:nvSpPr>
        <dsp:cNvPr id="0" name=""/>
        <dsp:cNvSpPr/>
      </dsp:nvSpPr>
      <dsp:spPr>
        <a:xfrm>
          <a:off x="0" y="4915794"/>
          <a:ext cx="10895149" cy="779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585" tIns="374904" rIns="84558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 err="1" smtClean="0"/>
            <a:t>Direktur</a:t>
          </a:r>
          <a:endParaRPr lang="en-US" sz="2400" b="1" kern="1200" dirty="0"/>
        </a:p>
      </dsp:txBody>
      <dsp:txXfrm>
        <a:off x="0" y="4915794"/>
        <a:ext cx="10895149" cy="779625"/>
      </dsp:txXfrm>
    </dsp:sp>
    <dsp:sp modelId="{FDDA617E-2A23-EF4A-85D9-17C28390C74C}">
      <dsp:nvSpPr>
        <dsp:cNvPr id="0" name=""/>
        <dsp:cNvSpPr/>
      </dsp:nvSpPr>
      <dsp:spPr>
        <a:xfrm>
          <a:off x="544757" y="4650114"/>
          <a:ext cx="7626604" cy="5313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8267" tIns="0" rIns="28826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Arki Rifazka</a:t>
          </a:r>
          <a:endParaRPr lang="en-US" sz="2400" b="1" kern="1200" dirty="0"/>
        </a:p>
      </dsp:txBody>
      <dsp:txXfrm>
        <a:off x="570696" y="4676053"/>
        <a:ext cx="7574726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86306A-BA6A-4448-A02C-C6B9FC269EA4}">
      <dsp:nvSpPr>
        <dsp:cNvPr id="0" name=""/>
        <dsp:cNvSpPr/>
      </dsp:nvSpPr>
      <dsp:spPr>
        <a:xfrm>
          <a:off x="0" y="0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Aplikasi untuk membantu aktivitas petani dalam menjual hasil produksi pertanian</a:t>
          </a:r>
          <a:endParaRPr lang="en-US" sz="2400" kern="1200"/>
        </a:p>
      </dsp:txBody>
      <dsp:txXfrm>
        <a:off x="2088787" y="0"/>
        <a:ext cx="7939132" cy="832035"/>
      </dsp:txXfrm>
    </dsp:sp>
    <dsp:sp modelId="{F661C32A-3BC3-CD4B-8992-9C2FBF7AC29C}">
      <dsp:nvSpPr>
        <dsp:cNvPr id="0" name=""/>
        <dsp:cNvSpPr/>
      </dsp:nvSpPr>
      <dsp:spPr>
        <a:xfrm>
          <a:off x="83203" y="83203"/>
          <a:ext cx="2005584" cy="665628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D18A3BC-7C56-4C42-92EA-0B7A2929AF63}">
      <dsp:nvSpPr>
        <dsp:cNvPr id="0" name=""/>
        <dsp:cNvSpPr/>
      </dsp:nvSpPr>
      <dsp:spPr>
        <a:xfrm>
          <a:off x="0" y="915238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Petani dapat memberitahukan lokasi komoditasnya melalui aplikasi</a:t>
          </a:r>
          <a:endParaRPr lang="en-US" sz="2400" kern="1200"/>
        </a:p>
      </dsp:txBody>
      <dsp:txXfrm>
        <a:off x="2088787" y="915238"/>
        <a:ext cx="7939132" cy="832035"/>
      </dsp:txXfrm>
    </dsp:sp>
    <dsp:sp modelId="{8CB339BB-F553-8B4B-93B0-937D56DCFF40}">
      <dsp:nvSpPr>
        <dsp:cNvPr id="0" name=""/>
        <dsp:cNvSpPr/>
      </dsp:nvSpPr>
      <dsp:spPr>
        <a:xfrm>
          <a:off x="83203" y="998442"/>
          <a:ext cx="2005584" cy="665628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329CA3C-4659-1340-BDC9-C72AF6B7A8B0}">
      <dsp:nvSpPr>
        <dsp:cNvPr id="0" name=""/>
        <dsp:cNvSpPr/>
      </dsp:nvSpPr>
      <dsp:spPr>
        <a:xfrm>
          <a:off x="0" y="1830477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Calon pembeli dapat memperoleh informasi penjual dan harga komoditas terdekat dari lokasinya</a:t>
          </a:r>
          <a:endParaRPr lang="en-US" sz="2400" kern="1200"/>
        </a:p>
      </dsp:txBody>
      <dsp:txXfrm>
        <a:off x="2088787" y="1830477"/>
        <a:ext cx="7939132" cy="832035"/>
      </dsp:txXfrm>
    </dsp:sp>
    <dsp:sp modelId="{A851CF12-EC8D-D646-84F0-8BC0FC267EFF}">
      <dsp:nvSpPr>
        <dsp:cNvPr id="0" name=""/>
        <dsp:cNvSpPr/>
      </dsp:nvSpPr>
      <dsp:spPr>
        <a:xfrm>
          <a:off x="83203" y="1913680"/>
          <a:ext cx="2005584" cy="665628"/>
        </a:xfrm>
        <a:prstGeom prst="roundRect">
          <a:avLst>
            <a:gd name="adj" fmla="val 10000"/>
          </a:avLst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1746A7D-1438-8244-A3A5-97E60BFEFA0E}">
      <dsp:nvSpPr>
        <dsp:cNvPr id="0" name=""/>
        <dsp:cNvSpPr/>
      </dsp:nvSpPr>
      <dsp:spPr>
        <a:xfrm>
          <a:off x="0" y="2745716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Aplikasi kawal harga juga dilengkapi dengan data pantauan harga pasar dari Kementerian Perdagangan RI</a:t>
          </a:r>
          <a:endParaRPr lang="en-US" sz="2400" kern="1200"/>
        </a:p>
      </dsp:txBody>
      <dsp:txXfrm>
        <a:off x="2088787" y="2745716"/>
        <a:ext cx="7939132" cy="832035"/>
      </dsp:txXfrm>
    </dsp:sp>
    <dsp:sp modelId="{13D0E8E2-89AC-964A-9317-1C90B5CA8C06}">
      <dsp:nvSpPr>
        <dsp:cNvPr id="0" name=""/>
        <dsp:cNvSpPr/>
      </dsp:nvSpPr>
      <dsp:spPr>
        <a:xfrm>
          <a:off x="83203" y="2828919"/>
          <a:ext cx="2005584" cy="665628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2C4F6-FF48-A045-B68D-109AC887ED1F}">
      <dsp:nvSpPr>
        <dsp:cNvPr id="0" name=""/>
        <dsp:cNvSpPr/>
      </dsp:nvSpPr>
      <dsp:spPr>
        <a:xfrm>
          <a:off x="180329" y="510221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Kementerian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Perdagangan</a:t>
          </a:r>
          <a:endParaRPr lang="en-US" sz="2000" b="1" kern="1200" dirty="0"/>
        </a:p>
      </dsp:txBody>
      <dsp:txXfrm>
        <a:off x="180329" y="510221"/>
        <a:ext cx="4315649" cy="1348640"/>
      </dsp:txXfrm>
    </dsp:sp>
    <dsp:sp modelId="{15B8133A-FB3C-C347-92EE-BF9F79B1A8A3}">
      <dsp:nvSpPr>
        <dsp:cNvPr id="0" name=""/>
        <dsp:cNvSpPr/>
      </dsp:nvSpPr>
      <dsp:spPr>
        <a:xfrm>
          <a:off x="511" y="315418"/>
          <a:ext cx="944048" cy="1416072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ED10E5B-7C89-7A49-BE84-FDE4A25EC2E0}">
      <dsp:nvSpPr>
        <dsp:cNvPr id="0" name=""/>
        <dsp:cNvSpPr/>
      </dsp:nvSpPr>
      <dsp:spPr>
        <a:xfrm>
          <a:off x="4946131" y="510221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Kementerian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Pertanian</a:t>
          </a:r>
          <a:endParaRPr lang="en-US" sz="2000" b="1" kern="1200" dirty="0"/>
        </a:p>
      </dsp:txBody>
      <dsp:txXfrm>
        <a:off x="4946131" y="510221"/>
        <a:ext cx="4315649" cy="1348640"/>
      </dsp:txXfrm>
    </dsp:sp>
    <dsp:sp modelId="{4F55CB6F-69E0-E340-A631-34B6BD8292DE}">
      <dsp:nvSpPr>
        <dsp:cNvPr id="0" name=""/>
        <dsp:cNvSpPr/>
      </dsp:nvSpPr>
      <dsp:spPr>
        <a:xfrm>
          <a:off x="4766312" y="315418"/>
          <a:ext cx="944048" cy="1416072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BE2891A-731B-2B4A-BD20-9EB9A8520154}">
      <dsp:nvSpPr>
        <dsp:cNvPr id="0" name=""/>
        <dsp:cNvSpPr/>
      </dsp:nvSpPr>
      <dsp:spPr>
        <a:xfrm>
          <a:off x="180329" y="2208010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Kementerian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Kominfo</a:t>
          </a:r>
          <a:endParaRPr lang="en-US" sz="2000" b="1" kern="1200" dirty="0"/>
        </a:p>
      </dsp:txBody>
      <dsp:txXfrm>
        <a:off x="180329" y="2208010"/>
        <a:ext cx="4315649" cy="1348640"/>
      </dsp:txXfrm>
    </dsp:sp>
    <dsp:sp modelId="{94C0C51C-42B7-BE4C-A4DD-A344B245A82F}">
      <dsp:nvSpPr>
        <dsp:cNvPr id="0" name=""/>
        <dsp:cNvSpPr/>
      </dsp:nvSpPr>
      <dsp:spPr>
        <a:xfrm>
          <a:off x="511" y="2013206"/>
          <a:ext cx="944048" cy="1416072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9A659EB-8595-0E4D-9DE1-AA7B8A597CA7}">
      <dsp:nvSpPr>
        <dsp:cNvPr id="0" name=""/>
        <dsp:cNvSpPr/>
      </dsp:nvSpPr>
      <dsp:spPr>
        <a:xfrm>
          <a:off x="4946131" y="2208010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Kementerian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Koordinator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bidang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Perekonomian</a:t>
          </a:r>
          <a:endParaRPr lang="en-US" sz="2000" b="1" kern="1200" dirty="0"/>
        </a:p>
      </dsp:txBody>
      <dsp:txXfrm>
        <a:off x="4946131" y="2208010"/>
        <a:ext cx="4315649" cy="1348640"/>
      </dsp:txXfrm>
    </dsp:sp>
    <dsp:sp modelId="{ABCD24AB-A468-CE4E-8B44-8BAF7FCA77DE}">
      <dsp:nvSpPr>
        <dsp:cNvPr id="0" name=""/>
        <dsp:cNvSpPr/>
      </dsp:nvSpPr>
      <dsp:spPr>
        <a:xfrm>
          <a:off x="4766312" y="2013206"/>
          <a:ext cx="944048" cy="1416072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24888D-1B7B-7F4E-A9AA-DE532A87F961}">
      <dsp:nvSpPr>
        <dsp:cNvPr id="0" name=""/>
        <dsp:cNvSpPr/>
      </dsp:nvSpPr>
      <dsp:spPr>
        <a:xfrm>
          <a:off x="180329" y="3905798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Kantor </a:t>
          </a:r>
          <a:r>
            <a:rPr lang="en-US" sz="2000" b="1" kern="1200" dirty="0" err="1" smtClean="0"/>
            <a:t>Staf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Presiden</a:t>
          </a:r>
          <a:endParaRPr lang="en-US" sz="2000" b="1" kern="1200" dirty="0"/>
        </a:p>
      </dsp:txBody>
      <dsp:txXfrm>
        <a:off x="180329" y="3905798"/>
        <a:ext cx="4315649" cy="1348640"/>
      </dsp:txXfrm>
    </dsp:sp>
    <dsp:sp modelId="{E8A8ADE3-9D31-9C40-8F6C-662E9F09027A}">
      <dsp:nvSpPr>
        <dsp:cNvPr id="0" name=""/>
        <dsp:cNvSpPr/>
      </dsp:nvSpPr>
      <dsp:spPr>
        <a:xfrm>
          <a:off x="511" y="3710994"/>
          <a:ext cx="944048" cy="1416072"/>
        </a:xfrm>
        <a:prstGeom prst="rect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FBB2FFC-7F90-7947-B7F3-8384D0007000}">
      <dsp:nvSpPr>
        <dsp:cNvPr id="0" name=""/>
        <dsp:cNvSpPr/>
      </dsp:nvSpPr>
      <dsp:spPr>
        <a:xfrm>
          <a:off x="4946131" y="3905798"/>
          <a:ext cx="4315649" cy="134864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479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Code </a:t>
          </a:r>
          <a:r>
            <a:rPr lang="en-US" sz="2000" b="1" kern="1200" smtClean="0"/>
            <a:t>4 Nation</a:t>
          </a:r>
          <a:endParaRPr lang="en-US" sz="2000" b="1" kern="1200" dirty="0"/>
        </a:p>
      </dsp:txBody>
      <dsp:txXfrm>
        <a:off x="4946131" y="3905798"/>
        <a:ext cx="4315649" cy="1348640"/>
      </dsp:txXfrm>
    </dsp:sp>
    <dsp:sp modelId="{79607048-286A-3149-8CBA-F628D02EC3E6}">
      <dsp:nvSpPr>
        <dsp:cNvPr id="0" name=""/>
        <dsp:cNvSpPr/>
      </dsp:nvSpPr>
      <dsp:spPr>
        <a:xfrm>
          <a:off x="4766312" y="3710994"/>
          <a:ext cx="944048" cy="1416072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33AD-BB6A-A642-A4D7-7A8CDE364FB5}">
      <dsp:nvSpPr>
        <dsp:cNvPr id="0" name=""/>
        <dsp:cNvSpPr/>
      </dsp:nvSpPr>
      <dsp:spPr>
        <a:xfrm>
          <a:off x="0" y="0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Pengembangan pada platform IOS</a:t>
          </a:r>
          <a:endParaRPr lang="en-US" sz="2400" b="1" kern="1200"/>
        </a:p>
      </dsp:txBody>
      <dsp:txXfrm>
        <a:off x="2088787" y="0"/>
        <a:ext cx="7939132" cy="832035"/>
      </dsp:txXfrm>
    </dsp:sp>
    <dsp:sp modelId="{D53BA518-7A65-E548-BF37-3CEA19A75D99}">
      <dsp:nvSpPr>
        <dsp:cNvPr id="0" name=""/>
        <dsp:cNvSpPr/>
      </dsp:nvSpPr>
      <dsp:spPr>
        <a:xfrm>
          <a:off x="83203" y="83203"/>
          <a:ext cx="2005584" cy="665628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9EE4D2-643C-F247-8A32-BD7C600EF8F7}">
      <dsp:nvSpPr>
        <dsp:cNvPr id="0" name=""/>
        <dsp:cNvSpPr/>
      </dsp:nvSpPr>
      <dsp:spPr>
        <a:xfrm>
          <a:off x="0" y="915238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2290779"/>
                <a:satOff val="-19457"/>
                <a:lumOff val="65"/>
                <a:alphaOff val="0"/>
                <a:shade val="51000"/>
                <a:satMod val="130000"/>
              </a:schemeClr>
            </a:gs>
            <a:gs pos="80000">
              <a:schemeClr val="accent3">
                <a:hueOff val="-2290779"/>
                <a:satOff val="-19457"/>
                <a:lumOff val="65"/>
                <a:alphaOff val="0"/>
                <a:shade val="93000"/>
                <a:satMod val="130000"/>
              </a:schemeClr>
            </a:gs>
            <a:gs pos="100000">
              <a:schemeClr val="accent3">
                <a:hueOff val="-2290779"/>
                <a:satOff val="-19457"/>
                <a:lumOff val="6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Penambahan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fitur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pada</a:t>
          </a:r>
          <a:r>
            <a:rPr lang="en-US" sz="2400" b="1" kern="1200" dirty="0" smtClean="0"/>
            <a:t> Payment Channel</a:t>
          </a:r>
          <a:endParaRPr lang="en-US" sz="2400" b="1" kern="1200" dirty="0"/>
        </a:p>
      </dsp:txBody>
      <dsp:txXfrm>
        <a:off x="2088787" y="915238"/>
        <a:ext cx="7939132" cy="832035"/>
      </dsp:txXfrm>
    </dsp:sp>
    <dsp:sp modelId="{32261E48-3DD8-904F-8845-CAFDC887E7E4}">
      <dsp:nvSpPr>
        <dsp:cNvPr id="0" name=""/>
        <dsp:cNvSpPr/>
      </dsp:nvSpPr>
      <dsp:spPr>
        <a:xfrm>
          <a:off x="83203" y="998442"/>
          <a:ext cx="2005584" cy="665628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-2408760"/>
            <a:satOff val="-13350"/>
            <a:lumOff val="-129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1484B5E-8451-624C-9A05-46855F378897}">
      <dsp:nvSpPr>
        <dsp:cNvPr id="0" name=""/>
        <dsp:cNvSpPr/>
      </dsp:nvSpPr>
      <dsp:spPr>
        <a:xfrm>
          <a:off x="0" y="1830477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4581557"/>
                <a:satOff val="-38914"/>
                <a:lumOff val="130"/>
                <a:alphaOff val="0"/>
                <a:shade val="51000"/>
                <a:satMod val="130000"/>
              </a:schemeClr>
            </a:gs>
            <a:gs pos="80000">
              <a:schemeClr val="accent3">
                <a:hueOff val="-4581557"/>
                <a:satOff val="-38914"/>
                <a:lumOff val="130"/>
                <a:alphaOff val="0"/>
                <a:shade val="93000"/>
                <a:satMod val="130000"/>
              </a:schemeClr>
            </a:gs>
            <a:gs pos="100000">
              <a:schemeClr val="accent3">
                <a:hueOff val="-4581557"/>
                <a:satOff val="-38914"/>
                <a:lumOff val="1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Membangun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Kerjasama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dengan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Kelompok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Tani</a:t>
          </a:r>
          <a:r>
            <a:rPr lang="en-US" sz="2400" b="1" kern="1200" dirty="0" smtClean="0"/>
            <a:t>/Aggregator </a:t>
          </a:r>
          <a:r>
            <a:rPr lang="en-US" sz="2400" b="1" kern="1200" dirty="0" err="1" smtClean="0"/>
            <a:t>Komoditas</a:t>
          </a:r>
          <a:endParaRPr lang="en-US" sz="2400" b="1" kern="1200" dirty="0"/>
        </a:p>
      </dsp:txBody>
      <dsp:txXfrm>
        <a:off x="2088787" y="1830477"/>
        <a:ext cx="7939132" cy="832035"/>
      </dsp:txXfrm>
    </dsp:sp>
    <dsp:sp modelId="{D6BA75B7-1DBE-784A-8005-D137A93F8AAD}">
      <dsp:nvSpPr>
        <dsp:cNvPr id="0" name=""/>
        <dsp:cNvSpPr/>
      </dsp:nvSpPr>
      <dsp:spPr>
        <a:xfrm>
          <a:off x="83203" y="1913680"/>
          <a:ext cx="2005584" cy="665628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-4817520"/>
            <a:satOff val="-26701"/>
            <a:lumOff val="-258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E2E10DB-D122-0740-9455-5DB23B0CBA36}">
      <dsp:nvSpPr>
        <dsp:cNvPr id="0" name=""/>
        <dsp:cNvSpPr/>
      </dsp:nvSpPr>
      <dsp:spPr>
        <a:xfrm>
          <a:off x="0" y="2745716"/>
          <a:ext cx="10027920" cy="832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-6872335"/>
                <a:satOff val="-58371"/>
                <a:lumOff val="195"/>
                <a:alphaOff val="0"/>
                <a:shade val="51000"/>
                <a:satMod val="130000"/>
              </a:schemeClr>
            </a:gs>
            <a:gs pos="80000">
              <a:schemeClr val="accent3">
                <a:hueOff val="-6872335"/>
                <a:satOff val="-58371"/>
                <a:lumOff val="195"/>
                <a:alphaOff val="0"/>
                <a:shade val="93000"/>
                <a:satMod val="130000"/>
              </a:schemeClr>
            </a:gs>
            <a:gs pos="100000">
              <a:schemeClr val="accent3">
                <a:hueOff val="-6872335"/>
                <a:satOff val="-58371"/>
                <a:lumOff val="19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Promo </a:t>
          </a:r>
          <a:r>
            <a:rPr lang="en-US" sz="2400" b="1" kern="1200" dirty="0" err="1" smtClean="0"/>
            <a:t>Aplikasi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dan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melanjutkan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pembangunan</a:t>
          </a:r>
          <a:r>
            <a:rPr lang="en-US" sz="2400" b="1" kern="1200" dirty="0" smtClean="0"/>
            <a:t> Fan based </a:t>
          </a:r>
          <a:r>
            <a:rPr lang="en-US" sz="2400" b="1" kern="1200" dirty="0" err="1" smtClean="0"/>
            <a:t>melalui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sosial</a:t>
          </a:r>
          <a:r>
            <a:rPr lang="en-US" sz="2400" b="1" kern="1200" dirty="0" smtClean="0"/>
            <a:t> media</a:t>
          </a:r>
          <a:endParaRPr lang="en-US" sz="2400" b="1" kern="1200" dirty="0"/>
        </a:p>
      </dsp:txBody>
      <dsp:txXfrm>
        <a:off x="2088787" y="2745716"/>
        <a:ext cx="7939132" cy="832035"/>
      </dsp:txXfrm>
    </dsp:sp>
    <dsp:sp modelId="{0C8E4286-0687-1648-93B8-1092E07496B1}">
      <dsp:nvSpPr>
        <dsp:cNvPr id="0" name=""/>
        <dsp:cNvSpPr/>
      </dsp:nvSpPr>
      <dsp:spPr>
        <a:xfrm>
          <a:off x="83203" y="2828919"/>
          <a:ext cx="2005584" cy="665628"/>
        </a:xfrm>
        <a:prstGeom prst="roundRect">
          <a:avLst>
            <a:gd name="adj" fmla="val 10000"/>
          </a:avLst>
        </a:prstGeom>
        <a:solidFill>
          <a:schemeClr val="accent3">
            <a:tint val="50000"/>
            <a:hueOff val="-7226279"/>
            <a:satOff val="-40051"/>
            <a:lumOff val="-387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5/9/2016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3.xml"/><Relationship Id="rId10" Type="http://schemas.openxmlformats.org/officeDocument/2006/relationships/image" Target="../media/image14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38" y="1"/>
            <a:ext cx="10305715" cy="5059725"/>
          </a:xfrm>
          <a:custGeom>
            <a:avLst/>
            <a:gdLst>
              <a:gd name="connsiteX0" fmla="*/ 0 w 2526631"/>
              <a:gd name="connsiteY0" fmla="*/ 0 h 1751263"/>
              <a:gd name="connsiteX1" fmla="*/ 2526631 w 2526631"/>
              <a:gd name="connsiteY1" fmla="*/ 0 h 1751263"/>
              <a:gd name="connsiteX2" fmla="*/ 2526631 w 2526631"/>
              <a:gd name="connsiteY2" fmla="*/ 1751263 h 1751263"/>
              <a:gd name="connsiteX3" fmla="*/ 0 w 2526631"/>
              <a:gd name="connsiteY3" fmla="*/ 1751263 h 1751263"/>
              <a:gd name="connsiteX4" fmla="*/ 0 w 2526631"/>
              <a:gd name="connsiteY4" fmla="*/ 0 h 1751263"/>
              <a:gd name="connsiteX0" fmla="*/ 0 w 10761578"/>
              <a:gd name="connsiteY0" fmla="*/ 0 h 1751263"/>
              <a:gd name="connsiteX1" fmla="*/ 10761578 w 10761578"/>
              <a:gd name="connsiteY1" fmla="*/ 13368 h 1751263"/>
              <a:gd name="connsiteX2" fmla="*/ 2526631 w 10761578"/>
              <a:gd name="connsiteY2" fmla="*/ 1751263 h 1751263"/>
              <a:gd name="connsiteX3" fmla="*/ 0 w 10761578"/>
              <a:gd name="connsiteY3" fmla="*/ 1751263 h 1751263"/>
              <a:gd name="connsiteX4" fmla="*/ 0 w 10761578"/>
              <a:gd name="connsiteY4" fmla="*/ 0 h 1751263"/>
              <a:gd name="connsiteX0" fmla="*/ 0 w 10761578"/>
              <a:gd name="connsiteY0" fmla="*/ 0 h 5053263"/>
              <a:gd name="connsiteX1" fmla="*/ 10761578 w 10761578"/>
              <a:gd name="connsiteY1" fmla="*/ 13368 h 5053263"/>
              <a:gd name="connsiteX2" fmla="*/ 3181684 w 10761578"/>
              <a:gd name="connsiteY2" fmla="*/ 5053263 h 5053263"/>
              <a:gd name="connsiteX3" fmla="*/ 0 w 10761578"/>
              <a:gd name="connsiteY3" fmla="*/ 1751263 h 5053263"/>
              <a:gd name="connsiteX4" fmla="*/ 0 w 10761578"/>
              <a:gd name="connsiteY4" fmla="*/ 0 h 5053263"/>
              <a:gd name="connsiteX0" fmla="*/ 13368 w 10774946"/>
              <a:gd name="connsiteY0" fmla="*/ 0 h 5053263"/>
              <a:gd name="connsiteX1" fmla="*/ 10774946 w 10774946"/>
              <a:gd name="connsiteY1" fmla="*/ 13368 h 5053263"/>
              <a:gd name="connsiteX2" fmla="*/ 3195052 w 10774946"/>
              <a:gd name="connsiteY2" fmla="*/ 5053263 h 5053263"/>
              <a:gd name="connsiteX3" fmla="*/ 0 w 10774946"/>
              <a:gd name="connsiteY3" fmla="*/ 2192421 h 5053263"/>
              <a:gd name="connsiteX4" fmla="*/ 13368 w 10774946"/>
              <a:gd name="connsiteY4" fmla="*/ 0 h 5053263"/>
              <a:gd name="connsiteX0" fmla="*/ 13368 w 10774946"/>
              <a:gd name="connsiteY0" fmla="*/ 0 h 5053263"/>
              <a:gd name="connsiteX1" fmla="*/ 10774946 w 10774946"/>
              <a:gd name="connsiteY1" fmla="*/ 13368 h 5053263"/>
              <a:gd name="connsiteX2" fmla="*/ 3195052 w 10774946"/>
              <a:gd name="connsiteY2" fmla="*/ 5053263 h 5053263"/>
              <a:gd name="connsiteX3" fmla="*/ 0 w 10774946"/>
              <a:gd name="connsiteY3" fmla="*/ 2245894 h 5053263"/>
              <a:gd name="connsiteX4" fmla="*/ 13368 w 10774946"/>
              <a:gd name="connsiteY4" fmla="*/ 0 h 5053263"/>
              <a:gd name="connsiteX0" fmla="*/ 454525 w 10774946"/>
              <a:gd name="connsiteY0" fmla="*/ 26737 h 5039895"/>
              <a:gd name="connsiteX1" fmla="*/ 10774946 w 10774946"/>
              <a:gd name="connsiteY1" fmla="*/ 0 h 5039895"/>
              <a:gd name="connsiteX2" fmla="*/ 3195052 w 10774946"/>
              <a:gd name="connsiteY2" fmla="*/ 5039895 h 5039895"/>
              <a:gd name="connsiteX3" fmla="*/ 0 w 10774946"/>
              <a:gd name="connsiteY3" fmla="*/ 2232526 h 5039895"/>
              <a:gd name="connsiteX4" fmla="*/ 454525 w 10774946"/>
              <a:gd name="connsiteY4" fmla="*/ 26737 h 5039895"/>
              <a:gd name="connsiteX0" fmla="*/ 0 w 10320421"/>
              <a:gd name="connsiteY0" fmla="*/ 26737 h 5039895"/>
              <a:gd name="connsiteX1" fmla="*/ 10320421 w 10320421"/>
              <a:gd name="connsiteY1" fmla="*/ 0 h 5039895"/>
              <a:gd name="connsiteX2" fmla="*/ 2740527 w 10320421"/>
              <a:gd name="connsiteY2" fmla="*/ 5039895 h 5039895"/>
              <a:gd name="connsiteX3" fmla="*/ 40106 w 10320421"/>
              <a:gd name="connsiteY3" fmla="*/ 2687053 h 5039895"/>
              <a:gd name="connsiteX4" fmla="*/ 0 w 10320421"/>
              <a:gd name="connsiteY4" fmla="*/ 26737 h 5039895"/>
              <a:gd name="connsiteX0" fmla="*/ 0 w 10320421"/>
              <a:gd name="connsiteY0" fmla="*/ 26737 h 5039895"/>
              <a:gd name="connsiteX1" fmla="*/ 10320421 w 10320421"/>
              <a:gd name="connsiteY1" fmla="*/ 0 h 5039895"/>
              <a:gd name="connsiteX2" fmla="*/ 2740527 w 10320421"/>
              <a:gd name="connsiteY2" fmla="*/ 5039895 h 5039895"/>
              <a:gd name="connsiteX3" fmla="*/ 14706 w 10320421"/>
              <a:gd name="connsiteY3" fmla="*/ 2682820 h 5039895"/>
              <a:gd name="connsiteX4" fmla="*/ 0 w 10320421"/>
              <a:gd name="connsiteY4" fmla="*/ 26737 h 5039895"/>
              <a:gd name="connsiteX0" fmla="*/ 6460 w 10305715"/>
              <a:gd name="connsiteY0" fmla="*/ 26737 h 5039895"/>
              <a:gd name="connsiteX1" fmla="*/ 10305715 w 10305715"/>
              <a:gd name="connsiteY1" fmla="*/ 0 h 5039895"/>
              <a:gd name="connsiteX2" fmla="*/ 2725821 w 10305715"/>
              <a:gd name="connsiteY2" fmla="*/ 5039895 h 5039895"/>
              <a:gd name="connsiteX3" fmla="*/ 0 w 10305715"/>
              <a:gd name="connsiteY3" fmla="*/ 2682820 h 5039895"/>
              <a:gd name="connsiteX4" fmla="*/ 6460 w 10305715"/>
              <a:gd name="connsiteY4" fmla="*/ 26737 h 5039895"/>
              <a:gd name="connsiteX0" fmla="*/ 6460 w 10305715"/>
              <a:gd name="connsiteY0" fmla="*/ 0 h 5013158"/>
              <a:gd name="connsiteX1" fmla="*/ 10305715 w 10305715"/>
              <a:gd name="connsiteY1" fmla="*/ 2897 h 5013158"/>
              <a:gd name="connsiteX2" fmla="*/ 2725821 w 10305715"/>
              <a:gd name="connsiteY2" fmla="*/ 5013158 h 5013158"/>
              <a:gd name="connsiteX3" fmla="*/ 0 w 10305715"/>
              <a:gd name="connsiteY3" fmla="*/ 2656083 h 5013158"/>
              <a:gd name="connsiteX4" fmla="*/ 6460 w 10305715"/>
              <a:gd name="connsiteY4" fmla="*/ 0 h 5013158"/>
              <a:gd name="connsiteX0" fmla="*/ 6460 w 10305715"/>
              <a:gd name="connsiteY0" fmla="*/ 0 h 5059725"/>
              <a:gd name="connsiteX1" fmla="*/ 10305715 w 10305715"/>
              <a:gd name="connsiteY1" fmla="*/ 2897 h 5059725"/>
              <a:gd name="connsiteX2" fmla="*/ 2713121 w 10305715"/>
              <a:gd name="connsiteY2" fmla="*/ 5059725 h 5059725"/>
              <a:gd name="connsiteX3" fmla="*/ 0 w 10305715"/>
              <a:gd name="connsiteY3" fmla="*/ 2656083 h 5059725"/>
              <a:gd name="connsiteX4" fmla="*/ 6460 w 10305715"/>
              <a:gd name="connsiteY4" fmla="*/ 0 h 5059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5715" h="5059725">
                <a:moveTo>
                  <a:pt x="6460" y="0"/>
                </a:moveTo>
                <a:lnTo>
                  <a:pt x="10305715" y="2897"/>
                </a:lnTo>
                <a:lnTo>
                  <a:pt x="2713121" y="5059725"/>
                </a:lnTo>
                <a:lnTo>
                  <a:pt x="0" y="2656083"/>
                </a:lnTo>
                <a:cubicBezTo>
                  <a:pt x="2153" y="1770722"/>
                  <a:pt x="4307" y="885361"/>
                  <a:pt x="6460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862" y="214089"/>
            <a:ext cx="3000036" cy="30000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269" y="862988"/>
            <a:ext cx="4742996" cy="1204306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Aplikasi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KAWAL </a:t>
            </a:r>
            <a:r>
              <a:rPr lang="en-US" sz="4800" dirty="0" err="1" smtClean="0">
                <a:solidFill>
                  <a:schemeClr val="bg1"/>
                </a:solidFill>
              </a:rPr>
              <a:t>Harga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6" name="AutoShape 4" descr="Displaying icon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5250" y="5937250"/>
            <a:ext cx="12096750" cy="523220"/>
          </a:xfrm>
          <a:prstGeom prst="rect">
            <a:avLst/>
          </a:prstGeom>
          <a:solidFill>
            <a:srgbClr val="F96A1B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FFFF"/>
                </a:solidFill>
              </a:rPr>
              <a:t>Masyarakat</a:t>
            </a:r>
            <a:r>
              <a:rPr lang="en-US" sz="2800" b="1" dirty="0" smtClean="0">
                <a:solidFill>
                  <a:srgbClr val="FFFFFF"/>
                </a:solidFill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</a:rPr>
              <a:t>Telematika</a:t>
            </a:r>
            <a:r>
              <a:rPr lang="en-US" sz="2800" b="1" dirty="0" smtClean="0">
                <a:solidFill>
                  <a:srgbClr val="FFFFFF"/>
                </a:solidFill>
              </a:rPr>
              <a:t> Indonesia</a:t>
            </a:r>
            <a:endParaRPr lang="en-US" sz="2800" b="1" dirty="0">
              <a:solidFill>
                <a:srgbClr val="FFFFFF"/>
              </a:solidFill>
            </a:endParaRPr>
          </a:p>
        </p:txBody>
      </p:sp>
      <p:pic>
        <p:nvPicPr>
          <p:cNvPr id="4" name="Picture 3" descr="mastel color overlay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0" y="5764785"/>
            <a:ext cx="2280919" cy="84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Milestone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58881"/>
              </p:ext>
            </p:extLst>
          </p:nvPr>
        </p:nvGraphicFramePr>
        <p:xfrm>
          <a:off x="897705" y="1009920"/>
          <a:ext cx="10768149" cy="5757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86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1891017_10152963410021436_4898006546465872229_n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43679"/>
            <a:ext cx="12210143" cy="69341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142" y="4590144"/>
            <a:ext cx="12192000" cy="907941"/>
          </a:xfrm>
          <a:prstGeom prst="rect">
            <a:avLst/>
          </a:prstGeom>
          <a:solidFill>
            <a:schemeClr val="tx1">
              <a:alpha val="49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Pemenang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Hackathon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Merdeka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diterima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Presiden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Joko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Widodo</a:t>
            </a:r>
            <a:r>
              <a:rPr lang="en-US" sz="24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Istana Bogor, 24 </a:t>
            </a:r>
            <a:r>
              <a:rPr lang="en-US" sz="2400" b="1" dirty="0" err="1" smtClean="0">
                <a:solidFill>
                  <a:srgbClr val="FFFFFF"/>
                </a:solidFill>
                <a:latin typeface="Calibri"/>
                <a:cs typeface="Calibri"/>
              </a:rPr>
              <a:t>Agustus</a:t>
            </a:r>
            <a:r>
              <a:rPr lang="en-US" sz="2400" b="1" dirty="0" smtClean="0">
                <a:solidFill>
                  <a:srgbClr val="FFFFFF"/>
                </a:solidFill>
                <a:latin typeface="Calibri"/>
                <a:cs typeface="Calibri"/>
              </a:rPr>
              <a:t> 2015</a:t>
            </a:r>
            <a:endParaRPr lang="en-US" sz="24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58382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56902"/>
            <a:ext cx="10027920" cy="548640"/>
          </a:xfrm>
        </p:spPr>
        <p:txBody>
          <a:bodyPr/>
          <a:lstStyle/>
          <a:p>
            <a:pPr algn="ctr"/>
            <a:r>
              <a:rPr lang="en-US" sz="3200" dirty="0" smtClean="0"/>
              <a:t>Team up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085932"/>
              </p:ext>
            </p:extLst>
          </p:nvPr>
        </p:nvGraphicFramePr>
        <p:xfrm>
          <a:off x="806994" y="937343"/>
          <a:ext cx="10895149" cy="5775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422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SEKILAS APLIKASI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650872"/>
              </p:ext>
            </p:extLst>
          </p:nvPr>
        </p:nvGraphicFramePr>
        <p:xfrm>
          <a:off x="1097280" y="1100629"/>
          <a:ext cx="10027920" cy="3579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9749" y="2032001"/>
            <a:ext cx="715625" cy="7756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62124" y="1108185"/>
            <a:ext cx="761937" cy="8173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78000" y="2866227"/>
            <a:ext cx="795842" cy="8625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46249" y="3778250"/>
            <a:ext cx="844879" cy="915741"/>
          </a:xfrm>
          <a:prstGeom prst="rect">
            <a:avLst/>
          </a:prstGeom>
        </p:spPr>
      </p:pic>
      <p:pic>
        <p:nvPicPr>
          <p:cNvPr id="9" name="Picture 8" descr="mastel color overlay.png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0" y="5764785"/>
            <a:ext cx="2280919" cy="84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7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Dukungan</a:t>
            </a:r>
            <a:r>
              <a:rPr lang="en-US" sz="3200" dirty="0" smtClean="0"/>
              <a:t> program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45413"/>
              </p:ext>
            </p:extLst>
          </p:nvPr>
        </p:nvGraphicFramePr>
        <p:xfrm>
          <a:off x="1550854" y="1106713"/>
          <a:ext cx="9262292" cy="5569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070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9133" y="-2"/>
            <a:ext cx="12201133" cy="6858002"/>
            <a:chOff x="-9134" y="-2"/>
            <a:chExt cx="12201133" cy="6858002"/>
          </a:xfrm>
        </p:grpSpPr>
        <p:sp>
          <p:nvSpPr>
            <p:cNvPr id="17" name="Rectangle 16"/>
            <p:cNvSpPr/>
            <p:nvPr/>
          </p:nvSpPr>
          <p:spPr>
            <a:xfrm>
              <a:off x="8447319" y="0"/>
              <a:ext cx="3744680" cy="6858000"/>
            </a:xfrm>
            <a:prstGeom prst="rect">
              <a:avLst/>
            </a:prstGeom>
            <a:solidFill>
              <a:srgbClr val="8E84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60800" y="-2"/>
              <a:ext cx="4586519" cy="6858000"/>
            </a:xfrm>
            <a:prstGeom prst="rect">
              <a:avLst/>
            </a:prstGeom>
            <a:solidFill>
              <a:srgbClr val="EFD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9134" y="0"/>
              <a:ext cx="3869934" cy="6858000"/>
            </a:xfrm>
            <a:prstGeom prst="rect">
              <a:avLst/>
            </a:prstGeom>
            <a:solidFill>
              <a:srgbClr val="08B7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9567" y="1396055"/>
            <a:ext cx="861374" cy="9336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7566" y="2633635"/>
            <a:ext cx="2454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Konsumen di Kota</a:t>
            </a:r>
            <a:endParaRPr lang="en-US" sz="20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3388" y="2252112"/>
            <a:ext cx="975428" cy="10572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6163" y="2468012"/>
            <a:ext cx="975428" cy="105724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23313" y="2493412"/>
            <a:ext cx="975428" cy="105724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978" y="1645074"/>
            <a:ext cx="912056" cy="988554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7716" y="5103784"/>
            <a:ext cx="2029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Trading House</a:t>
            </a:r>
            <a:endParaRPr lang="en-US" sz="20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551" y="3865891"/>
            <a:ext cx="1438727" cy="132753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811" y="1468683"/>
            <a:ext cx="868764" cy="941628"/>
          </a:xfrm>
          <a:prstGeom prst="rect">
            <a:avLst/>
          </a:prstGeom>
        </p:spPr>
      </p:pic>
      <p:sp>
        <p:nvSpPr>
          <p:cNvPr id="27" name="Down Arrow 26"/>
          <p:cNvSpPr/>
          <p:nvPr/>
        </p:nvSpPr>
        <p:spPr>
          <a:xfrm rot="16200000" flipH="1">
            <a:off x="2211344" y="2226897"/>
            <a:ext cx="1254125" cy="2705831"/>
          </a:xfrm>
          <a:prstGeom prst="downArrow">
            <a:avLst/>
          </a:prstGeom>
          <a:solidFill>
            <a:srgbClr val="0000FF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301752" y="3238502"/>
            <a:ext cx="2861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Pembeli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bertransaksi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langsung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dengan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Petani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8" name="Picture 27" descr="mastel color overlay.pn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88625" y="6050535"/>
            <a:ext cx="1391919" cy="517582"/>
          </a:xfrm>
          <a:prstGeom prst="rect">
            <a:avLst/>
          </a:prstGeom>
        </p:spPr>
      </p:pic>
      <p:sp>
        <p:nvSpPr>
          <p:cNvPr id="29" name="Down Arrow 28"/>
          <p:cNvSpPr/>
          <p:nvPr/>
        </p:nvSpPr>
        <p:spPr>
          <a:xfrm rot="16200000" flipH="1">
            <a:off x="8835191" y="2347547"/>
            <a:ext cx="1254125" cy="2705831"/>
          </a:xfrm>
          <a:prstGeom prst="downArrow">
            <a:avLst/>
          </a:prstGeom>
          <a:solidFill>
            <a:srgbClr val="3366FF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838819" y="3359152"/>
            <a:ext cx="3038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</a:rPr>
              <a:t>Petani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Mendapatkan</a:t>
            </a:r>
            <a:r>
              <a:rPr lang="en-US" b="1" dirty="0" smtClean="0">
                <a:solidFill>
                  <a:schemeClr val="bg1"/>
                </a:solidFill>
              </a:rPr>
              <a:t> Info </a:t>
            </a:r>
            <a:r>
              <a:rPr lang="en-US" b="1" dirty="0" err="1" smtClean="0">
                <a:solidFill>
                  <a:schemeClr val="bg1"/>
                </a:solidFill>
              </a:rPr>
              <a:t>Harga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Pasar</a:t>
            </a:r>
            <a:r>
              <a:rPr lang="en-US" b="1" dirty="0" smtClean="0">
                <a:solidFill>
                  <a:schemeClr val="bg1"/>
                </a:solidFill>
              </a:rPr>
              <a:t> &amp; </a:t>
            </a:r>
            <a:r>
              <a:rPr lang="en-US" b="1" dirty="0" err="1" smtClean="0">
                <a:solidFill>
                  <a:schemeClr val="bg1"/>
                </a:solidFill>
              </a:rPr>
              <a:t>Pembeli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753648" y="1688775"/>
            <a:ext cx="110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b="1" dirty="0" smtClean="0">
                <a:solidFill>
                  <a:srgbClr val="FFFFFF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Petani</a:t>
            </a:r>
            <a:endParaRPr lang="en-US" sz="2400" b="1" dirty="0">
              <a:solidFill>
                <a:srgbClr val="FFFFFF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2572" y="3385587"/>
            <a:ext cx="975428" cy="10572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16838" y="3899937"/>
            <a:ext cx="975428" cy="10572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94712" y="3915812"/>
            <a:ext cx="1040037" cy="1127268"/>
          </a:xfrm>
          <a:prstGeom prst="rect">
            <a:avLst/>
          </a:prstGeom>
        </p:spPr>
      </p:pic>
      <p:pic>
        <p:nvPicPr>
          <p:cNvPr id="5" name="Picture 4" descr="13102626_574109476104115_8275584873372226062_n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65600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24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RENCANA PENGEMBANGAN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93862"/>
              </p:ext>
            </p:extLst>
          </p:nvPr>
        </p:nvGraphicFramePr>
        <p:xfrm>
          <a:off x="1097280" y="1100629"/>
          <a:ext cx="10027920" cy="3579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Screen Shot 2016-05-09 at 10.10.53 A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714" y="4858656"/>
            <a:ext cx="4198256" cy="17831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560120" y="5657336"/>
            <a:ext cx="65582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pc="300" dirty="0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https://</a:t>
            </a:r>
            <a:r>
              <a:rPr lang="en-US" sz="2400" b="1" spc="300" dirty="0" err="1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www.facebook.com</a:t>
            </a:r>
            <a:r>
              <a:rPr lang="en-US" sz="2400" b="1" spc="300" dirty="0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/</a:t>
            </a:r>
            <a:r>
              <a:rPr lang="en-US" sz="2400" b="1" spc="300" dirty="0" err="1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pantauharga</a:t>
            </a:r>
            <a:r>
              <a:rPr lang="en-US" sz="2400" b="1" spc="300" dirty="0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89522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92532" y="2053312"/>
            <a:ext cx="7534656" cy="1207509"/>
          </a:xfrm>
        </p:spPr>
        <p:txBody>
          <a:bodyPr/>
          <a:lstStyle/>
          <a:p>
            <a:r>
              <a:rPr lang="en-US" sz="4400" b="1" dirty="0" smtClean="0"/>
              <a:t>TERIMA KASIH</a:t>
            </a:r>
            <a:endParaRPr lang="en-US" sz="44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621536" y="3321025"/>
            <a:ext cx="8680704" cy="329184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KAWAL HARGA</a:t>
            </a:r>
            <a:endParaRPr lang="en-US" sz="2000" b="1" dirty="0"/>
          </a:p>
        </p:txBody>
      </p:sp>
      <p:pic>
        <p:nvPicPr>
          <p:cNvPr id="6" name="Picture 5" descr="mastel color overlay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5000" y="5764785"/>
            <a:ext cx="2280919" cy="848154"/>
          </a:xfrm>
          <a:prstGeom prst="rect">
            <a:avLst/>
          </a:prstGeom>
        </p:spPr>
      </p:pic>
      <p:pic>
        <p:nvPicPr>
          <p:cNvPr id="8" name="Picture 7" descr="12998581_570580519790344_5529840988268495171_n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2571" y="72572"/>
            <a:ext cx="2467429" cy="246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05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1503</TotalTime>
  <Words>252</Words>
  <Application>Microsoft Office PowerPoint</Application>
  <PresentationFormat>Custom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Aplikasi  KAWAL Harga</vt:lpstr>
      <vt:lpstr>Milestone</vt:lpstr>
      <vt:lpstr>PowerPoint Presentation</vt:lpstr>
      <vt:lpstr>Team up</vt:lpstr>
      <vt:lpstr>SEKILAS APLIKASI</vt:lpstr>
      <vt:lpstr>Dukungan program</vt:lpstr>
      <vt:lpstr>PowerPoint Presentation</vt:lpstr>
      <vt:lpstr>RENCANA PENGEMBANGAN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Aplikasi Pantau Harga</dc:title>
  <dc:creator>ivan widodo</dc:creator>
  <cp:lastModifiedBy>Admin</cp:lastModifiedBy>
  <cp:revision>121</cp:revision>
  <dcterms:created xsi:type="dcterms:W3CDTF">2015-08-22T23:10:54Z</dcterms:created>
  <dcterms:modified xsi:type="dcterms:W3CDTF">2016-05-09T06:28:43Z</dcterms:modified>
</cp:coreProperties>
</file>