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0B67"/>
    <a:srgbClr val="F09C00"/>
    <a:srgbClr val="F4C1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14" autoAdjust="0"/>
  </p:normalViewPr>
  <p:slideViewPr>
    <p:cSldViewPr>
      <p:cViewPr varScale="1">
        <p:scale>
          <a:sx n="108" d="100"/>
          <a:sy n="108" d="100"/>
        </p:scale>
        <p:origin x="-16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2B05-FC04-4EEC-916C-F30C0A625FD7}" type="datetimeFigureOut">
              <a:rPr lang="id-ID" smtClean="0"/>
              <a:t>13/08/2016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61E8-FFD2-42DE-BBBE-E8423555D2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2B05-FC04-4EEC-916C-F30C0A625FD7}" type="datetimeFigureOut">
              <a:rPr lang="id-ID" smtClean="0"/>
              <a:t>13/08/2016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61E8-FFD2-42DE-BBBE-E8423555D2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2B05-FC04-4EEC-916C-F30C0A625FD7}" type="datetimeFigureOut">
              <a:rPr lang="id-ID" smtClean="0"/>
              <a:t>13/08/2016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61E8-FFD2-42DE-BBBE-E8423555D2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2B05-FC04-4EEC-916C-F30C0A625FD7}" type="datetimeFigureOut">
              <a:rPr lang="id-ID" smtClean="0"/>
              <a:t>13/08/2016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61E8-FFD2-42DE-BBBE-E8423555D2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2B05-FC04-4EEC-916C-F30C0A625FD7}" type="datetimeFigureOut">
              <a:rPr lang="id-ID" smtClean="0"/>
              <a:t>13/08/2016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61E8-FFD2-42DE-BBBE-E8423555D2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2B05-FC04-4EEC-916C-F30C0A625FD7}" type="datetimeFigureOut">
              <a:rPr lang="id-ID" smtClean="0"/>
              <a:t>13/08/2016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61E8-FFD2-42DE-BBBE-E8423555D2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2B05-FC04-4EEC-916C-F30C0A625FD7}" type="datetimeFigureOut">
              <a:rPr lang="id-ID" smtClean="0"/>
              <a:t>13/08/2016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61E8-FFD2-42DE-BBBE-E8423555D2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2B05-FC04-4EEC-916C-F30C0A625FD7}" type="datetimeFigureOut">
              <a:rPr lang="id-ID" smtClean="0"/>
              <a:t>13/08/2016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61E8-FFD2-42DE-BBBE-E8423555D2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2B05-FC04-4EEC-916C-F30C0A625FD7}" type="datetimeFigureOut">
              <a:rPr lang="id-ID" smtClean="0"/>
              <a:t>13/08/2016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61E8-FFD2-42DE-BBBE-E8423555D2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2B05-FC04-4EEC-916C-F30C0A625FD7}" type="datetimeFigureOut">
              <a:rPr lang="id-ID" smtClean="0"/>
              <a:t>13/08/2016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61E8-FFD2-42DE-BBBE-E8423555D2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2B05-FC04-4EEC-916C-F30C0A625FD7}" type="datetimeFigureOut">
              <a:rPr lang="id-ID" smtClean="0"/>
              <a:t>13/08/2016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461E8-FFD2-42DE-BBBE-E8423555D28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72B05-FC04-4EEC-916C-F30C0A625FD7}" type="datetimeFigureOut">
              <a:rPr lang="id-ID" smtClean="0"/>
              <a:t>13/08/2016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461E8-FFD2-42DE-BBBE-E8423555D28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_project 2016\44 ppt lagi\profil depan\ft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Freeform 5"/>
          <p:cNvSpPr/>
          <p:nvPr/>
        </p:nvSpPr>
        <p:spPr>
          <a:xfrm>
            <a:off x="-17092" y="-27384"/>
            <a:ext cx="9161092" cy="4093436"/>
          </a:xfrm>
          <a:custGeom>
            <a:avLst/>
            <a:gdLst>
              <a:gd name="connsiteX0" fmla="*/ 0 w 9161092"/>
              <a:gd name="connsiteY0" fmla="*/ 8546 h 4093436"/>
              <a:gd name="connsiteX1" fmla="*/ 17092 w 9161092"/>
              <a:gd name="connsiteY1" fmla="*/ 2264636 h 4093436"/>
              <a:gd name="connsiteX2" fmla="*/ 9161092 w 9161092"/>
              <a:gd name="connsiteY2" fmla="*/ 4093436 h 4093436"/>
              <a:gd name="connsiteX3" fmla="*/ 9161092 w 9161092"/>
              <a:gd name="connsiteY3" fmla="*/ 0 h 4093436"/>
              <a:gd name="connsiteX4" fmla="*/ 0 w 9161092"/>
              <a:gd name="connsiteY4" fmla="*/ 8546 h 4093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1092" h="4093436">
                <a:moveTo>
                  <a:pt x="0" y="8546"/>
                </a:moveTo>
                <a:lnTo>
                  <a:pt x="17092" y="2264636"/>
                </a:lnTo>
                <a:lnTo>
                  <a:pt x="9161092" y="4093436"/>
                </a:lnTo>
                <a:lnTo>
                  <a:pt x="9161092" y="0"/>
                </a:lnTo>
                <a:lnTo>
                  <a:pt x="0" y="854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Freeform 6"/>
          <p:cNvSpPr/>
          <p:nvPr/>
        </p:nvSpPr>
        <p:spPr>
          <a:xfrm>
            <a:off x="0" y="2204864"/>
            <a:ext cx="2683380" cy="2965390"/>
          </a:xfrm>
          <a:custGeom>
            <a:avLst/>
            <a:gdLst>
              <a:gd name="connsiteX0" fmla="*/ 0 w 2683380"/>
              <a:gd name="connsiteY0" fmla="*/ 0 h 2965390"/>
              <a:gd name="connsiteX1" fmla="*/ 2683380 w 2683380"/>
              <a:gd name="connsiteY1" fmla="*/ 546931 h 2965390"/>
              <a:gd name="connsiteX2" fmla="*/ 2683380 w 2683380"/>
              <a:gd name="connsiteY2" fmla="*/ 546931 h 2965390"/>
              <a:gd name="connsiteX3" fmla="*/ 0 w 2683380"/>
              <a:gd name="connsiteY3" fmla="*/ 2965390 h 2965390"/>
              <a:gd name="connsiteX4" fmla="*/ 0 w 2683380"/>
              <a:gd name="connsiteY4" fmla="*/ 2965390 h 2965390"/>
              <a:gd name="connsiteX5" fmla="*/ 0 w 2683380"/>
              <a:gd name="connsiteY5" fmla="*/ 0 h 2965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3380" h="2965390">
                <a:moveTo>
                  <a:pt x="0" y="0"/>
                </a:moveTo>
                <a:lnTo>
                  <a:pt x="2683380" y="546931"/>
                </a:lnTo>
                <a:lnTo>
                  <a:pt x="2683380" y="546931"/>
                </a:lnTo>
                <a:lnTo>
                  <a:pt x="0" y="2965390"/>
                </a:lnTo>
                <a:lnTo>
                  <a:pt x="0" y="2965390"/>
                </a:lnTo>
                <a:lnTo>
                  <a:pt x="0" y="0"/>
                </a:lnTo>
                <a:close/>
              </a:path>
            </a:pathLst>
          </a:custGeom>
          <a:solidFill>
            <a:srgbClr val="F4C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027" name="Picture 3" descr="F:\_project 2016\44 ppt lagi\logogram dan typ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2448272" cy="754512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6237312"/>
            <a:ext cx="6372200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6372200" y="6237312"/>
            <a:ext cx="2771800" cy="2880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899592" y="836712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4000" b="1" dirty="0" smtClean="0">
                <a:latin typeface="Cambria" pitchFamily="18" charset="0"/>
              </a:rPr>
              <a:t>PROFIL</a:t>
            </a:r>
          </a:p>
          <a:p>
            <a:pPr algn="r"/>
            <a:r>
              <a:rPr lang="id-ID" sz="4000" b="1" dirty="0" smtClean="0">
                <a:latin typeface="Cambria" pitchFamily="18" charset="0"/>
              </a:rPr>
              <a:t>NAMA FAKULTAS</a:t>
            </a:r>
            <a:endParaRPr lang="id-ID" sz="4000" b="1" dirty="0">
              <a:latin typeface="Cambr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528" y="6186790"/>
            <a:ext cx="5904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b="1" dirty="0" smtClean="0">
                <a:solidFill>
                  <a:srgbClr val="F4C100"/>
                </a:solidFill>
              </a:rPr>
              <a:t>From West Java for Indonesia to the World through SDGs</a:t>
            </a:r>
            <a:endParaRPr lang="id-ID" sz="1600" b="1" dirty="0">
              <a:solidFill>
                <a:srgbClr val="F4C1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44208" y="6186790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b="1" dirty="0" smtClean="0">
                <a:solidFill>
                  <a:schemeClr val="bg1"/>
                </a:solidFill>
              </a:rPr>
              <a:t>Alamat website fakultas</a:t>
            </a:r>
            <a:endParaRPr lang="id-ID" sz="1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35896" y="350100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>
                <a:solidFill>
                  <a:srgbClr val="FF0000"/>
                </a:solidFill>
              </a:rPr>
              <a:t>Foto Dekanat</a:t>
            </a:r>
            <a:endParaRPr lang="id-ID" sz="36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660232" y="692696"/>
            <a:ext cx="1728192" cy="72008"/>
          </a:xfrm>
          <a:prstGeom prst="rect">
            <a:avLst/>
          </a:prstGeom>
          <a:solidFill>
            <a:srgbClr val="F09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ectangle 18"/>
          <p:cNvSpPr/>
          <p:nvPr/>
        </p:nvSpPr>
        <p:spPr>
          <a:xfrm>
            <a:off x="8388424" y="692696"/>
            <a:ext cx="755576" cy="72008"/>
          </a:xfrm>
          <a:prstGeom prst="rect">
            <a:avLst/>
          </a:prstGeom>
          <a:solidFill>
            <a:srgbClr val="330B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4860032" y="260648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400" dirty="0" smtClean="0">
                <a:solidFill>
                  <a:srgbClr val="FF0000"/>
                </a:solidFill>
              </a:rPr>
              <a:t>Di bawah adalah warna bendera fakultas</a:t>
            </a:r>
            <a:endParaRPr lang="id-ID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32656"/>
            <a:ext cx="6804248" cy="72008"/>
          </a:xfrm>
          <a:prstGeom prst="rect">
            <a:avLst/>
          </a:prstGeom>
          <a:solidFill>
            <a:srgbClr val="F09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804248" y="332656"/>
            <a:ext cx="1331640" cy="72008"/>
          </a:xfrm>
          <a:prstGeom prst="rect">
            <a:avLst/>
          </a:prstGeom>
          <a:solidFill>
            <a:srgbClr val="330B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1403648" y="548680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>
                <a:solidFill>
                  <a:srgbClr val="FF0000"/>
                </a:solidFill>
              </a:rPr>
              <a:t>di atas adalah warna bendera fakultas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_project 2016\44 ppt lagi\profil depan\ft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Freeform 5"/>
          <p:cNvSpPr/>
          <p:nvPr/>
        </p:nvSpPr>
        <p:spPr>
          <a:xfrm>
            <a:off x="-17092" y="0"/>
            <a:ext cx="9161092" cy="4093436"/>
          </a:xfrm>
          <a:custGeom>
            <a:avLst/>
            <a:gdLst>
              <a:gd name="connsiteX0" fmla="*/ 0 w 9161092"/>
              <a:gd name="connsiteY0" fmla="*/ 8546 h 4093436"/>
              <a:gd name="connsiteX1" fmla="*/ 17092 w 9161092"/>
              <a:gd name="connsiteY1" fmla="*/ 2264636 h 4093436"/>
              <a:gd name="connsiteX2" fmla="*/ 9161092 w 9161092"/>
              <a:gd name="connsiteY2" fmla="*/ 4093436 h 4093436"/>
              <a:gd name="connsiteX3" fmla="*/ 9161092 w 9161092"/>
              <a:gd name="connsiteY3" fmla="*/ 0 h 4093436"/>
              <a:gd name="connsiteX4" fmla="*/ 0 w 9161092"/>
              <a:gd name="connsiteY4" fmla="*/ 8546 h 4093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1092" h="4093436">
                <a:moveTo>
                  <a:pt x="0" y="8546"/>
                </a:moveTo>
                <a:lnTo>
                  <a:pt x="17092" y="2264636"/>
                </a:lnTo>
                <a:lnTo>
                  <a:pt x="9161092" y="4093436"/>
                </a:lnTo>
                <a:lnTo>
                  <a:pt x="9161092" y="0"/>
                </a:lnTo>
                <a:lnTo>
                  <a:pt x="0" y="854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Freeform 6"/>
          <p:cNvSpPr/>
          <p:nvPr/>
        </p:nvSpPr>
        <p:spPr>
          <a:xfrm>
            <a:off x="0" y="2204864"/>
            <a:ext cx="2683380" cy="2965390"/>
          </a:xfrm>
          <a:custGeom>
            <a:avLst/>
            <a:gdLst>
              <a:gd name="connsiteX0" fmla="*/ 0 w 2683380"/>
              <a:gd name="connsiteY0" fmla="*/ 0 h 2965390"/>
              <a:gd name="connsiteX1" fmla="*/ 2683380 w 2683380"/>
              <a:gd name="connsiteY1" fmla="*/ 546931 h 2965390"/>
              <a:gd name="connsiteX2" fmla="*/ 2683380 w 2683380"/>
              <a:gd name="connsiteY2" fmla="*/ 546931 h 2965390"/>
              <a:gd name="connsiteX3" fmla="*/ 0 w 2683380"/>
              <a:gd name="connsiteY3" fmla="*/ 2965390 h 2965390"/>
              <a:gd name="connsiteX4" fmla="*/ 0 w 2683380"/>
              <a:gd name="connsiteY4" fmla="*/ 2965390 h 2965390"/>
              <a:gd name="connsiteX5" fmla="*/ 0 w 2683380"/>
              <a:gd name="connsiteY5" fmla="*/ 0 h 2965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3380" h="2965390">
                <a:moveTo>
                  <a:pt x="0" y="0"/>
                </a:moveTo>
                <a:lnTo>
                  <a:pt x="2683380" y="546931"/>
                </a:lnTo>
                <a:lnTo>
                  <a:pt x="2683380" y="546931"/>
                </a:lnTo>
                <a:lnTo>
                  <a:pt x="0" y="2965390"/>
                </a:lnTo>
                <a:lnTo>
                  <a:pt x="0" y="2965390"/>
                </a:lnTo>
                <a:lnTo>
                  <a:pt x="0" y="0"/>
                </a:lnTo>
                <a:close/>
              </a:path>
            </a:pathLst>
          </a:custGeom>
          <a:solidFill>
            <a:srgbClr val="F4C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027" name="Picture 3" descr="F:\_project 2016\44 ppt lagi\logogram dan typ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2448272" cy="754512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6237312"/>
            <a:ext cx="6372200" cy="288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6372200" y="6237312"/>
            <a:ext cx="2771800" cy="2880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4355976" y="764704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400" b="1" dirty="0" smtClean="0">
                <a:latin typeface="Cambria" pitchFamily="18" charset="0"/>
              </a:rPr>
              <a:t>Hatur Nuhun</a:t>
            </a:r>
            <a:endParaRPr lang="id-ID" sz="4400" b="1" dirty="0">
              <a:latin typeface="Cambr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528" y="6186790"/>
            <a:ext cx="5904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b="1" dirty="0" smtClean="0">
                <a:solidFill>
                  <a:srgbClr val="F4C100"/>
                </a:solidFill>
              </a:rPr>
              <a:t>From West Java for Indonesia to the World through SDGs</a:t>
            </a:r>
            <a:endParaRPr lang="id-ID" sz="1600" b="1" dirty="0">
              <a:solidFill>
                <a:srgbClr val="F4C1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44208" y="6186790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b="1" dirty="0" smtClean="0">
                <a:solidFill>
                  <a:schemeClr val="bg1"/>
                </a:solidFill>
              </a:rPr>
              <a:t>www.unpad.ac.id</a:t>
            </a:r>
            <a:endParaRPr lang="id-ID" sz="16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7984" y="1484784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Alamat Fakultas</a:t>
            </a:r>
          </a:p>
          <a:p>
            <a:r>
              <a:rPr lang="id-ID" dirty="0" smtClean="0"/>
              <a:t>No Telp dan Faks</a:t>
            </a:r>
          </a:p>
          <a:p>
            <a:r>
              <a:rPr lang="id-ID" dirty="0" smtClean="0"/>
              <a:t>Email</a:t>
            </a:r>
          </a:p>
          <a:p>
            <a:r>
              <a:rPr lang="id-ID" dirty="0" smtClean="0"/>
              <a:t>Alamat website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52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10</cp:revision>
  <dcterms:created xsi:type="dcterms:W3CDTF">2016-08-12T23:44:45Z</dcterms:created>
  <dcterms:modified xsi:type="dcterms:W3CDTF">2016-08-13T01:08:01Z</dcterms:modified>
</cp:coreProperties>
</file>