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20" autoAdjust="0"/>
    <p:restoredTop sz="94660"/>
  </p:normalViewPr>
  <p:slideViewPr>
    <p:cSldViewPr>
      <p:cViewPr varScale="1">
        <p:scale>
          <a:sx n="73" d="100"/>
          <a:sy n="73" d="100"/>
        </p:scale>
        <p:origin x="-11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DE109AF-822E-48BD-AD78-184E7A8AD7A1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1E16424-177C-4B4C-8116-03AB58C4BC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09AF-822E-48BD-AD78-184E7A8AD7A1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16424-177C-4B4C-8116-03AB58C4BC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09AF-822E-48BD-AD78-184E7A8AD7A1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16424-177C-4B4C-8116-03AB58C4BC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09AF-822E-48BD-AD78-184E7A8AD7A1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16424-177C-4B4C-8116-03AB58C4BC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09AF-822E-48BD-AD78-184E7A8AD7A1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16424-177C-4B4C-8116-03AB58C4BC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09AF-822E-48BD-AD78-184E7A8AD7A1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16424-177C-4B4C-8116-03AB58C4BC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DE109AF-822E-48BD-AD78-184E7A8AD7A1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1E16424-177C-4B4C-8116-03AB58C4BC16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DE109AF-822E-48BD-AD78-184E7A8AD7A1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1E16424-177C-4B4C-8116-03AB58C4BC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09AF-822E-48BD-AD78-184E7A8AD7A1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16424-177C-4B4C-8116-03AB58C4BC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09AF-822E-48BD-AD78-184E7A8AD7A1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16424-177C-4B4C-8116-03AB58C4BC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09AF-822E-48BD-AD78-184E7A8AD7A1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16424-177C-4B4C-8116-03AB58C4BC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DE109AF-822E-48BD-AD78-184E7A8AD7A1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1E16424-177C-4B4C-8116-03AB58C4BC1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Pengaturan dan Kebijakan Pembangunan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7467600" cy="1752600"/>
          </a:xfrm>
        </p:spPr>
        <p:txBody>
          <a:bodyPr/>
          <a:lstStyle/>
          <a:p>
            <a:r>
              <a:rPr lang="id-ID" dirty="0" smtClean="0"/>
              <a:t>Indra Perwira</a:t>
            </a:r>
          </a:p>
          <a:p>
            <a:r>
              <a:rPr lang="id-ID" dirty="0" smtClean="0"/>
              <a:t>Ketua Pusat Studi Kebijakan Negara (PSKN) </a:t>
            </a:r>
          </a:p>
          <a:p>
            <a:r>
              <a:rPr lang="id-ID" dirty="0" smtClean="0"/>
              <a:t>FH UNPAD 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Mashap UNPAD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Bina Mulia Hukum dan Lingkungan Hidup </a:t>
            </a:r>
          </a:p>
          <a:p>
            <a:r>
              <a:rPr lang="id-ID" dirty="0" smtClean="0"/>
              <a:t>Pembangunan Berkelanjutan (</a:t>
            </a:r>
            <a:r>
              <a:rPr lang="id-ID" i="1" dirty="0" smtClean="0"/>
              <a:t>Sustainable development</a:t>
            </a:r>
            <a:r>
              <a:rPr lang="id-ID" dirty="0" smtClean="0"/>
              <a:t>) </a:t>
            </a:r>
          </a:p>
          <a:p>
            <a:r>
              <a:rPr lang="id-ID" dirty="0" smtClean="0"/>
              <a:t>Hukum Sebagai Sarana Pembangunan (GBHN 1978) </a:t>
            </a:r>
          </a:p>
          <a:p>
            <a:r>
              <a:rPr lang="id-ID" dirty="0" smtClean="0"/>
              <a:t>Fungsi hukum: Direktif dan korektif,   </a:t>
            </a:r>
          </a:p>
          <a:p>
            <a:r>
              <a:rPr lang="id-ID" dirty="0" smtClean="0"/>
              <a:t>Hukum berdiri di depan sebagai stimulan perubahan.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Hukum Sebagai Arahan Kebijakan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Arahan investasi (GBHN/Repelita, RPJP/M)</a:t>
            </a:r>
          </a:p>
          <a:p>
            <a:r>
              <a:rPr lang="id-ID" dirty="0" smtClean="0"/>
              <a:t>Arahan Lokasi (Rencana Tata Ruang)</a:t>
            </a:r>
          </a:p>
          <a:p>
            <a:r>
              <a:rPr lang="id-ID" dirty="0" smtClean="0"/>
              <a:t>Arahan Biaya dan Perioritas Pembangunan (APBN/APBD) </a:t>
            </a:r>
          </a:p>
          <a:p>
            <a:r>
              <a:rPr lang="id-ID" dirty="0" smtClean="0"/>
              <a:t>Arahan Perilaku birokrasi (</a:t>
            </a:r>
            <a:r>
              <a:rPr lang="id-ID" i="1" dirty="0" smtClean="0"/>
              <a:t>clean birocracy</a:t>
            </a:r>
            <a:r>
              <a:rPr lang="id-ID" dirty="0" smtClean="0"/>
              <a:t>) dan masyarakat (</a:t>
            </a:r>
            <a:r>
              <a:rPr lang="id-ID" i="1" dirty="0" smtClean="0"/>
              <a:t>civil socieaty</a:t>
            </a:r>
            <a:r>
              <a:rPr lang="id-ID" dirty="0" smtClean="0"/>
              <a:t>). 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Konsekuensi “Negara Pengurus”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i="1" dirty="0" smtClean="0"/>
              <a:t>Welfare state </a:t>
            </a:r>
            <a:r>
              <a:rPr lang="id-ID" dirty="0" smtClean="0"/>
              <a:t>atau </a:t>
            </a:r>
            <a:r>
              <a:rPr lang="id-ID" i="1" dirty="0" smtClean="0"/>
              <a:t>workfare state</a:t>
            </a:r>
          </a:p>
          <a:p>
            <a:r>
              <a:rPr lang="id-ID" dirty="0" smtClean="0"/>
              <a:t>Pemerintah sebagai personifikasi negara bertanggung jawab memajukan kesejahteraan umum.</a:t>
            </a:r>
          </a:p>
          <a:p>
            <a:r>
              <a:rPr lang="id-ID" dirty="0" smtClean="0"/>
              <a:t>Negara berkewajiban menghormati, melindungi, dan memenuhi hak-hak warganegara.</a:t>
            </a:r>
          </a:p>
          <a:p>
            <a:r>
              <a:rPr lang="id-ID" dirty="0" smtClean="0"/>
              <a:t>Hak atas pembangunan (</a:t>
            </a:r>
            <a:r>
              <a:rPr lang="id-ID" i="1" dirty="0" smtClean="0"/>
              <a:t>right to development</a:t>
            </a:r>
            <a:r>
              <a:rPr lang="id-ID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Kewajiban Pemerintah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Mengatur </a:t>
            </a:r>
          </a:p>
          <a:p>
            <a:r>
              <a:rPr lang="id-ID" dirty="0" smtClean="0"/>
              <a:t>Mengurus </a:t>
            </a:r>
          </a:p>
          <a:p>
            <a:r>
              <a:rPr lang="id-ID" dirty="0" smtClean="0"/>
              <a:t>Mengadakan </a:t>
            </a:r>
          </a:p>
          <a:p>
            <a:r>
              <a:rPr lang="id-ID" dirty="0" smtClean="0"/>
              <a:t>Mengelola</a:t>
            </a:r>
          </a:p>
          <a:p>
            <a:endParaRPr lang="id-ID" dirty="0"/>
          </a:p>
          <a:p>
            <a:r>
              <a:rPr lang="id-ID" dirty="0" smtClean="0"/>
              <a:t>Pemerintah diberi “wewenang”</a:t>
            </a:r>
          </a:p>
          <a:p>
            <a:r>
              <a:rPr lang="id-ID" dirty="0" smtClean="0"/>
              <a:t>Dalam wewenang melekat “kebijakan”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Realitas Pembangunan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Pembangunan relatif mandeg (kecuali pemukiman mewah)</a:t>
            </a:r>
          </a:p>
          <a:p>
            <a:r>
              <a:rPr lang="id-ID" dirty="0" smtClean="0"/>
              <a:t>Di lingkungan Pemerintah Pusat terjadi Pemborosan anggaran (tidak efisien) </a:t>
            </a:r>
          </a:p>
          <a:p>
            <a:pPr lvl="1"/>
            <a:r>
              <a:rPr lang="id-ID" dirty="0" smtClean="0"/>
              <a:t>Lihat Instruksi Presiden dan dukungan Ketua DPR</a:t>
            </a:r>
          </a:p>
          <a:p>
            <a:r>
              <a:rPr lang="id-ID" dirty="0" smtClean="0"/>
              <a:t>Di lingkunggan Pemda, APBD tidak digunakan untuk pembangunan, tapi mengendap di Bank</a:t>
            </a:r>
          </a:p>
          <a:p>
            <a:pPr lvl="1"/>
            <a:r>
              <a:rPr lang="id-ID" dirty="0" smtClean="0"/>
              <a:t>Lihat Instruksi Presiden tgl 19 Juli 2016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Akar Masalah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Politik pemberantasan korupsi telah membungkam kreatifitas pejabat dan birokrasi dalam membuat kebijakan. </a:t>
            </a:r>
          </a:p>
          <a:p>
            <a:r>
              <a:rPr lang="id-ID" dirty="0" smtClean="0"/>
              <a:t>Kebijakan tidak bisa dipidana</a:t>
            </a:r>
          </a:p>
          <a:p>
            <a:r>
              <a:rPr lang="id-ID" dirty="0" smtClean="0"/>
              <a:t>Penyalahgunaan wewenang tidak bisa dipidana (melampaui wewenang, tidak berwenang, dan sewenang-wenang) </a:t>
            </a:r>
          </a:p>
          <a:p>
            <a:r>
              <a:rPr lang="id-ID" dirty="0" smtClean="0"/>
              <a:t>Mala admisitrasi harus diselesaikan dng mekanisme Hukum Administrasi (Bukan Pidana)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Antisipasi ke Depan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Sosialisasi UU ASN dan UU Administrasi Pemerintahan kepada aparat Penegak Hukum</a:t>
            </a:r>
          </a:p>
          <a:p>
            <a:r>
              <a:rPr lang="id-ID" dirty="0" smtClean="0"/>
              <a:t>Refisi UU TIPIKOR, khususnya Pasal 2 dan Pasal 3 yang sering digunakan untuk menjerat ASN.</a:t>
            </a:r>
          </a:p>
          <a:p>
            <a:r>
              <a:rPr lang="id-ID" dirty="0" smtClean="0"/>
              <a:t>Meningkatkan kapasitas Biro dan Bagian Hukum Pemda. </a:t>
            </a:r>
          </a:p>
          <a:p>
            <a:r>
              <a:rPr lang="id-ID" dirty="0" smtClean="0"/>
              <a:t>Penyusunan indikator SPM yang lebih terukur.  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005434" y="2967335"/>
            <a:ext cx="51331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d-ID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Terima kasih 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60</TotalTime>
  <Words>291</Words>
  <Application>Microsoft Office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Urban</vt:lpstr>
      <vt:lpstr>Pengaturan dan Kebijakan Pembangunan </vt:lpstr>
      <vt:lpstr>Mashap UNPAD </vt:lpstr>
      <vt:lpstr>Hukum Sebagai Arahan Kebijakan </vt:lpstr>
      <vt:lpstr>Konsekuensi “Negara Pengurus”</vt:lpstr>
      <vt:lpstr>Kewajiban Pemerintah </vt:lpstr>
      <vt:lpstr>Realitas Pembangunan</vt:lpstr>
      <vt:lpstr>Akar Masalah </vt:lpstr>
      <vt:lpstr>Antisipasi ke Depan 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Pengaturan dan Kebijakan Pembangunan </dc:title>
  <dc:creator>Indra Perwira</dc:creator>
  <cp:lastModifiedBy>Indra Perwira</cp:lastModifiedBy>
  <cp:revision>3</cp:revision>
  <dcterms:created xsi:type="dcterms:W3CDTF">2016-09-14T02:02:38Z</dcterms:created>
  <dcterms:modified xsi:type="dcterms:W3CDTF">2016-09-14T03:02:48Z</dcterms:modified>
</cp:coreProperties>
</file>