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315" r:id="rId4"/>
    <p:sldId id="260" r:id="rId5"/>
    <p:sldId id="294" r:id="rId6"/>
    <p:sldId id="293" r:id="rId7"/>
    <p:sldId id="284" r:id="rId8"/>
    <p:sldId id="285" r:id="rId9"/>
    <p:sldId id="286" r:id="rId10"/>
    <p:sldId id="278" r:id="rId11"/>
    <p:sldId id="317" r:id="rId12"/>
    <p:sldId id="318" r:id="rId13"/>
    <p:sldId id="279" r:id="rId14"/>
    <p:sldId id="290" r:id="rId15"/>
    <p:sldId id="292" r:id="rId16"/>
    <p:sldId id="319" r:id="rId17"/>
    <p:sldId id="314" r:id="rId18"/>
    <p:sldId id="320" r:id="rId19"/>
    <p:sldId id="273" r:id="rId20"/>
    <p:sldId id="321" r:id="rId21"/>
    <p:sldId id="304" r:id="rId22"/>
    <p:sldId id="311" r:id="rId23"/>
    <p:sldId id="310" r:id="rId24"/>
    <p:sldId id="301" r:id="rId25"/>
    <p:sldId id="298" r:id="rId26"/>
    <p:sldId id="302" r:id="rId27"/>
    <p:sldId id="307" r:id="rId28"/>
  </p:sldIdLst>
  <p:sldSz cx="9144000" cy="5143500" type="screen16x9"/>
  <p:notesSz cx="7045325" cy="9345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/>
    <p:restoredTop sz="93103"/>
  </p:normalViewPr>
  <p:slideViewPr>
    <p:cSldViewPr>
      <p:cViewPr varScale="1">
        <p:scale>
          <a:sx n="84" d="100"/>
          <a:sy n="84" d="100"/>
        </p:scale>
        <p:origin x="66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85944-4AE8-4D58-967D-1AADF67141F8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2633B2F-FBEB-4E70-BC19-7EECAF39A949}">
      <dgm:prSet phldrT="[Text]" custT="1"/>
      <dgm:spPr/>
      <dgm:t>
        <a:bodyPr/>
        <a:lstStyle/>
        <a:p>
          <a:r>
            <a:rPr lang="id-ID" sz="1200" i="0" dirty="0"/>
            <a:t>Raw sugar</a:t>
          </a:r>
        </a:p>
      </dgm:t>
    </dgm:pt>
    <dgm:pt modelId="{46FCDF84-2AD0-4551-8E5F-82209AF37E6E}" type="parTrans" cxnId="{AD88B50A-935A-4918-8910-1BA4A73712B2}">
      <dgm:prSet/>
      <dgm:spPr/>
      <dgm:t>
        <a:bodyPr/>
        <a:lstStyle/>
        <a:p>
          <a:endParaRPr lang="id-ID" sz="1200" i="0"/>
        </a:p>
      </dgm:t>
    </dgm:pt>
    <dgm:pt modelId="{8B0D56AC-D2D2-45E0-AF0B-648C4E706C4F}" type="sibTrans" cxnId="{AD88B50A-935A-4918-8910-1BA4A73712B2}">
      <dgm:prSet custT="1"/>
      <dgm:spPr/>
      <dgm:t>
        <a:bodyPr/>
        <a:lstStyle/>
        <a:p>
          <a:endParaRPr lang="id-ID" sz="1200" i="0"/>
        </a:p>
      </dgm:t>
    </dgm:pt>
    <dgm:pt modelId="{51EDA7A6-50E0-4B7F-9EEA-D61575BAEEB0}">
      <dgm:prSet phldrT="[Text]" custT="1"/>
      <dgm:spPr/>
      <dgm:t>
        <a:bodyPr/>
        <a:lstStyle/>
        <a:p>
          <a:r>
            <a:rPr lang="id-ID" sz="1200" i="0" dirty="0"/>
            <a:t>Pelarutan dalam air </a:t>
          </a:r>
        </a:p>
      </dgm:t>
    </dgm:pt>
    <dgm:pt modelId="{6199A76E-3A82-4636-AE55-899815D06C3F}" type="parTrans" cxnId="{253EFC7B-D6E4-43EB-B75B-E14E909CF461}">
      <dgm:prSet/>
      <dgm:spPr/>
      <dgm:t>
        <a:bodyPr/>
        <a:lstStyle/>
        <a:p>
          <a:endParaRPr lang="id-ID" sz="1200" i="0"/>
        </a:p>
      </dgm:t>
    </dgm:pt>
    <dgm:pt modelId="{7B012F30-8E66-4191-99A9-0E3BE2F95731}" type="sibTrans" cxnId="{253EFC7B-D6E4-43EB-B75B-E14E909CF461}">
      <dgm:prSet custT="1"/>
      <dgm:spPr/>
      <dgm:t>
        <a:bodyPr/>
        <a:lstStyle/>
        <a:p>
          <a:endParaRPr lang="id-ID" sz="1200" i="0"/>
        </a:p>
      </dgm:t>
    </dgm:pt>
    <dgm:pt modelId="{7249C0C1-2A21-4FB6-A43F-A5063885B215}">
      <dgm:prSet phldrT="[Text]" custT="1"/>
      <dgm:spPr/>
      <dgm:t>
        <a:bodyPr/>
        <a:lstStyle/>
        <a:p>
          <a:r>
            <a:rPr lang="id-ID" sz="1200" i="0" dirty="0"/>
            <a:t>Pemanasan dan penambahan CaOH 1</a:t>
          </a:r>
        </a:p>
      </dgm:t>
    </dgm:pt>
    <dgm:pt modelId="{834647D5-A558-4171-ACF9-DA4EC8080DB3}" type="parTrans" cxnId="{CA1C6205-C741-4A56-861E-7AD1321D72A6}">
      <dgm:prSet/>
      <dgm:spPr/>
      <dgm:t>
        <a:bodyPr/>
        <a:lstStyle/>
        <a:p>
          <a:endParaRPr lang="id-ID" sz="1200" i="0"/>
        </a:p>
      </dgm:t>
    </dgm:pt>
    <dgm:pt modelId="{82A44F21-B30E-4181-B5F6-F1BE1661375C}" type="sibTrans" cxnId="{CA1C6205-C741-4A56-861E-7AD1321D72A6}">
      <dgm:prSet custT="1"/>
      <dgm:spPr/>
      <dgm:t>
        <a:bodyPr/>
        <a:lstStyle/>
        <a:p>
          <a:endParaRPr lang="id-ID" sz="1200" i="0"/>
        </a:p>
      </dgm:t>
    </dgm:pt>
    <dgm:pt modelId="{421A6040-1AF2-4FCD-A9B4-B56CB8D4A7BD}">
      <dgm:prSet phldrT="[Text]" custT="1"/>
      <dgm:spPr/>
      <dgm:t>
        <a:bodyPr/>
        <a:lstStyle/>
        <a:p>
          <a:r>
            <a:rPr lang="id-ID" sz="1200" i="0" dirty="0"/>
            <a:t> </a:t>
          </a:r>
          <a:r>
            <a:rPr lang="id-ID" sz="1200" i="0" dirty="0" err="1"/>
            <a:t>Karbonatasi</a:t>
          </a:r>
          <a:r>
            <a:rPr lang="id-ID" sz="1200" i="0" baseline="0" dirty="0"/>
            <a:t> 1</a:t>
          </a:r>
          <a:endParaRPr lang="id-ID" sz="1200" i="0" dirty="0"/>
        </a:p>
      </dgm:t>
    </dgm:pt>
    <dgm:pt modelId="{1ECBF068-2620-4DD3-A9DF-728661D6B001}" type="parTrans" cxnId="{115449D4-D257-4384-AA41-1849CCF51585}">
      <dgm:prSet/>
      <dgm:spPr/>
      <dgm:t>
        <a:bodyPr/>
        <a:lstStyle/>
        <a:p>
          <a:endParaRPr lang="id-ID" sz="1200" i="0"/>
        </a:p>
      </dgm:t>
    </dgm:pt>
    <dgm:pt modelId="{E500A9A8-82D6-41BA-9354-6D69EBA3A449}" type="sibTrans" cxnId="{115449D4-D257-4384-AA41-1849CCF51585}">
      <dgm:prSet custT="1"/>
      <dgm:spPr/>
      <dgm:t>
        <a:bodyPr/>
        <a:lstStyle/>
        <a:p>
          <a:endParaRPr lang="id-ID" sz="1200" i="0"/>
        </a:p>
      </dgm:t>
    </dgm:pt>
    <dgm:pt modelId="{9F221193-EE16-4A3D-A58F-C2FD9EB14768}">
      <dgm:prSet phldrT="[Text]" custT="1"/>
      <dgm:spPr/>
      <dgm:t>
        <a:bodyPr/>
        <a:lstStyle/>
        <a:p>
          <a:r>
            <a:rPr lang="id-ID" sz="1200" i="0" u="none" dirty="0"/>
            <a:t>Presipitasi 1</a:t>
          </a:r>
        </a:p>
      </dgm:t>
    </dgm:pt>
    <dgm:pt modelId="{6CCD9C1D-FEEC-4DA3-9C64-3B7BD55FF194}" type="parTrans" cxnId="{B1A816DC-F0B2-4A3B-B723-EDFF88D65ED6}">
      <dgm:prSet/>
      <dgm:spPr/>
      <dgm:t>
        <a:bodyPr/>
        <a:lstStyle/>
        <a:p>
          <a:endParaRPr lang="id-ID" sz="1200" i="0"/>
        </a:p>
      </dgm:t>
    </dgm:pt>
    <dgm:pt modelId="{C03F8FB1-26CD-475F-B1C3-9159836160E6}" type="sibTrans" cxnId="{B1A816DC-F0B2-4A3B-B723-EDFF88D65ED6}">
      <dgm:prSet custT="1"/>
      <dgm:spPr/>
      <dgm:t>
        <a:bodyPr/>
        <a:lstStyle/>
        <a:p>
          <a:endParaRPr lang="id-ID" sz="1200" i="0"/>
        </a:p>
      </dgm:t>
    </dgm:pt>
    <dgm:pt modelId="{3AE48AED-BEAC-402B-B5FE-352823736570}">
      <dgm:prSet custT="1"/>
      <dgm:spPr/>
      <dgm:t>
        <a:bodyPr/>
        <a:lstStyle/>
        <a:p>
          <a:r>
            <a:rPr lang="id-ID" sz="1200" i="0" dirty="0"/>
            <a:t>Pemanasan dan penambahan CaOH 2</a:t>
          </a:r>
        </a:p>
      </dgm:t>
    </dgm:pt>
    <dgm:pt modelId="{3EDF7FA5-93CD-4A84-AAE6-4EE390E136C6}" type="parTrans" cxnId="{F1553D0F-0264-4469-89B7-D00AC6182F3E}">
      <dgm:prSet/>
      <dgm:spPr/>
      <dgm:t>
        <a:bodyPr/>
        <a:lstStyle/>
        <a:p>
          <a:endParaRPr lang="id-ID" sz="1200" i="0"/>
        </a:p>
      </dgm:t>
    </dgm:pt>
    <dgm:pt modelId="{A555C32E-8F47-4E91-8318-AF5E262BE1BE}" type="sibTrans" cxnId="{F1553D0F-0264-4469-89B7-D00AC6182F3E}">
      <dgm:prSet custT="1"/>
      <dgm:spPr/>
      <dgm:t>
        <a:bodyPr/>
        <a:lstStyle/>
        <a:p>
          <a:endParaRPr lang="id-ID" sz="1200" i="0"/>
        </a:p>
      </dgm:t>
    </dgm:pt>
    <dgm:pt modelId="{A1434806-2F79-4ACD-AA2C-DF5FFA087A5B}">
      <dgm:prSet custT="1"/>
      <dgm:spPr/>
      <dgm:t>
        <a:bodyPr/>
        <a:lstStyle/>
        <a:p>
          <a:r>
            <a:rPr lang="id-ID" sz="1200" i="0" dirty="0" err="1"/>
            <a:t>Karbonatasi</a:t>
          </a:r>
          <a:r>
            <a:rPr lang="id-ID" sz="1200" i="0" dirty="0"/>
            <a:t> 2</a:t>
          </a:r>
        </a:p>
      </dgm:t>
    </dgm:pt>
    <dgm:pt modelId="{865B88B8-B1AF-40A7-9861-7B3E354F5594}" type="parTrans" cxnId="{D7978A47-1CD8-4CDC-BAD0-AD56D4B0D822}">
      <dgm:prSet/>
      <dgm:spPr/>
      <dgm:t>
        <a:bodyPr/>
        <a:lstStyle/>
        <a:p>
          <a:endParaRPr lang="id-ID" sz="1200" i="0"/>
        </a:p>
      </dgm:t>
    </dgm:pt>
    <dgm:pt modelId="{DC745EFC-FEE5-4BD4-8207-108C92F21713}" type="sibTrans" cxnId="{D7978A47-1CD8-4CDC-BAD0-AD56D4B0D822}">
      <dgm:prSet custT="1"/>
      <dgm:spPr/>
      <dgm:t>
        <a:bodyPr/>
        <a:lstStyle/>
        <a:p>
          <a:endParaRPr lang="id-ID" sz="1200" i="0"/>
        </a:p>
      </dgm:t>
    </dgm:pt>
    <dgm:pt modelId="{4B7FB242-E4C3-4396-AECB-4E182CB3B2B0}">
      <dgm:prSet custT="1"/>
      <dgm:spPr/>
      <dgm:t>
        <a:bodyPr/>
        <a:lstStyle/>
        <a:p>
          <a:r>
            <a:rPr lang="id-ID" sz="1200" i="0" dirty="0"/>
            <a:t>Presipitasi 2</a:t>
          </a:r>
        </a:p>
      </dgm:t>
    </dgm:pt>
    <dgm:pt modelId="{0B7B436C-04FA-4F5A-8AEB-6F2DDDAE2816}" type="parTrans" cxnId="{DA3D0130-4436-48FF-B819-F73CB04B9CCB}">
      <dgm:prSet/>
      <dgm:spPr/>
      <dgm:t>
        <a:bodyPr/>
        <a:lstStyle/>
        <a:p>
          <a:endParaRPr lang="id-ID" sz="1200" i="0"/>
        </a:p>
      </dgm:t>
    </dgm:pt>
    <dgm:pt modelId="{19CAA547-67F3-40D0-9EA1-9E0AE66D9045}" type="sibTrans" cxnId="{DA3D0130-4436-48FF-B819-F73CB04B9CCB}">
      <dgm:prSet custT="1"/>
      <dgm:spPr/>
      <dgm:t>
        <a:bodyPr/>
        <a:lstStyle/>
        <a:p>
          <a:endParaRPr lang="id-ID" sz="1200" i="0"/>
        </a:p>
      </dgm:t>
    </dgm:pt>
    <dgm:pt modelId="{F72FD491-AF59-4E6D-8426-38361EEE0B4C}">
      <dgm:prSet custT="1"/>
      <dgm:spPr/>
      <dgm:t>
        <a:bodyPr/>
        <a:lstStyle/>
        <a:p>
          <a:r>
            <a:rPr lang="id-ID" sz="1200" i="0" dirty="0"/>
            <a:t>Kristalisasi</a:t>
          </a:r>
          <a:r>
            <a:rPr lang="id-ID" sz="1200" i="0" baseline="0" dirty="0"/>
            <a:t> 3x</a:t>
          </a:r>
          <a:endParaRPr lang="id-ID" sz="1200" i="0" dirty="0"/>
        </a:p>
      </dgm:t>
    </dgm:pt>
    <dgm:pt modelId="{2262DA02-8FD5-488F-A2A5-FA186EB6FB22}" type="parTrans" cxnId="{937D39EB-80EC-4B31-A811-4B0ADB908AE3}">
      <dgm:prSet/>
      <dgm:spPr/>
      <dgm:t>
        <a:bodyPr/>
        <a:lstStyle/>
        <a:p>
          <a:endParaRPr lang="id-ID" sz="1200" i="0"/>
        </a:p>
      </dgm:t>
    </dgm:pt>
    <dgm:pt modelId="{0B95B32F-4FD4-47C6-AD53-3419879960DA}" type="sibTrans" cxnId="{937D39EB-80EC-4B31-A811-4B0ADB908AE3}">
      <dgm:prSet custT="1"/>
      <dgm:spPr/>
      <dgm:t>
        <a:bodyPr/>
        <a:lstStyle/>
        <a:p>
          <a:endParaRPr lang="id-ID" sz="1200" i="0"/>
        </a:p>
      </dgm:t>
    </dgm:pt>
    <dgm:pt modelId="{288E2BCE-F53B-4155-BC65-72361172C8AD}">
      <dgm:prSet custT="1"/>
      <dgm:spPr/>
      <dgm:t>
        <a:bodyPr/>
        <a:lstStyle/>
        <a:p>
          <a:r>
            <a:rPr lang="id-ID" sz="1200" i="0" dirty="0"/>
            <a:t>Pemisahan</a:t>
          </a:r>
          <a:r>
            <a:rPr lang="id-ID" sz="1200" i="0" baseline="0" dirty="0"/>
            <a:t> (</a:t>
          </a:r>
          <a:r>
            <a:rPr lang="id-ID" sz="1200" i="0" baseline="0" dirty="0" err="1"/>
            <a:t>Sentrifugasi</a:t>
          </a:r>
          <a:r>
            <a:rPr lang="id-ID" sz="1200" i="0" baseline="0" dirty="0"/>
            <a:t>)</a:t>
          </a:r>
          <a:endParaRPr lang="id-ID" sz="1200" i="0" dirty="0"/>
        </a:p>
      </dgm:t>
    </dgm:pt>
    <dgm:pt modelId="{F6C1A4D0-8EB3-4B26-86AC-99A32B38E473}" type="parTrans" cxnId="{FAB98F07-77BE-469C-905A-31D0461F95ED}">
      <dgm:prSet/>
      <dgm:spPr/>
      <dgm:t>
        <a:bodyPr/>
        <a:lstStyle/>
        <a:p>
          <a:endParaRPr lang="id-ID" sz="1200" i="0"/>
        </a:p>
      </dgm:t>
    </dgm:pt>
    <dgm:pt modelId="{73169582-24F8-444B-936A-583CE6CB22BC}" type="sibTrans" cxnId="{FAB98F07-77BE-469C-905A-31D0461F95ED}">
      <dgm:prSet custT="1"/>
      <dgm:spPr/>
      <dgm:t>
        <a:bodyPr/>
        <a:lstStyle/>
        <a:p>
          <a:endParaRPr lang="id-ID" sz="1200" i="0"/>
        </a:p>
      </dgm:t>
    </dgm:pt>
    <dgm:pt modelId="{A1D6AA18-617B-42EA-B22F-D53ECC7BFD99}">
      <dgm:prSet custT="1"/>
      <dgm:spPr/>
      <dgm:t>
        <a:bodyPr/>
        <a:lstStyle/>
        <a:p>
          <a:r>
            <a:rPr lang="id-ID" sz="1200" i="0" dirty="0"/>
            <a:t>Quality Control</a:t>
          </a:r>
        </a:p>
      </dgm:t>
    </dgm:pt>
    <dgm:pt modelId="{823BFAC7-EFFE-4BDC-B48E-2882FD15951F}" type="parTrans" cxnId="{7BD32D5A-D2A3-4C53-A536-69631C764FC0}">
      <dgm:prSet/>
      <dgm:spPr/>
      <dgm:t>
        <a:bodyPr/>
        <a:lstStyle/>
        <a:p>
          <a:endParaRPr lang="id-ID" sz="1200" i="0"/>
        </a:p>
      </dgm:t>
    </dgm:pt>
    <dgm:pt modelId="{7D515804-8010-403E-9CD9-7A64CAA48470}" type="sibTrans" cxnId="{7BD32D5A-D2A3-4C53-A536-69631C764FC0}">
      <dgm:prSet/>
      <dgm:spPr/>
      <dgm:t>
        <a:bodyPr/>
        <a:lstStyle/>
        <a:p>
          <a:endParaRPr lang="id-ID" sz="1200" i="0"/>
        </a:p>
      </dgm:t>
    </dgm:pt>
    <dgm:pt modelId="{9A35BD55-76BB-4B04-95AD-FABC3B12FBB1}" type="pres">
      <dgm:prSet presAssocID="{3B685944-4AE8-4D58-967D-1AADF67141F8}" presName="diagram" presStyleCnt="0">
        <dgm:presLayoutVars>
          <dgm:dir/>
          <dgm:resizeHandles val="exact"/>
        </dgm:presLayoutVars>
      </dgm:prSet>
      <dgm:spPr/>
    </dgm:pt>
    <dgm:pt modelId="{E2127A8F-0D22-4766-95F4-DF17CD0F46D5}" type="pres">
      <dgm:prSet presAssocID="{92633B2F-FBEB-4E70-BC19-7EECAF39A949}" presName="node" presStyleLbl="node1" presStyleIdx="0" presStyleCnt="11">
        <dgm:presLayoutVars>
          <dgm:bulletEnabled val="1"/>
        </dgm:presLayoutVars>
      </dgm:prSet>
      <dgm:spPr/>
    </dgm:pt>
    <dgm:pt modelId="{B54156E6-84F9-45BC-950C-ED8C7ECD02AA}" type="pres">
      <dgm:prSet presAssocID="{8B0D56AC-D2D2-45E0-AF0B-648C4E706C4F}" presName="sibTrans" presStyleLbl="sibTrans2D1" presStyleIdx="0" presStyleCnt="10"/>
      <dgm:spPr/>
    </dgm:pt>
    <dgm:pt modelId="{011D4F0E-20C6-4731-A497-D59F4A3B1731}" type="pres">
      <dgm:prSet presAssocID="{8B0D56AC-D2D2-45E0-AF0B-648C4E706C4F}" presName="connectorText" presStyleLbl="sibTrans2D1" presStyleIdx="0" presStyleCnt="10"/>
      <dgm:spPr/>
    </dgm:pt>
    <dgm:pt modelId="{E27081F9-CF3C-4AD6-B611-54BCFEF57115}" type="pres">
      <dgm:prSet presAssocID="{51EDA7A6-50E0-4B7F-9EEA-D61575BAEEB0}" presName="node" presStyleLbl="node1" presStyleIdx="1" presStyleCnt="11">
        <dgm:presLayoutVars>
          <dgm:bulletEnabled val="1"/>
        </dgm:presLayoutVars>
      </dgm:prSet>
      <dgm:spPr/>
    </dgm:pt>
    <dgm:pt modelId="{037AC443-CB69-47EC-8840-573C510B34AB}" type="pres">
      <dgm:prSet presAssocID="{7B012F30-8E66-4191-99A9-0E3BE2F95731}" presName="sibTrans" presStyleLbl="sibTrans2D1" presStyleIdx="1" presStyleCnt="10"/>
      <dgm:spPr/>
    </dgm:pt>
    <dgm:pt modelId="{F8C74DB8-11D5-42BB-9918-B7EA0DFDDF40}" type="pres">
      <dgm:prSet presAssocID="{7B012F30-8E66-4191-99A9-0E3BE2F95731}" presName="connectorText" presStyleLbl="sibTrans2D1" presStyleIdx="1" presStyleCnt="10"/>
      <dgm:spPr/>
    </dgm:pt>
    <dgm:pt modelId="{A750061F-1A5B-4505-B7F1-741750467AA9}" type="pres">
      <dgm:prSet presAssocID="{7249C0C1-2A21-4FB6-A43F-A5063885B215}" presName="node" presStyleLbl="node1" presStyleIdx="2" presStyleCnt="11">
        <dgm:presLayoutVars>
          <dgm:bulletEnabled val="1"/>
        </dgm:presLayoutVars>
      </dgm:prSet>
      <dgm:spPr/>
    </dgm:pt>
    <dgm:pt modelId="{ED971977-E739-40DB-AB2F-8171C9460FCB}" type="pres">
      <dgm:prSet presAssocID="{82A44F21-B30E-4181-B5F6-F1BE1661375C}" presName="sibTrans" presStyleLbl="sibTrans2D1" presStyleIdx="2" presStyleCnt="10"/>
      <dgm:spPr/>
    </dgm:pt>
    <dgm:pt modelId="{CF7CA870-2D51-4A6D-8D1F-0B938489B895}" type="pres">
      <dgm:prSet presAssocID="{82A44F21-B30E-4181-B5F6-F1BE1661375C}" presName="connectorText" presStyleLbl="sibTrans2D1" presStyleIdx="2" presStyleCnt="10"/>
      <dgm:spPr/>
    </dgm:pt>
    <dgm:pt modelId="{3FF69412-1466-4C4F-9FF0-64F0DFC8BEF7}" type="pres">
      <dgm:prSet presAssocID="{421A6040-1AF2-4FCD-A9B4-B56CB8D4A7BD}" presName="node" presStyleLbl="node1" presStyleIdx="3" presStyleCnt="11" custLinFactNeighborX="-1784" custLinFactNeighborY="129">
        <dgm:presLayoutVars>
          <dgm:bulletEnabled val="1"/>
        </dgm:presLayoutVars>
      </dgm:prSet>
      <dgm:spPr/>
    </dgm:pt>
    <dgm:pt modelId="{F2CFF7A0-374C-4040-88A3-743CBDD2DEAE}" type="pres">
      <dgm:prSet presAssocID="{E500A9A8-82D6-41BA-9354-6D69EBA3A449}" presName="sibTrans" presStyleLbl="sibTrans2D1" presStyleIdx="3" presStyleCnt="10"/>
      <dgm:spPr/>
    </dgm:pt>
    <dgm:pt modelId="{92BAF7F2-FFBC-47B1-97DC-4EDEBEFA6F63}" type="pres">
      <dgm:prSet presAssocID="{E500A9A8-82D6-41BA-9354-6D69EBA3A449}" presName="connectorText" presStyleLbl="sibTrans2D1" presStyleIdx="3" presStyleCnt="10"/>
      <dgm:spPr/>
    </dgm:pt>
    <dgm:pt modelId="{46AEF9D1-8D4A-45A5-B2F8-B794E3536EF0}" type="pres">
      <dgm:prSet presAssocID="{9F221193-EE16-4A3D-A58F-C2FD9EB14768}" presName="node" presStyleLbl="node1" presStyleIdx="4" presStyleCnt="11">
        <dgm:presLayoutVars>
          <dgm:bulletEnabled val="1"/>
        </dgm:presLayoutVars>
      </dgm:prSet>
      <dgm:spPr/>
    </dgm:pt>
    <dgm:pt modelId="{E0A0BFC4-226E-4BCC-9D20-0AC2570C8C71}" type="pres">
      <dgm:prSet presAssocID="{C03F8FB1-26CD-475F-B1C3-9159836160E6}" presName="sibTrans" presStyleLbl="sibTrans2D1" presStyleIdx="4" presStyleCnt="10"/>
      <dgm:spPr/>
    </dgm:pt>
    <dgm:pt modelId="{67F9C003-842E-43B3-8326-53B8F216F014}" type="pres">
      <dgm:prSet presAssocID="{C03F8FB1-26CD-475F-B1C3-9159836160E6}" presName="connectorText" presStyleLbl="sibTrans2D1" presStyleIdx="4" presStyleCnt="10"/>
      <dgm:spPr/>
    </dgm:pt>
    <dgm:pt modelId="{C6B2B4D2-524E-43E6-ABC1-41704B7CD9AD}" type="pres">
      <dgm:prSet presAssocID="{3AE48AED-BEAC-402B-B5FE-352823736570}" presName="node" presStyleLbl="node1" presStyleIdx="5" presStyleCnt="11">
        <dgm:presLayoutVars>
          <dgm:bulletEnabled val="1"/>
        </dgm:presLayoutVars>
      </dgm:prSet>
      <dgm:spPr/>
    </dgm:pt>
    <dgm:pt modelId="{E21FD43F-AC92-4372-B186-293163117AC4}" type="pres">
      <dgm:prSet presAssocID="{A555C32E-8F47-4E91-8318-AF5E262BE1BE}" presName="sibTrans" presStyleLbl="sibTrans2D1" presStyleIdx="5" presStyleCnt="10"/>
      <dgm:spPr/>
    </dgm:pt>
    <dgm:pt modelId="{C47CD944-75C6-4FC5-96D8-F820ABF41059}" type="pres">
      <dgm:prSet presAssocID="{A555C32E-8F47-4E91-8318-AF5E262BE1BE}" presName="connectorText" presStyleLbl="sibTrans2D1" presStyleIdx="5" presStyleCnt="10"/>
      <dgm:spPr/>
    </dgm:pt>
    <dgm:pt modelId="{5A6DCC5A-B53F-4023-A729-524CA5A30B18}" type="pres">
      <dgm:prSet presAssocID="{A1434806-2F79-4ACD-AA2C-DF5FFA087A5B}" presName="node" presStyleLbl="node1" presStyleIdx="6" presStyleCnt="11">
        <dgm:presLayoutVars>
          <dgm:bulletEnabled val="1"/>
        </dgm:presLayoutVars>
      </dgm:prSet>
      <dgm:spPr/>
    </dgm:pt>
    <dgm:pt modelId="{771C03FD-F604-4331-8EF1-C1454CB24358}" type="pres">
      <dgm:prSet presAssocID="{DC745EFC-FEE5-4BD4-8207-108C92F21713}" presName="sibTrans" presStyleLbl="sibTrans2D1" presStyleIdx="6" presStyleCnt="10"/>
      <dgm:spPr/>
    </dgm:pt>
    <dgm:pt modelId="{F7C6FF88-18F8-48C8-87B9-1DD080947E5B}" type="pres">
      <dgm:prSet presAssocID="{DC745EFC-FEE5-4BD4-8207-108C92F21713}" presName="connectorText" presStyleLbl="sibTrans2D1" presStyleIdx="6" presStyleCnt="10"/>
      <dgm:spPr/>
    </dgm:pt>
    <dgm:pt modelId="{CBC7261F-1356-4335-9EA7-74ED18F18832}" type="pres">
      <dgm:prSet presAssocID="{4B7FB242-E4C3-4396-AECB-4E182CB3B2B0}" presName="node" presStyleLbl="node1" presStyleIdx="7" presStyleCnt="11">
        <dgm:presLayoutVars>
          <dgm:bulletEnabled val="1"/>
        </dgm:presLayoutVars>
      </dgm:prSet>
      <dgm:spPr/>
    </dgm:pt>
    <dgm:pt modelId="{71AA1DC5-E6F6-4D65-8519-21952EA58291}" type="pres">
      <dgm:prSet presAssocID="{19CAA547-67F3-40D0-9EA1-9E0AE66D9045}" presName="sibTrans" presStyleLbl="sibTrans2D1" presStyleIdx="7" presStyleCnt="10"/>
      <dgm:spPr/>
    </dgm:pt>
    <dgm:pt modelId="{36A3C2C6-BA60-4756-82CF-08282267648C}" type="pres">
      <dgm:prSet presAssocID="{19CAA547-67F3-40D0-9EA1-9E0AE66D9045}" presName="connectorText" presStyleLbl="sibTrans2D1" presStyleIdx="7" presStyleCnt="10"/>
      <dgm:spPr/>
    </dgm:pt>
    <dgm:pt modelId="{FB046333-AC6B-47C9-A9D0-4D98A7C4D40D}" type="pres">
      <dgm:prSet presAssocID="{F72FD491-AF59-4E6D-8426-38361EEE0B4C}" presName="node" presStyleLbl="node1" presStyleIdx="8" presStyleCnt="11">
        <dgm:presLayoutVars>
          <dgm:bulletEnabled val="1"/>
        </dgm:presLayoutVars>
      </dgm:prSet>
      <dgm:spPr/>
    </dgm:pt>
    <dgm:pt modelId="{6AC243B9-E13D-453F-BDD6-F20E2656C6F7}" type="pres">
      <dgm:prSet presAssocID="{0B95B32F-4FD4-47C6-AD53-3419879960DA}" presName="sibTrans" presStyleLbl="sibTrans2D1" presStyleIdx="8" presStyleCnt="10"/>
      <dgm:spPr/>
    </dgm:pt>
    <dgm:pt modelId="{977D454B-BB69-4F1C-BB57-C250490A43C9}" type="pres">
      <dgm:prSet presAssocID="{0B95B32F-4FD4-47C6-AD53-3419879960DA}" presName="connectorText" presStyleLbl="sibTrans2D1" presStyleIdx="8" presStyleCnt="10"/>
      <dgm:spPr/>
    </dgm:pt>
    <dgm:pt modelId="{73A4A039-B794-4B5B-AB36-347FF1D96383}" type="pres">
      <dgm:prSet presAssocID="{288E2BCE-F53B-4155-BC65-72361172C8AD}" presName="node" presStyleLbl="node1" presStyleIdx="9" presStyleCnt="11">
        <dgm:presLayoutVars>
          <dgm:bulletEnabled val="1"/>
        </dgm:presLayoutVars>
      </dgm:prSet>
      <dgm:spPr/>
    </dgm:pt>
    <dgm:pt modelId="{0D5D1E1A-6623-442F-90D6-864FF792A027}" type="pres">
      <dgm:prSet presAssocID="{73169582-24F8-444B-936A-583CE6CB22BC}" presName="sibTrans" presStyleLbl="sibTrans2D1" presStyleIdx="9" presStyleCnt="10"/>
      <dgm:spPr/>
    </dgm:pt>
    <dgm:pt modelId="{E2FB5C38-DB36-4C3D-8E25-902FDEDD06F0}" type="pres">
      <dgm:prSet presAssocID="{73169582-24F8-444B-936A-583CE6CB22BC}" presName="connectorText" presStyleLbl="sibTrans2D1" presStyleIdx="9" presStyleCnt="10"/>
      <dgm:spPr/>
    </dgm:pt>
    <dgm:pt modelId="{F0E42114-8167-4D58-AB25-0363E3F58795}" type="pres">
      <dgm:prSet presAssocID="{A1D6AA18-617B-42EA-B22F-D53ECC7BFD9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7972DA1-ED1A-40D9-8F7B-1D919815AEBE}" type="presOf" srcId="{4B7FB242-E4C3-4396-AECB-4E182CB3B2B0}" destId="{CBC7261F-1356-4335-9EA7-74ED18F18832}" srcOrd="0" destOrd="0" presId="urn:microsoft.com/office/officeart/2005/8/layout/process5"/>
    <dgm:cxn modelId="{DD2B2765-BBEE-4EFF-90EE-EB5756BC3F60}" type="presOf" srcId="{51EDA7A6-50E0-4B7F-9EEA-D61575BAEEB0}" destId="{E27081F9-CF3C-4AD6-B611-54BCFEF57115}" srcOrd="0" destOrd="0" presId="urn:microsoft.com/office/officeart/2005/8/layout/process5"/>
    <dgm:cxn modelId="{3C13B1B1-6E8B-46C9-B2A6-7FE73B3FAB7C}" type="presOf" srcId="{421A6040-1AF2-4FCD-A9B4-B56CB8D4A7BD}" destId="{3FF69412-1466-4C4F-9FF0-64F0DFC8BEF7}" srcOrd="0" destOrd="0" presId="urn:microsoft.com/office/officeart/2005/8/layout/process5"/>
    <dgm:cxn modelId="{72C3C9A2-7396-4B31-A686-7F7CD25B8D67}" type="presOf" srcId="{7B012F30-8E66-4191-99A9-0E3BE2F95731}" destId="{037AC443-CB69-47EC-8840-573C510B34AB}" srcOrd="0" destOrd="0" presId="urn:microsoft.com/office/officeart/2005/8/layout/process5"/>
    <dgm:cxn modelId="{789E9170-887A-4DB9-AA9E-FC5442A075F2}" type="presOf" srcId="{C03F8FB1-26CD-475F-B1C3-9159836160E6}" destId="{E0A0BFC4-226E-4BCC-9D20-0AC2570C8C71}" srcOrd="0" destOrd="0" presId="urn:microsoft.com/office/officeart/2005/8/layout/process5"/>
    <dgm:cxn modelId="{B1A816DC-F0B2-4A3B-B723-EDFF88D65ED6}" srcId="{3B685944-4AE8-4D58-967D-1AADF67141F8}" destId="{9F221193-EE16-4A3D-A58F-C2FD9EB14768}" srcOrd="4" destOrd="0" parTransId="{6CCD9C1D-FEEC-4DA3-9C64-3B7BD55FF194}" sibTransId="{C03F8FB1-26CD-475F-B1C3-9159836160E6}"/>
    <dgm:cxn modelId="{DA3D0130-4436-48FF-B819-F73CB04B9CCB}" srcId="{3B685944-4AE8-4D58-967D-1AADF67141F8}" destId="{4B7FB242-E4C3-4396-AECB-4E182CB3B2B0}" srcOrd="7" destOrd="0" parTransId="{0B7B436C-04FA-4F5A-8AEB-6F2DDDAE2816}" sibTransId="{19CAA547-67F3-40D0-9EA1-9E0AE66D9045}"/>
    <dgm:cxn modelId="{BAF60D6D-F7EF-4659-A33E-C8F05595B702}" type="presOf" srcId="{73169582-24F8-444B-936A-583CE6CB22BC}" destId="{0D5D1E1A-6623-442F-90D6-864FF792A027}" srcOrd="0" destOrd="0" presId="urn:microsoft.com/office/officeart/2005/8/layout/process5"/>
    <dgm:cxn modelId="{DDC35793-182C-4492-84A1-5D1E31968009}" type="presOf" srcId="{19CAA547-67F3-40D0-9EA1-9E0AE66D9045}" destId="{36A3C2C6-BA60-4756-82CF-08282267648C}" srcOrd="1" destOrd="0" presId="urn:microsoft.com/office/officeart/2005/8/layout/process5"/>
    <dgm:cxn modelId="{CA1C6205-C741-4A56-861E-7AD1321D72A6}" srcId="{3B685944-4AE8-4D58-967D-1AADF67141F8}" destId="{7249C0C1-2A21-4FB6-A43F-A5063885B215}" srcOrd="2" destOrd="0" parTransId="{834647D5-A558-4171-ACF9-DA4EC8080DB3}" sibTransId="{82A44F21-B30E-4181-B5F6-F1BE1661375C}"/>
    <dgm:cxn modelId="{FD3385E7-1EE8-44F3-9707-28B06DD1A7D4}" type="presOf" srcId="{A555C32E-8F47-4E91-8318-AF5E262BE1BE}" destId="{E21FD43F-AC92-4372-B186-293163117AC4}" srcOrd="0" destOrd="0" presId="urn:microsoft.com/office/officeart/2005/8/layout/process5"/>
    <dgm:cxn modelId="{EBB2ADE7-497F-471C-84EE-4B3085F7BF27}" type="presOf" srcId="{0B95B32F-4FD4-47C6-AD53-3419879960DA}" destId="{6AC243B9-E13D-453F-BDD6-F20E2656C6F7}" srcOrd="0" destOrd="0" presId="urn:microsoft.com/office/officeart/2005/8/layout/process5"/>
    <dgm:cxn modelId="{CB3C8598-4B36-4060-A5C2-1452F5EA9FD2}" type="presOf" srcId="{E500A9A8-82D6-41BA-9354-6D69EBA3A449}" destId="{92BAF7F2-FFBC-47B1-97DC-4EDEBEFA6F63}" srcOrd="1" destOrd="0" presId="urn:microsoft.com/office/officeart/2005/8/layout/process5"/>
    <dgm:cxn modelId="{59EEF12C-335A-4AD5-B8EC-ABC41B8A12AD}" type="presOf" srcId="{3B685944-4AE8-4D58-967D-1AADF67141F8}" destId="{9A35BD55-76BB-4B04-95AD-FABC3B12FBB1}" srcOrd="0" destOrd="0" presId="urn:microsoft.com/office/officeart/2005/8/layout/process5"/>
    <dgm:cxn modelId="{CEF13623-1EA1-4F9B-8A65-982A57C84AB2}" type="presOf" srcId="{0B95B32F-4FD4-47C6-AD53-3419879960DA}" destId="{977D454B-BB69-4F1C-BB57-C250490A43C9}" srcOrd="1" destOrd="0" presId="urn:microsoft.com/office/officeart/2005/8/layout/process5"/>
    <dgm:cxn modelId="{AD88B50A-935A-4918-8910-1BA4A73712B2}" srcId="{3B685944-4AE8-4D58-967D-1AADF67141F8}" destId="{92633B2F-FBEB-4E70-BC19-7EECAF39A949}" srcOrd="0" destOrd="0" parTransId="{46FCDF84-2AD0-4551-8E5F-82209AF37E6E}" sibTransId="{8B0D56AC-D2D2-45E0-AF0B-648C4E706C4F}"/>
    <dgm:cxn modelId="{253EFC7B-D6E4-43EB-B75B-E14E909CF461}" srcId="{3B685944-4AE8-4D58-967D-1AADF67141F8}" destId="{51EDA7A6-50E0-4B7F-9EEA-D61575BAEEB0}" srcOrd="1" destOrd="0" parTransId="{6199A76E-3A82-4636-AE55-899815D06C3F}" sibTransId="{7B012F30-8E66-4191-99A9-0E3BE2F95731}"/>
    <dgm:cxn modelId="{42D36720-F1B3-4CA0-999C-6689199AF059}" type="presOf" srcId="{73169582-24F8-444B-936A-583CE6CB22BC}" destId="{E2FB5C38-DB36-4C3D-8E25-902FDEDD06F0}" srcOrd="1" destOrd="0" presId="urn:microsoft.com/office/officeart/2005/8/layout/process5"/>
    <dgm:cxn modelId="{115449D4-D257-4384-AA41-1849CCF51585}" srcId="{3B685944-4AE8-4D58-967D-1AADF67141F8}" destId="{421A6040-1AF2-4FCD-A9B4-B56CB8D4A7BD}" srcOrd="3" destOrd="0" parTransId="{1ECBF068-2620-4DD3-A9DF-728661D6B001}" sibTransId="{E500A9A8-82D6-41BA-9354-6D69EBA3A449}"/>
    <dgm:cxn modelId="{F4F34567-626D-4904-8BD8-A5B78E0A04FF}" type="presOf" srcId="{A1D6AA18-617B-42EA-B22F-D53ECC7BFD99}" destId="{F0E42114-8167-4D58-AB25-0363E3F58795}" srcOrd="0" destOrd="0" presId="urn:microsoft.com/office/officeart/2005/8/layout/process5"/>
    <dgm:cxn modelId="{0761DB37-EFF8-494F-8901-AFC6B508A10C}" type="presOf" srcId="{82A44F21-B30E-4181-B5F6-F1BE1661375C}" destId="{ED971977-E739-40DB-AB2F-8171C9460FCB}" srcOrd="0" destOrd="0" presId="urn:microsoft.com/office/officeart/2005/8/layout/process5"/>
    <dgm:cxn modelId="{F1553D0F-0264-4469-89B7-D00AC6182F3E}" srcId="{3B685944-4AE8-4D58-967D-1AADF67141F8}" destId="{3AE48AED-BEAC-402B-B5FE-352823736570}" srcOrd="5" destOrd="0" parTransId="{3EDF7FA5-93CD-4A84-AAE6-4EE390E136C6}" sibTransId="{A555C32E-8F47-4E91-8318-AF5E262BE1BE}"/>
    <dgm:cxn modelId="{19B8F89E-9190-4824-A247-31ABEF036F30}" type="presOf" srcId="{E500A9A8-82D6-41BA-9354-6D69EBA3A449}" destId="{F2CFF7A0-374C-4040-88A3-743CBDD2DEAE}" srcOrd="0" destOrd="0" presId="urn:microsoft.com/office/officeart/2005/8/layout/process5"/>
    <dgm:cxn modelId="{253FACE9-82B3-4EB5-A0BA-F11C991FE5E5}" type="presOf" srcId="{8B0D56AC-D2D2-45E0-AF0B-648C4E706C4F}" destId="{011D4F0E-20C6-4731-A497-D59F4A3B1731}" srcOrd="1" destOrd="0" presId="urn:microsoft.com/office/officeart/2005/8/layout/process5"/>
    <dgm:cxn modelId="{91AB7E90-5F33-4166-9D2B-B954362011A0}" type="presOf" srcId="{A1434806-2F79-4ACD-AA2C-DF5FFA087A5B}" destId="{5A6DCC5A-B53F-4023-A729-524CA5A30B18}" srcOrd="0" destOrd="0" presId="urn:microsoft.com/office/officeart/2005/8/layout/process5"/>
    <dgm:cxn modelId="{EA2122CE-F678-47AA-9486-45FB167C247A}" type="presOf" srcId="{82A44F21-B30E-4181-B5F6-F1BE1661375C}" destId="{CF7CA870-2D51-4A6D-8D1F-0B938489B895}" srcOrd="1" destOrd="0" presId="urn:microsoft.com/office/officeart/2005/8/layout/process5"/>
    <dgm:cxn modelId="{6D919B98-F55F-4B3D-818F-E86D779FB0EE}" type="presOf" srcId="{DC745EFC-FEE5-4BD4-8207-108C92F21713}" destId="{771C03FD-F604-4331-8EF1-C1454CB24358}" srcOrd="0" destOrd="0" presId="urn:microsoft.com/office/officeart/2005/8/layout/process5"/>
    <dgm:cxn modelId="{626840AD-7BD1-4930-A984-8BFDFFF8E4EE}" type="presOf" srcId="{F72FD491-AF59-4E6D-8426-38361EEE0B4C}" destId="{FB046333-AC6B-47C9-A9D0-4D98A7C4D40D}" srcOrd="0" destOrd="0" presId="urn:microsoft.com/office/officeart/2005/8/layout/process5"/>
    <dgm:cxn modelId="{D1B8CCEA-926A-44E7-B1EE-7DC71241C44C}" type="presOf" srcId="{3AE48AED-BEAC-402B-B5FE-352823736570}" destId="{C6B2B4D2-524E-43E6-ABC1-41704B7CD9AD}" srcOrd="0" destOrd="0" presId="urn:microsoft.com/office/officeart/2005/8/layout/process5"/>
    <dgm:cxn modelId="{7BD32D5A-D2A3-4C53-A536-69631C764FC0}" srcId="{3B685944-4AE8-4D58-967D-1AADF67141F8}" destId="{A1D6AA18-617B-42EA-B22F-D53ECC7BFD99}" srcOrd="10" destOrd="0" parTransId="{823BFAC7-EFFE-4BDC-B48E-2882FD15951F}" sibTransId="{7D515804-8010-403E-9CD9-7A64CAA48470}"/>
    <dgm:cxn modelId="{D7978A47-1CD8-4CDC-BAD0-AD56D4B0D822}" srcId="{3B685944-4AE8-4D58-967D-1AADF67141F8}" destId="{A1434806-2F79-4ACD-AA2C-DF5FFA087A5B}" srcOrd="6" destOrd="0" parTransId="{865B88B8-B1AF-40A7-9861-7B3E354F5594}" sibTransId="{DC745EFC-FEE5-4BD4-8207-108C92F21713}"/>
    <dgm:cxn modelId="{63C4C3EC-F8AF-4E1F-A7D1-CB1DCDD234F4}" type="presOf" srcId="{9F221193-EE16-4A3D-A58F-C2FD9EB14768}" destId="{46AEF9D1-8D4A-45A5-B2F8-B794E3536EF0}" srcOrd="0" destOrd="0" presId="urn:microsoft.com/office/officeart/2005/8/layout/process5"/>
    <dgm:cxn modelId="{72CC9585-B563-4934-8FCC-E67EB07F640B}" type="presOf" srcId="{C03F8FB1-26CD-475F-B1C3-9159836160E6}" destId="{67F9C003-842E-43B3-8326-53B8F216F014}" srcOrd="1" destOrd="0" presId="urn:microsoft.com/office/officeart/2005/8/layout/process5"/>
    <dgm:cxn modelId="{937D39EB-80EC-4B31-A811-4B0ADB908AE3}" srcId="{3B685944-4AE8-4D58-967D-1AADF67141F8}" destId="{F72FD491-AF59-4E6D-8426-38361EEE0B4C}" srcOrd="8" destOrd="0" parTransId="{2262DA02-8FD5-488F-A2A5-FA186EB6FB22}" sibTransId="{0B95B32F-4FD4-47C6-AD53-3419879960DA}"/>
    <dgm:cxn modelId="{C3DD8E9C-785C-4752-980E-97733FAAEB2C}" type="presOf" srcId="{8B0D56AC-D2D2-45E0-AF0B-648C4E706C4F}" destId="{B54156E6-84F9-45BC-950C-ED8C7ECD02AA}" srcOrd="0" destOrd="0" presId="urn:microsoft.com/office/officeart/2005/8/layout/process5"/>
    <dgm:cxn modelId="{C0FD7D5C-0594-41F8-B110-3A997DCECDD1}" type="presOf" srcId="{288E2BCE-F53B-4155-BC65-72361172C8AD}" destId="{73A4A039-B794-4B5B-AB36-347FF1D96383}" srcOrd="0" destOrd="0" presId="urn:microsoft.com/office/officeart/2005/8/layout/process5"/>
    <dgm:cxn modelId="{DB515865-B074-42BA-AE28-8C3A328ED82B}" type="presOf" srcId="{19CAA547-67F3-40D0-9EA1-9E0AE66D9045}" destId="{71AA1DC5-E6F6-4D65-8519-21952EA58291}" srcOrd="0" destOrd="0" presId="urn:microsoft.com/office/officeart/2005/8/layout/process5"/>
    <dgm:cxn modelId="{FAB98F07-77BE-469C-905A-31D0461F95ED}" srcId="{3B685944-4AE8-4D58-967D-1AADF67141F8}" destId="{288E2BCE-F53B-4155-BC65-72361172C8AD}" srcOrd="9" destOrd="0" parTransId="{F6C1A4D0-8EB3-4B26-86AC-99A32B38E473}" sibTransId="{73169582-24F8-444B-936A-583CE6CB22BC}"/>
    <dgm:cxn modelId="{BFEE4A47-FE78-404C-A2EE-D044CFD2B0F5}" type="presOf" srcId="{7249C0C1-2A21-4FB6-A43F-A5063885B215}" destId="{A750061F-1A5B-4505-B7F1-741750467AA9}" srcOrd="0" destOrd="0" presId="urn:microsoft.com/office/officeart/2005/8/layout/process5"/>
    <dgm:cxn modelId="{44087363-FCBB-449C-998B-4B8EF636599C}" type="presOf" srcId="{DC745EFC-FEE5-4BD4-8207-108C92F21713}" destId="{F7C6FF88-18F8-48C8-87B9-1DD080947E5B}" srcOrd="1" destOrd="0" presId="urn:microsoft.com/office/officeart/2005/8/layout/process5"/>
    <dgm:cxn modelId="{CD44CAF5-ED9E-43FA-97B3-ED9AA6130D05}" type="presOf" srcId="{92633B2F-FBEB-4E70-BC19-7EECAF39A949}" destId="{E2127A8F-0D22-4766-95F4-DF17CD0F46D5}" srcOrd="0" destOrd="0" presId="urn:microsoft.com/office/officeart/2005/8/layout/process5"/>
    <dgm:cxn modelId="{CF7489B1-82BE-4614-8C5A-CECF4480D340}" type="presOf" srcId="{A555C32E-8F47-4E91-8318-AF5E262BE1BE}" destId="{C47CD944-75C6-4FC5-96D8-F820ABF41059}" srcOrd="1" destOrd="0" presId="urn:microsoft.com/office/officeart/2005/8/layout/process5"/>
    <dgm:cxn modelId="{F70F5DAE-25A2-4A20-9FFC-01B03D35FB29}" type="presOf" srcId="{7B012F30-8E66-4191-99A9-0E3BE2F95731}" destId="{F8C74DB8-11D5-42BB-9918-B7EA0DFDDF40}" srcOrd="1" destOrd="0" presId="urn:microsoft.com/office/officeart/2005/8/layout/process5"/>
    <dgm:cxn modelId="{EF94BC5B-A69B-484A-B64F-8485E311AB68}" type="presParOf" srcId="{9A35BD55-76BB-4B04-95AD-FABC3B12FBB1}" destId="{E2127A8F-0D22-4766-95F4-DF17CD0F46D5}" srcOrd="0" destOrd="0" presId="urn:microsoft.com/office/officeart/2005/8/layout/process5"/>
    <dgm:cxn modelId="{71DC0E71-DECF-4A01-8463-F1D3150C0F34}" type="presParOf" srcId="{9A35BD55-76BB-4B04-95AD-FABC3B12FBB1}" destId="{B54156E6-84F9-45BC-950C-ED8C7ECD02AA}" srcOrd="1" destOrd="0" presId="urn:microsoft.com/office/officeart/2005/8/layout/process5"/>
    <dgm:cxn modelId="{E047BC0C-258B-4BE8-9271-E3D66571833A}" type="presParOf" srcId="{B54156E6-84F9-45BC-950C-ED8C7ECD02AA}" destId="{011D4F0E-20C6-4731-A497-D59F4A3B1731}" srcOrd="0" destOrd="0" presId="urn:microsoft.com/office/officeart/2005/8/layout/process5"/>
    <dgm:cxn modelId="{D23E7866-9896-4A0A-9675-053C74740CCC}" type="presParOf" srcId="{9A35BD55-76BB-4B04-95AD-FABC3B12FBB1}" destId="{E27081F9-CF3C-4AD6-B611-54BCFEF57115}" srcOrd="2" destOrd="0" presId="urn:microsoft.com/office/officeart/2005/8/layout/process5"/>
    <dgm:cxn modelId="{49B0E372-6BF4-41FA-9243-D76850FD685B}" type="presParOf" srcId="{9A35BD55-76BB-4B04-95AD-FABC3B12FBB1}" destId="{037AC443-CB69-47EC-8840-573C510B34AB}" srcOrd="3" destOrd="0" presId="urn:microsoft.com/office/officeart/2005/8/layout/process5"/>
    <dgm:cxn modelId="{197DF27E-8A29-44E0-AFFE-F90C294BA888}" type="presParOf" srcId="{037AC443-CB69-47EC-8840-573C510B34AB}" destId="{F8C74DB8-11D5-42BB-9918-B7EA0DFDDF40}" srcOrd="0" destOrd="0" presId="urn:microsoft.com/office/officeart/2005/8/layout/process5"/>
    <dgm:cxn modelId="{0B0613BD-3DE0-4320-96BA-622D526DD750}" type="presParOf" srcId="{9A35BD55-76BB-4B04-95AD-FABC3B12FBB1}" destId="{A750061F-1A5B-4505-B7F1-741750467AA9}" srcOrd="4" destOrd="0" presId="urn:microsoft.com/office/officeart/2005/8/layout/process5"/>
    <dgm:cxn modelId="{6F1BD346-09AE-4031-985C-E652844CADFF}" type="presParOf" srcId="{9A35BD55-76BB-4B04-95AD-FABC3B12FBB1}" destId="{ED971977-E739-40DB-AB2F-8171C9460FCB}" srcOrd="5" destOrd="0" presId="urn:microsoft.com/office/officeart/2005/8/layout/process5"/>
    <dgm:cxn modelId="{66A8CE34-4369-4030-9539-FE8D41C3D6D4}" type="presParOf" srcId="{ED971977-E739-40DB-AB2F-8171C9460FCB}" destId="{CF7CA870-2D51-4A6D-8D1F-0B938489B895}" srcOrd="0" destOrd="0" presId="urn:microsoft.com/office/officeart/2005/8/layout/process5"/>
    <dgm:cxn modelId="{F7A18853-FC72-4B98-89DB-F4E35B81B715}" type="presParOf" srcId="{9A35BD55-76BB-4B04-95AD-FABC3B12FBB1}" destId="{3FF69412-1466-4C4F-9FF0-64F0DFC8BEF7}" srcOrd="6" destOrd="0" presId="urn:microsoft.com/office/officeart/2005/8/layout/process5"/>
    <dgm:cxn modelId="{93CABEA2-893C-4284-9183-74688B8FF080}" type="presParOf" srcId="{9A35BD55-76BB-4B04-95AD-FABC3B12FBB1}" destId="{F2CFF7A0-374C-4040-88A3-743CBDD2DEAE}" srcOrd="7" destOrd="0" presId="urn:microsoft.com/office/officeart/2005/8/layout/process5"/>
    <dgm:cxn modelId="{B6E651E7-5B44-49E0-83FE-75896202BAFE}" type="presParOf" srcId="{F2CFF7A0-374C-4040-88A3-743CBDD2DEAE}" destId="{92BAF7F2-FFBC-47B1-97DC-4EDEBEFA6F63}" srcOrd="0" destOrd="0" presId="urn:microsoft.com/office/officeart/2005/8/layout/process5"/>
    <dgm:cxn modelId="{79D17659-9E87-45C6-82D6-DF7BD5215817}" type="presParOf" srcId="{9A35BD55-76BB-4B04-95AD-FABC3B12FBB1}" destId="{46AEF9D1-8D4A-45A5-B2F8-B794E3536EF0}" srcOrd="8" destOrd="0" presId="urn:microsoft.com/office/officeart/2005/8/layout/process5"/>
    <dgm:cxn modelId="{DF35C47D-5E34-4A9C-B936-31D169627E5C}" type="presParOf" srcId="{9A35BD55-76BB-4B04-95AD-FABC3B12FBB1}" destId="{E0A0BFC4-226E-4BCC-9D20-0AC2570C8C71}" srcOrd="9" destOrd="0" presId="urn:microsoft.com/office/officeart/2005/8/layout/process5"/>
    <dgm:cxn modelId="{C46BD477-71F7-42C4-B76E-53F2070ABB95}" type="presParOf" srcId="{E0A0BFC4-226E-4BCC-9D20-0AC2570C8C71}" destId="{67F9C003-842E-43B3-8326-53B8F216F014}" srcOrd="0" destOrd="0" presId="urn:microsoft.com/office/officeart/2005/8/layout/process5"/>
    <dgm:cxn modelId="{66284BAD-1F3E-4423-8962-4738BCB0527A}" type="presParOf" srcId="{9A35BD55-76BB-4B04-95AD-FABC3B12FBB1}" destId="{C6B2B4D2-524E-43E6-ABC1-41704B7CD9AD}" srcOrd="10" destOrd="0" presId="urn:microsoft.com/office/officeart/2005/8/layout/process5"/>
    <dgm:cxn modelId="{261F0E35-8BC6-47AA-958A-2D06EAA27DA4}" type="presParOf" srcId="{9A35BD55-76BB-4B04-95AD-FABC3B12FBB1}" destId="{E21FD43F-AC92-4372-B186-293163117AC4}" srcOrd="11" destOrd="0" presId="urn:microsoft.com/office/officeart/2005/8/layout/process5"/>
    <dgm:cxn modelId="{71B16E15-1447-4230-ADF4-256D15E11E06}" type="presParOf" srcId="{E21FD43F-AC92-4372-B186-293163117AC4}" destId="{C47CD944-75C6-4FC5-96D8-F820ABF41059}" srcOrd="0" destOrd="0" presId="urn:microsoft.com/office/officeart/2005/8/layout/process5"/>
    <dgm:cxn modelId="{2B2D54B8-8429-4D39-A02C-D5A3286BF91C}" type="presParOf" srcId="{9A35BD55-76BB-4B04-95AD-FABC3B12FBB1}" destId="{5A6DCC5A-B53F-4023-A729-524CA5A30B18}" srcOrd="12" destOrd="0" presId="urn:microsoft.com/office/officeart/2005/8/layout/process5"/>
    <dgm:cxn modelId="{27D2F810-2887-4F36-9F97-249DDDD18C95}" type="presParOf" srcId="{9A35BD55-76BB-4B04-95AD-FABC3B12FBB1}" destId="{771C03FD-F604-4331-8EF1-C1454CB24358}" srcOrd="13" destOrd="0" presId="urn:microsoft.com/office/officeart/2005/8/layout/process5"/>
    <dgm:cxn modelId="{6D0A392D-5F04-40D3-981D-264858617762}" type="presParOf" srcId="{771C03FD-F604-4331-8EF1-C1454CB24358}" destId="{F7C6FF88-18F8-48C8-87B9-1DD080947E5B}" srcOrd="0" destOrd="0" presId="urn:microsoft.com/office/officeart/2005/8/layout/process5"/>
    <dgm:cxn modelId="{A91C5385-9A6C-4844-B74B-80509957F594}" type="presParOf" srcId="{9A35BD55-76BB-4B04-95AD-FABC3B12FBB1}" destId="{CBC7261F-1356-4335-9EA7-74ED18F18832}" srcOrd="14" destOrd="0" presId="urn:microsoft.com/office/officeart/2005/8/layout/process5"/>
    <dgm:cxn modelId="{42135EA9-8320-47C4-B4E3-75725C1AA7AE}" type="presParOf" srcId="{9A35BD55-76BB-4B04-95AD-FABC3B12FBB1}" destId="{71AA1DC5-E6F6-4D65-8519-21952EA58291}" srcOrd="15" destOrd="0" presId="urn:microsoft.com/office/officeart/2005/8/layout/process5"/>
    <dgm:cxn modelId="{A00A577B-630E-4CEA-B1F1-6A4DBF18BC83}" type="presParOf" srcId="{71AA1DC5-E6F6-4D65-8519-21952EA58291}" destId="{36A3C2C6-BA60-4756-82CF-08282267648C}" srcOrd="0" destOrd="0" presId="urn:microsoft.com/office/officeart/2005/8/layout/process5"/>
    <dgm:cxn modelId="{7B4D7297-B733-4D83-83B3-248EA09B835E}" type="presParOf" srcId="{9A35BD55-76BB-4B04-95AD-FABC3B12FBB1}" destId="{FB046333-AC6B-47C9-A9D0-4D98A7C4D40D}" srcOrd="16" destOrd="0" presId="urn:microsoft.com/office/officeart/2005/8/layout/process5"/>
    <dgm:cxn modelId="{78962A70-7B54-4CFD-A032-362E7C7B4F17}" type="presParOf" srcId="{9A35BD55-76BB-4B04-95AD-FABC3B12FBB1}" destId="{6AC243B9-E13D-453F-BDD6-F20E2656C6F7}" srcOrd="17" destOrd="0" presId="urn:microsoft.com/office/officeart/2005/8/layout/process5"/>
    <dgm:cxn modelId="{B5DC5ACC-7624-46CE-B43C-3C6A218012A4}" type="presParOf" srcId="{6AC243B9-E13D-453F-BDD6-F20E2656C6F7}" destId="{977D454B-BB69-4F1C-BB57-C250490A43C9}" srcOrd="0" destOrd="0" presId="urn:microsoft.com/office/officeart/2005/8/layout/process5"/>
    <dgm:cxn modelId="{37B75FF5-631B-488F-AE8C-DFF209767354}" type="presParOf" srcId="{9A35BD55-76BB-4B04-95AD-FABC3B12FBB1}" destId="{73A4A039-B794-4B5B-AB36-347FF1D96383}" srcOrd="18" destOrd="0" presId="urn:microsoft.com/office/officeart/2005/8/layout/process5"/>
    <dgm:cxn modelId="{477D6C92-3C22-44E3-8191-29FB8D0090AD}" type="presParOf" srcId="{9A35BD55-76BB-4B04-95AD-FABC3B12FBB1}" destId="{0D5D1E1A-6623-442F-90D6-864FF792A027}" srcOrd="19" destOrd="0" presId="urn:microsoft.com/office/officeart/2005/8/layout/process5"/>
    <dgm:cxn modelId="{D128CD2E-4669-4295-8F30-E9B067C685CF}" type="presParOf" srcId="{0D5D1E1A-6623-442F-90D6-864FF792A027}" destId="{E2FB5C38-DB36-4C3D-8E25-902FDEDD06F0}" srcOrd="0" destOrd="0" presId="urn:microsoft.com/office/officeart/2005/8/layout/process5"/>
    <dgm:cxn modelId="{A0DF5A81-3A9E-4D4B-8CB6-CEE975F7C85B}" type="presParOf" srcId="{9A35BD55-76BB-4B04-95AD-FABC3B12FBB1}" destId="{F0E42114-8167-4D58-AB25-0363E3F58795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A3164-03AB-4BAC-9D01-8B713DFE23A4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5588D2F-7402-4759-82D9-CD302A801373}">
      <dgm:prSet phldrT="[Text]" custT="1"/>
      <dgm:spPr/>
      <dgm:t>
        <a:bodyPr/>
        <a:lstStyle/>
        <a:p>
          <a:r>
            <a:rPr lang="en-GB" sz="1400" b="1" dirty="0" err="1"/>
            <a:t>Sejauh</a:t>
          </a:r>
          <a:r>
            <a:rPr lang="en-GB" sz="1400" b="1" dirty="0"/>
            <a:t> yang </a:t>
          </a:r>
          <a:r>
            <a:rPr lang="en-GB" sz="1400" b="1" dirty="0" err="1"/>
            <a:t>telah</a:t>
          </a:r>
          <a:r>
            <a:rPr lang="en-GB" sz="1400" b="1" dirty="0"/>
            <a:t> </a:t>
          </a:r>
          <a:r>
            <a:rPr lang="en-GB" sz="1400" b="1" dirty="0" err="1"/>
            <a:t>dikerjakan</a:t>
          </a:r>
          <a:r>
            <a:rPr lang="en-GB" sz="1400" b="1" dirty="0"/>
            <a:t>, </a:t>
          </a:r>
          <a:r>
            <a:rPr lang="en-GB" sz="1400" b="1" dirty="0" err="1"/>
            <a:t>metode</a:t>
          </a:r>
          <a:r>
            <a:rPr lang="en-GB" sz="1400" b="1" dirty="0"/>
            <a:t> </a:t>
          </a:r>
          <a:r>
            <a:rPr lang="en-GB" sz="1400" b="1" dirty="0" err="1"/>
            <a:t>pemurnian</a:t>
          </a:r>
          <a:r>
            <a:rPr lang="en-GB" sz="1400" b="1" dirty="0"/>
            <a:t> yang paling </a:t>
          </a:r>
          <a:r>
            <a:rPr lang="en-GB" sz="1400" b="1" dirty="0" err="1"/>
            <a:t>baik</a:t>
          </a:r>
          <a:r>
            <a:rPr lang="en-GB" sz="1400" b="1" dirty="0"/>
            <a:t> </a:t>
          </a:r>
          <a:r>
            <a:rPr lang="en-GB" sz="1400" b="1" dirty="0" err="1"/>
            <a:t>untuk</a:t>
          </a:r>
          <a:r>
            <a:rPr lang="en-GB" sz="1400" b="1" dirty="0"/>
            <a:t> </a:t>
          </a:r>
          <a:r>
            <a:rPr lang="en-GB" sz="1400" b="1" dirty="0" err="1"/>
            <a:t>membuat</a:t>
          </a:r>
          <a:r>
            <a:rPr lang="en-GB" sz="1400" b="1" dirty="0"/>
            <a:t> </a:t>
          </a:r>
          <a:r>
            <a:rPr lang="en-GB" sz="1400" b="1" dirty="0" err="1"/>
            <a:t>sukrosa</a:t>
          </a:r>
          <a:r>
            <a:rPr lang="en-GB" sz="1400" b="1" dirty="0"/>
            <a:t> </a:t>
          </a:r>
          <a:r>
            <a:rPr lang="en-GB" sz="1400" b="1" dirty="0" err="1"/>
            <a:t>kualitas</a:t>
          </a:r>
          <a:r>
            <a:rPr lang="en-GB" sz="1400" b="1" dirty="0"/>
            <a:t> </a:t>
          </a:r>
          <a:r>
            <a:rPr lang="en-GB" sz="1400" b="1" i="1" dirty="0"/>
            <a:t>pharmaceutical  grade </a:t>
          </a:r>
          <a:r>
            <a:rPr lang="en-GB" sz="1400" b="1" dirty="0" err="1"/>
            <a:t>adalah</a:t>
          </a:r>
          <a:r>
            <a:rPr lang="en-GB" sz="1400" b="1" dirty="0"/>
            <a:t> </a:t>
          </a:r>
          <a:r>
            <a:rPr lang="en-GB" sz="1400" b="1" dirty="0" err="1"/>
            <a:t>metode</a:t>
          </a:r>
          <a:r>
            <a:rPr lang="en-GB" sz="1400" b="1" dirty="0"/>
            <a:t> </a:t>
          </a:r>
          <a:r>
            <a:rPr lang="id-ID" sz="1400" b="1" dirty="0" err="1"/>
            <a:t>karbonatasi</a:t>
          </a:r>
          <a:r>
            <a:rPr lang="id-ID" sz="1400" b="1" dirty="0"/>
            <a:t> 2x (Metode 4) </a:t>
          </a:r>
          <a:endParaRPr lang="id-ID" sz="1400" dirty="0"/>
        </a:p>
      </dgm:t>
    </dgm:pt>
    <dgm:pt modelId="{77CF0B98-3865-4E9D-91B2-BD042EC6768B}" type="parTrans" cxnId="{2226F18C-14AD-44B3-937F-86F431107EDA}">
      <dgm:prSet/>
      <dgm:spPr/>
      <dgm:t>
        <a:bodyPr/>
        <a:lstStyle/>
        <a:p>
          <a:endParaRPr lang="id-ID" sz="1400"/>
        </a:p>
      </dgm:t>
    </dgm:pt>
    <dgm:pt modelId="{DFEFC59B-B416-4A9B-8345-46D722C8C68A}" type="sibTrans" cxnId="{2226F18C-14AD-44B3-937F-86F431107EDA}">
      <dgm:prSet/>
      <dgm:spPr/>
      <dgm:t>
        <a:bodyPr/>
        <a:lstStyle/>
        <a:p>
          <a:endParaRPr lang="id-ID" sz="1400"/>
        </a:p>
      </dgm:t>
    </dgm:pt>
    <dgm:pt modelId="{E98B230C-8BFE-468D-80FB-AAE798F6959E}">
      <dgm:prSet phldrT="[Text]" custT="1"/>
      <dgm:spPr/>
      <dgm:t>
        <a:bodyPr/>
        <a:lstStyle/>
        <a:p>
          <a:r>
            <a:rPr lang="en-GB" sz="1400" b="1"/>
            <a:t>Secara umum, didasarkan kepada parameter kualitas, produk yang diperoleh telah memenuhi syarat mutu sukrosa kualitas </a:t>
          </a:r>
          <a:r>
            <a:rPr lang="en-GB" sz="1400" b="1" i="1"/>
            <a:t>pharmaceutical  grade.</a:t>
          </a:r>
          <a:endParaRPr lang="id-ID" sz="1400" dirty="0"/>
        </a:p>
      </dgm:t>
    </dgm:pt>
    <dgm:pt modelId="{4D164D92-3DC9-49FA-B525-9703D47B46E0}" type="parTrans" cxnId="{2B2899D6-AABA-46CE-AFD8-CDB7BD650167}">
      <dgm:prSet/>
      <dgm:spPr/>
      <dgm:t>
        <a:bodyPr/>
        <a:lstStyle/>
        <a:p>
          <a:endParaRPr lang="id-ID" sz="1400"/>
        </a:p>
      </dgm:t>
    </dgm:pt>
    <dgm:pt modelId="{51EE003E-10C1-40E0-9D3C-273792AD48BE}" type="sibTrans" cxnId="{2B2899D6-AABA-46CE-AFD8-CDB7BD650167}">
      <dgm:prSet/>
      <dgm:spPr/>
      <dgm:t>
        <a:bodyPr/>
        <a:lstStyle/>
        <a:p>
          <a:endParaRPr lang="id-ID" sz="1400"/>
        </a:p>
      </dgm:t>
    </dgm:pt>
    <dgm:pt modelId="{CBA8E796-D17F-4FA4-A35E-FA6BE5A7C750}" type="pres">
      <dgm:prSet presAssocID="{421A3164-03AB-4BAC-9D01-8B713DFE23A4}" presName="linear" presStyleCnt="0">
        <dgm:presLayoutVars>
          <dgm:dir/>
          <dgm:animLvl val="lvl"/>
          <dgm:resizeHandles val="exact"/>
        </dgm:presLayoutVars>
      </dgm:prSet>
      <dgm:spPr/>
    </dgm:pt>
    <dgm:pt modelId="{326C7E44-2E95-4D23-996D-12BD34BA9D44}" type="pres">
      <dgm:prSet presAssocID="{B5588D2F-7402-4759-82D9-CD302A801373}" presName="parentLin" presStyleCnt="0"/>
      <dgm:spPr/>
    </dgm:pt>
    <dgm:pt modelId="{F308FA46-DADB-4F61-AC75-FDF316F9AB24}" type="pres">
      <dgm:prSet presAssocID="{B5588D2F-7402-4759-82D9-CD302A801373}" presName="parentLeftMargin" presStyleLbl="node1" presStyleIdx="0" presStyleCnt="2"/>
      <dgm:spPr/>
    </dgm:pt>
    <dgm:pt modelId="{2621D088-9D57-4E05-985D-0C34D1C7DC5C}" type="pres">
      <dgm:prSet presAssocID="{B5588D2F-7402-4759-82D9-CD302A801373}" presName="parentText" presStyleLbl="node1" presStyleIdx="0" presStyleCnt="2" custScaleX="112129" custScaleY="116258">
        <dgm:presLayoutVars>
          <dgm:chMax val="0"/>
          <dgm:bulletEnabled val="1"/>
        </dgm:presLayoutVars>
      </dgm:prSet>
      <dgm:spPr/>
    </dgm:pt>
    <dgm:pt modelId="{1AF8AB4B-C5E5-4CE9-B575-FBED462DEDE1}" type="pres">
      <dgm:prSet presAssocID="{B5588D2F-7402-4759-82D9-CD302A801373}" presName="negativeSpace" presStyleCnt="0"/>
      <dgm:spPr/>
    </dgm:pt>
    <dgm:pt modelId="{746BD783-781E-477D-A362-74C30CA2B311}" type="pres">
      <dgm:prSet presAssocID="{B5588D2F-7402-4759-82D9-CD302A801373}" presName="childText" presStyleLbl="conFgAcc1" presStyleIdx="0" presStyleCnt="2">
        <dgm:presLayoutVars>
          <dgm:bulletEnabled val="1"/>
        </dgm:presLayoutVars>
      </dgm:prSet>
      <dgm:spPr/>
    </dgm:pt>
    <dgm:pt modelId="{84256429-34CF-413A-9E31-0BC0DEB2B03A}" type="pres">
      <dgm:prSet presAssocID="{DFEFC59B-B416-4A9B-8345-46D722C8C68A}" presName="spaceBetweenRectangles" presStyleCnt="0"/>
      <dgm:spPr/>
    </dgm:pt>
    <dgm:pt modelId="{0A0CEEA9-B42D-4E3B-908C-5D64FBE29DE4}" type="pres">
      <dgm:prSet presAssocID="{E98B230C-8BFE-468D-80FB-AAE798F6959E}" presName="parentLin" presStyleCnt="0"/>
      <dgm:spPr/>
    </dgm:pt>
    <dgm:pt modelId="{E04F5463-ABCF-4E90-AEAC-FFDCEA7BA0FC}" type="pres">
      <dgm:prSet presAssocID="{E98B230C-8BFE-468D-80FB-AAE798F6959E}" presName="parentLeftMargin" presStyleLbl="node1" presStyleIdx="0" presStyleCnt="2"/>
      <dgm:spPr/>
    </dgm:pt>
    <dgm:pt modelId="{B2515F87-CC27-4056-B5AB-764CCE6C86C4}" type="pres">
      <dgm:prSet presAssocID="{E98B230C-8BFE-468D-80FB-AAE798F6959E}" presName="parentText" presStyleLbl="node1" presStyleIdx="1" presStyleCnt="2" custScaleX="113477" custScaleY="111849">
        <dgm:presLayoutVars>
          <dgm:chMax val="0"/>
          <dgm:bulletEnabled val="1"/>
        </dgm:presLayoutVars>
      </dgm:prSet>
      <dgm:spPr/>
    </dgm:pt>
    <dgm:pt modelId="{6BD9CF7A-68DD-4BAC-853F-624CFAAE8DB7}" type="pres">
      <dgm:prSet presAssocID="{E98B230C-8BFE-468D-80FB-AAE798F6959E}" presName="negativeSpace" presStyleCnt="0"/>
      <dgm:spPr/>
    </dgm:pt>
    <dgm:pt modelId="{597A1DC6-A7B3-4933-908B-E76AF8DED902}" type="pres">
      <dgm:prSet presAssocID="{E98B230C-8BFE-468D-80FB-AAE798F6959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B2899D6-AABA-46CE-AFD8-CDB7BD650167}" srcId="{421A3164-03AB-4BAC-9D01-8B713DFE23A4}" destId="{E98B230C-8BFE-468D-80FB-AAE798F6959E}" srcOrd="1" destOrd="0" parTransId="{4D164D92-3DC9-49FA-B525-9703D47B46E0}" sibTransId="{51EE003E-10C1-40E0-9D3C-273792AD48BE}"/>
    <dgm:cxn modelId="{92856564-5D80-46DA-878E-A8AAA24FDEC9}" type="presOf" srcId="{B5588D2F-7402-4759-82D9-CD302A801373}" destId="{2621D088-9D57-4E05-985D-0C34D1C7DC5C}" srcOrd="1" destOrd="0" presId="urn:microsoft.com/office/officeart/2005/8/layout/list1"/>
    <dgm:cxn modelId="{6CC79C43-78E4-4C16-9535-FD5E5429A7A4}" type="presOf" srcId="{B5588D2F-7402-4759-82D9-CD302A801373}" destId="{F308FA46-DADB-4F61-AC75-FDF316F9AB24}" srcOrd="0" destOrd="0" presId="urn:microsoft.com/office/officeart/2005/8/layout/list1"/>
    <dgm:cxn modelId="{2226F18C-14AD-44B3-937F-86F431107EDA}" srcId="{421A3164-03AB-4BAC-9D01-8B713DFE23A4}" destId="{B5588D2F-7402-4759-82D9-CD302A801373}" srcOrd="0" destOrd="0" parTransId="{77CF0B98-3865-4E9D-91B2-BD042EC6768B}" sibTransId="{DFEFC59B-B416-4A9B-8345-46D722C8C68A}"/>
    <dgm:cxn modelId="{0F187B73-A23E-4943-BE27-0E7912F76D68}" type="presOf" srcId="{E98B230C-8BFE-468D-80FB-AAE798F6959E}" destId="{B2515F87-CC27-4056-B5AB-764CCE6C86C4}" srcOrd="1" destOrd="0" presId="urn:microsoft.com/office/officeart/2005/8/layout/list1"/>
    <dgm:cxn modelId="{D2B90E91-0A58-4A9A-A092-227D11615DFF}" type="presOf" srcId="{421A3164-03AB-4BAC-9D01-8B713DFE23A4}" destId="{CBA8E796-D17F-4FA4-A35E-FA6BE5A7C750}" srcOrd="0" destOrd="0" presId="urn:microsoft.com/office/officeart/2005/8/layout/list1"/>
    <dgm:cxn modelId="{828C526D-FD89-4CD5-8420-E60B677C2E73}" type="presOf" srcId="{E98B230C-8BFE-468D-80FB-AAE798F6959E}" destId="{E04F5463-ABCF-4E90-AEAC-FFDCEA7BA0FC}" srcOrd="0" destOrd="0" presId="urn:microsoft.com/office/officeart/2005/8/layout/list1"/>
    <dgm:cxn modelId="{B694DDED-0ED3-4B5A-9C90-540B57DC7806}" type="presParOf" srcId="{CBA8E796-D17F-4FA4-A35E-FA6BE5A7C750}" destId="{326C7E44-2E95-4D23-996D-12BD34BA9D44}" srcOrd="0" destOrd="0" presId="urn:microsoft.com/office/officeart/2005/8/layout/list1"/>
    <dgm:cxn modelId="{9B0F0B83-EA43-444D-864C-91D2F616179E}" type="presParOf" srcId="{326C7E44-2E95-4D23-996D-12BD34BA9D44}" destId="{F308FA46-DADB-4F61-AC75-FDF316F9AB24}" srcOrd="0" destOrd="0" presId="urn:microsoft.com/office/officeart/2005/8/layout/list1"/>
    <dgm:cxn modelId="{322A7337-66FF-408B-BED5-F15B9A094EC8}" type="presParOf" srcId="{326C7E44-2E95-4D23-996D-12BD34BA9D44}" destId="{2621D088-9D57-4E05-985D-0C34D1C7DC5C}" srcOrd="1" destOrd="0" presId="urn:microsoft.com/office/officeart/2005/8/layout/list1"/>
    <dgm:cxn modelId="{EEDE99EE-77E7-45B6-BFA9-A04424F37774}" type="presParOf" srcId="{CBA8E796-D17F-4FA4-A35E-FA6BE5A7C750}" destId="{1AF8AB4B-C5E5-4CE9-B575-FBED462DEDE1}" srcOrd="1" destOrd="0" presId="urn:microsoft.com/office/officeart/2005/8/layout/list1"/>
    <dgm:cxn modelId="{C5B936A1-90CA-4191-BF3A-CEB37BE00DD3}" type="presParOf" srcId="{CBA8E796-D17F-4FA4-A35E-FA6BE5A7C750}" destId="{746BD783-781E-477D-A362-74C30CA2B311}" srcOrd="2" destOrd="0" presId="urn:microsoft.com/office/officeart/2005/8/layout/list1"/>
    <dgm:cxn modelId="{A64FA7C6-EFE1-4B97-B5A4-8045394B4C6B}" type="presParOf" srcId="{CBA8E796-D17F-4FA4-A35E-FA6BE5A7C750}" destId="{84256429-34CF-413A-9E31-0BC0DEB2B03A}" srcOrd="3" destOrd="0" presId="urn:microsoft.com/office/officeart/2005/8/layout/list1"/>
    <dgm:cxn modelId="{7DC4F259-8F50-4A89-963E-A9D2851945E9}" type="presParOf" srcId="{CBA8E796-D17F-4FA4-A35E-FA6BE5A7C750}" destId="{0A0CEEA9-B42D-4E3B-908C-5D64FBE29DE4}" srcOrd="4" destOrd="0" presId="urn:microsoft.com/office/officeart/2005/8/layout/list1"/>
    <dgm:cxn modelId="{341D9882-6A54-4DE2-B2E7-B2FBADE197A8}" type="presParOf" srcId="{0A0CEEA9-B42D-4E3B-908C-5D64FBE29DE4}" destId="{E04F5463-ABCF-4E90-AEAC-FFDCEA7BA0FC}" srcOrd="0" destOrd="0" presId="urn:microsoft.com/office/officeart/2005/8/layout/list1"/>
    <dgm:cxn modelId="{69D74429-4857-420E-B75B-5792A50FD009}" type="presParOf" srcId="{0A0CEEA9-B42D-4E3B-908C-5D64FBE29DE4}" destId="{B2515F87-CC27-4056-B5AB-764CCE6C86C4}" srcOrd="1" destOrd="0" presId="urn:microsoft.com/office/officeart/2005/8/layout/list1"/>
    <dgm:cxn modelId="{C058BEEE-784B-4431-ADA7-6AB6D50448F6}" type="presParOf" srcId="{CBA8E796-D17F-4FA4-A35E-FA6BE5A7C750}" destId="{6BD9CF7A-68DD-4BAC-853F-624CFAAE8DB7}" srcOrd="5" destOrd="0" presId="urn:microsoft.com/office/officeart/2005/8/layout/list1"/>
    <dgm:cxn modelId="{D60255E5-8117-499B-8FD7-627CA93158BE}" type="presParOf" srcId="{CBA8E796-D17F-4FA4-A35E-FA6BE5A7C750}" destId="{597A1DC6-A7B3-4933-908B-E76AF8DED9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A3164-03AB-4BAC-9D01-8B713DFE23A4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5588D2F-7402-4759-82D9-CD302A801373}">
      <dgm:prSet phldrT="[Text]" custT="1"/>
      <dgm:spPr/>
      <dgm:t>
        <a:bodyPr/>
        <a:lstStyle/>
        <a:p>
          <a:r>
            <a:rPr lang="en-US" sz="1800" b="1" dirty="0" err="1"/>
            <a:t>Peningkatan</a:t>
          </a:r>
          <a:r>
            <a:rPr lang="en-US" sz="1800" b="1" dirty="0"/>
            <a:t> </a:t>
          </a:r>
          <a:r>
            <a:rPr lang="en-US" sz="1800" b="1" dirty="0" err="1"/>
            <a:t>skala</a:t>
          </a:r>
          <a:r>
            <a:rPr lang="en-US" sz="1800" b="1" dirty="0"/>
            <a:t> </a:t>
          </a:r>
          <a:r>
            <a:rPr lang="en-US" sz="1800" b="1" dirty="0" err="1"/>
            <a:t>produksi</a:t>
          </a:r>
          <a:r>
            <a:rPr lang="en-US" sz="1800" b="1" dirty="0"/>
            <a:t> (scaling up), </a:t>
          </a:r>
          <a:r>
            <a:rPr lang="en-US" sz="1800" b="1" dirty="0" err="1"/>
            <a:t>dari</a:t>
          </a:r>
          <a:r>
            <a:rPr lang="en-US" sz="1800" b="1" dirty="0"/>
            <a:t> </a:t>
          </a:r>
          <a:r>
            <a:rPr lang="en-US" sz="1800" b="1" dirty="0" err="1"/>
            <a:t>skala</a:t>
          </a:r>
          <a:r>
            <a:rPr lang="en-US" sz="1800" b="1" dirty="0"/>
            <a:t> </a:t>
          </a:r>
          <a:r>
            <a:rPr lang="en-US" sz="1800" b="1" dirty="0" err="1"/>
            <a:t>laboratorium</a:t>
          </a:r>
          <a:r>
            <a:rPr lang="en-US" sz="1800" b="1" dirty="0"/>
            <a:t> </a:t>
          </a:r>
          <a:r>
            <a:rPr lang="en-US" sz="1800" b="1" dirty="0" err="1"/>
            <a:t>menuju</a:t>
          </a:r>
          <a:r>
            <a:rPr lang="en-US" sz="1800" b="1" dirty="0"/>
            <a:t> </a:t>
          </a:r>
          <a:r>
            <a:rPr lang="en-US" sz="1800" b="1" dirty="0" err="1"/>
            <a:t>skala</a:t>
          </a:r>
          <a:r>
            <a:rPr lang="en-US" sz="1800" b="1" dirty="0"/>
            <a:t> pilot.</a:t>
          </a:r>
        </a:p>
      </dgm:t>
    </dgm:pt>
    <dgm:pt modelId="{77CF0B98-3865-4E9D-91B2-BD042EC6768B}" type="parTrans" cxnId="{2226F18C-14AD-44B3-937F-86F431107EDA}">
      <dgm:prSet/>
      <dgm:spPr/>
      <dgm:t>
        <a:bodyPr/>
        <a:lstStyle/>
        <a:p>
          <a:endParaRPr lang="id-ID" sz="1800"/>
        </a:p>
      </dgm:t>
    </dgm:pt>
    <dgm:pt modelId="{DFEFC59B-B416-4A9B-8345-46D722C8C68A}" type="sibTrans" cxnId="{2226F18C-14AD-44B3-937F-86F431107EDA}">
      <dgm:prSet/>
      <dgm:spPr/>
      <dgm:t>
        <a:bodyPr/>
        <a:lstStyle/>
        <a:p>
          <a:endParaRPr lang="id-ID" sz="1800"/>
        </a:p>
      </dgm:t>
    </dgm:pt>
    <dgm:pt modelId="{E98B230C-8BFE-468D-80FB-AAE798F6959E}">
      <dgm:prSet phldrT="[Text]" custT="1"/>
      <dgm:spPr/>
      <dgm:t>
        <a:bodyPr/>
        <a:lstStyle/>
        <a:p>
          <a:r>
            <a:rPr lang="en-US" sz="1800" b="1" dirty="0" err="1"/>
            <a:t>Penelitian</a:t>
          </a:r>
          <a:r>
            <a:rPr lang="en-US" sz="1800" b="1" dirty="0"/>
            <a:t> </a:t>
          </a:r>
          <a:r>
            <a:rPr lang="en-US" sz="1800" b="1" dirty="0" err="1"/>
            <a:t>laboratoris</a:t>
          </a:r>
          <a:r>
            <a:rPr lang="en-US" sz="1800" b="1" dirty="0"/>
            <a:t> </a:t>
          </a:r>
          <a:r>
            <a:rPr lang="en-US" sz="1800" b="1" dirty="0" err="1"/>
            <a:t>untuk</a:t>
          </a:r>
          <a:r>
            <a:rPr lang="en-US" sz="1800" b="1" dirty="0"/>
            <a:t> </a:t>
          </a:r>
          <a:r>
            <a:rPr lang="en-US" sz="1800" b="1" dirty="0" err="1"/>
            <a:t>pembuatan</a:t>
          </a:r>
          <a:r>
            <a:rPr lang="en-US" sz="1800" b="1" dirty="0"/>
            <a:t> </a:t>
          </a:r>
          <a:r>
            <a:rPr lang="en-US" sz="1800" b="1" dirty="0" err="1"/>
            <a:t>gula</a:t>
          </a:r>
          <a:r>
            <a:rPr lang="en-US" sz="1800" b="1" dirty="0"/>
            <a:t> </a:t>
          </a:r>
          <a:r>
            <a:rPr lang="en-US" sz="1800" b="1" dirty="0" err="1"/>
            <a:t>farmasi</a:t>
          </a:r>
          <a:r>
            <a:rPr lang="en-US" sz="1800" b="1" dirty="0"/>
            <a:t> </a:t>
          </a:r>
          <a:r>
            <a:rPr lang="en-US" sz="1800" b="1" dirty="0" err="1"/>
            <a:t>lainnya</a:t>
          </a:r>
          <a:r>
            <a:rPr lang="en-US" sz="1800" b="1" dirty="0"/>
            <a:t>,</a:t>
          </a:r>
          <a:r>
            <a:rPr lang="en-US" sz="1800" b="1" baseline="0" dirty="0"/>
            <a:t> </a:t>
          </a:r>
          <a:r>
            <a:rPr lang="en-US" sz="1800" b="1" dirty="0" err="1"/>
            <a:t>termasuk</a:t>
          </a:r>
          <a:r>
            <a:rPr lang="en-US" sz="1800" b="1" baseline="0" dirty="0"/>
            <a:t> </a:t>
          </a:r>
          <a:r>
            <a:rPr lang="en-US" sz="1800" b="1" dirty="0" err="1"/>
            <a:t>glukosa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fruktosa</a:t>
          </a:r>
          <a:r>
            <a:rPr lang="en-US" sz="1800" b="1" dirty="0"/>
            <a:t> </a:t>
          </a:r>
        </a:p>
      </dgm:t>
    </dgm:pt>
    <dgm:pt modelId="{4D164D92-3DC9-49FA-B525-9703D47B46E0}" type="parTrans" cxnId="{2B2899D6-AABA-46CE-AFD8-CDB7BD650167}">
      <dgm:prSet/>
      <dgm:spPr/>
      <dgm:t>
        <a:bodyPr/>
        <a:lstStyle/>
        <a:p>
          <a:endParaRPr lang="id-ID" sz="1800"/>
        </a:p>
      </dgm:t>
    </dgm:pt>
    <dgm:pt modelId="{51EE003E-10C1-40E0-9D3C-273792AD48BE}" type="sibTrans" cxnId="{2B2899D6-AABA-46CE-AFD8-CDB7BD650167}">
      <dgm:prSet/>
      <dgm:spPr/>
      <dgm:t>
        <a:bodyPr/>
        <a:lstStyle/>
        <a:p>
          <a:endParaRPr lang="id-ID" sz="1800"/>
        </a:p>
      </dgm:t>
    </dgm:pt>
    <dgm:pt modelId="{CBA8E796-D17F-4FA4-A35E-FA6BE5A7C750}" type="pres">
      <dgm:prSet presAssocID="{421A3164-03AB-4BAC-9D01-8B713DFE23A4}" presName="linear" presStyleCnt="0">
        <dgm:presLayoutVars>
          <dgm:dir/>
          <dgm:animLvl val="lvl"/>
          <dgm:resizeHandles val="exact"/>
        </dgm:presLayoutVars>
      </dgm:prSet>
      <dgm:spPr/>
    </dgm:pt>
    <dgm:pt modelId="{326C7E44-2E95-4D23-996D-12BD34BA9D44}" type="pres">
      <dgm:prSet presAssocID="{B5588D2F-7402-4759-82D9-CD302A801373}" presName="parentLin" presStyleCnt="0"/>
      <dgm:spPr/>
    </dgm:pt>
    <dgm:pt modelId="{F308FA46-DADB-4F61-AC75-FDF316F9AB24}" type="pres">
      <dgm:prSet presAssocID="{B5588D2F-7402-4759-82D9-CD302A801373}" presName="parentLeftMargin" presStyleLbl="node1" presStyleIdx="0" presStyleCnt="2"/>
      <dgm:spPr/>
    </dgm:pt>
    <dgm:pt modelId="{2621D088-9D57-4E05-985D-0C34D1C7DC5C}" type="pres">
      <dgm:prSet presAssocID="{B5588D2F-7402-4759-82D9-CD302A801373}" presName="parentText" presStyleLbl="node1" presStyleIdx="0" presStyleCnt="2" custScaleX="112129" custScaleY="116258">
        <dgm:presLayoutVars>
          <dgm:chMax val="0"/>
          <dgm:bulletEnabled val="1"/>
        </dgm:presLayoutVars>
      </dgm:prSet>
      <dgm:spPr/>
    </dgm:pt>
    <dgm:pt modelId="{1AF8AB4B-C5E5-4CE9-B575-FBED462DEDE1}" type="pres">
      <dgm:prSet presAssocID="{B5588D2F-7402-4759-82D9-CD302A801373}" presName="negativeSpace" presStyleCnt="0"/>
      <dgm:spPr/>
    </dgm:pt>
    <dgm:pt modelId="{746BD783-781E-477D-A362-74C30CA2B311}" type="pres">
      <dgm:prSet presAssocID="{B5588D2F-7402-4759-82D9-CD302A801373}" presName="childText" presStyleLbl="conFgAcc1" presStyleIdx="0" presStyleCnt="2">
        <dgm:presLayoutVars>
          <dgm:bulletEnabled val="1"/>
        </dgm:presLayoutVars>
      </dgm:prSet>
      <dgm:spPr/>
    </dgm:pt>
    <dgm:pt modelId="{84256429-34CF-413A-9E31-0BC0DEB2B03A}" type="pres">
      <dgm:prSet presAssocID="{DFEFC59B-B416-4A9B-8345-46D722C8C68A}" presName="spaceBetweenRectangles" presStyleCnt="0"/>
      <dgm:spPr/>
    </dgm:pt>
    <dgm:pt modelId="{0A0CEEA9-B42D-4E3B-908C-5D64FBE29DE4}" type="pres">
      <dgm:prSet presAssocID="{E98B230C-8BFE-468D-80FB-AAE798F6959E}" presName="parentLin" presStyleCnt="0"/>
      <dgm:spPr/>
    </dgm:pt>
    <dgm:pt modelId="{E04F5463-ABCF-4E90-AEAC-FFDCEA7BA0FC}" type="pres">
      <dgm:prSet presAssocID="{E98B230C-8BFE-468D-80FB-AAE798F6959E}" presName="parentLeftMargin" presStyleLbl="node1" presStyleIdx="0" presStyleCnt="2"/>
      <dgm:spPr/>
    </dgm:pt>
    <dgm:pt modelId="{B2515F87-CC27-4056-B5AB-764CCE6C86C4}" type="pres">
      <dgm:prSet presAssocID="{E98B230C-8BFE-468D-80FB-AAE798F6959E}" presName="parentText" presStyleLbl="node1" presStyleIdx="1" presStyleCnt="2" custScaleX="113477" custScaleY="111849">
        <dgm:presLayoutVars>
          <dgm:chMax val="0"/>
          <dgm:bulletEnabled val="1"/>
        </dgm:presLayoutVars>
      </dgm:prSet>
      <dgm:spPr/>
    </dgm:pt>
    <dgm:pt modelId="{6BD9CF7A-68DD-4BAC-853F-624CFAAE8DB7}" type="pres">
      <dgm:prSet presAssocID="{E98B230C-8BFE-468D-80FB-AAE798F6959E}" presName="negativeSpace" presStyleCnt="0"/>
      <dgm:spPr/>
    </dgm:pt>
    <dgm:pt modelId="{597A1DC6-A7B3-4933-908B-E76AF8DED902}" type="pres">
      <dgm:prSet presAssocID="{E98B230C-8BFE-468D-80FB-AAE798F6959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B2899D6-AABA-46CE-AFD8-CDB7BD650167}" srcId="{421A3164-03AB-4BAC-9D01-8B713DFE23A4}" destId="{E98B230C-8BFE-468D-80FB-AAE798F6959E}" srcOrd="1" destOrd="0" parTransId="{4D164D92-3DC9-49FA-B525-9703D47B46E0}" sibTransId="{51EE003E-10C1-40E0-9D3C-273792AD48BE}"/>
    <dgm:cxn modelId="{5112C3D7-6999-814B-B5A6-BDA63D93AB8C}" type="presOf" srcId="{421A3164-03AB-4BAC-9D01-8B713DFE23A4}" destId="{CBA8E796-D17F-4FA4-A35E-FA6BE5A7C750}" srcOrd="0" destOrd="0" presId="urn:microsoft.com/office/officeart/2005/8/layout/list1"/>
    <dgm:cxn modelId="{9F35DE5D-3901-714E-8108-0D648CD56FA6}" type="presOf" srcId="{B5588D2F-7402-4759-82D9-CD302A801373}" destId="{F308FA46-DADB-4F61-AC75-FDF316F9AB24}" srcOrd="0" destOrd="0" presId="urn:microsoft.com/office/officeart/2005/8/layout/list1"/>
    <dgm:cxn modelId="{BB1F6951-F1E4-884D-881D-E6F26DC991A8}" type="presOf" srcId="{E98B230C-8BFE-468D-80FB-AAE798F6959E}" destId="{E04F5463-ABCF-4E90-AEAC-FFDCEA7BA0FC}" srcOrd="0" destOrd="0" presId="urn:microsoft.com/office/officeart/2005/8/layout/list1"/>
    <dgm:cxn modelId="{2226F18C-14AD-44B3-937F-86F431107EDA}" srcId="{421A3164-03AB-4BAC-9D01-8B713DFE23A4}" destId="{B5588D2F-7402-4759-82D9-CD302A801373}" srcOrd="0" destOrd="0" parTransId="{77CF0B98-3865-4E9D-91B2-BD042EC6768B}" sibTransId="{DFEFC59B-B416-4A9B-8345-46D722C8C68A}"/>
    <dgm:cxn modelId="{A4715C57-58B4-7044-B999-0A0AF0630536}" type="presOf" srcId="{E98B230C-8BFE-468D-80FB-AAE798F6959E}" destId="{B2515F87-CC27-4056-B5AB-764CCE6C86C4}" srcOrd="1" destOrd="0" presId="urn:microsoft.com/office/officeart/2005/8/layout/list1"/>
    <dgm:cxn modelId="{E238D8AA-0D24-4248-892D-1966E95ADA00}" type="presOf" srcId="{B5588D2F-7402-4759-82D9-CD302A801373}" destId="{2621D088-9D57-4E05-985D-0C34D1C7DC5C}" srcOrd="1" destOrd="0" presId="urn:microsoft.com/office/officeart/2005/8/layout/list1"/>
    <dgm:cxn modelId="{FFD3DB8B-76A7-1042-9ECF-64C34AE4D6C1}" type="presParOf" srcId="{CBA8E796-D17F-4FA4-A35E-FA6BE5A7C750}" destId="{326C7E44-2E95-4D23-996D-12BD34BA9D44}" srcOrd="0" destOrd="0" presId="urn:microsoft.com/office/officeart/2005/8/layout/list1"/>
    <dgm:cxn modelId="{69A8DEB6-3A26-7740-A4B1-CBF3E47CA93A}" type="presParOf" srcId="{326C7E44-2E95-4D23-996D-12BD34BA9D44}" destId="{F308FA46-DADB-4F61-AC75-FDF316F9AB24}" srcOrd="0" destOrd="0" presId="urn:microsoft.com/office/officeart/2005/8/layout/list1"/>
    <dgm:cxn modelId="{DEF90C9A-1BF8-DC44-AC01-CF3B53BF03DE}" type="presParOf" srcId="{326C7E44-2E95-4D23-996D-12BD34BA9D44}" destId="{2621D088-9D57-4E05-985D-0C34D1C7DC5C}" srcOrd="1" destOrd="0" presId="urn:microsoft.com/office/officeart/2005/8/layout/list1"/>
    <dgm:cxn modelId="{88AAE7C3-A2F9-854A-AD31-B798DCA06241}" type="presParOf" srcId="{CBA8E796-D17F-4FA4-A35E-FA6BE5A7C750}" destId="{1AF8AB4B-C5E5-4CE9-B575-FBED462DEDE1}" srcOrd="1" destOrd="0" presId="urn:microsoft.com/office/officeart/2005/8/layout/list1"/>
    <dgm:cxn modelId="{828E928D-F383-384D-8C0B-99CF702427EB}" type="presParOf" srcId="{CBA8E796-D17F-4FA4-A35E-FA6BE5A7C750}" destId="{746BD783-781E-477D-A362-74C30CA2B311}" srcOrd="2" destOrd="0" presId="urn:microsoft.com/office/officeart/2005/8/layout/list1"/>
    <dgm:cxn modelId="{4873DF25-9633-7444-8FD7-EC93F054C361}" type="presParOf" srcId="{CBA8E796-D17F-4FA4-A35E-FA6BE5A7C750}" destId="{84256429-34CF-413A-9E31-0BC0DEB2B03A}" srcOrd="3" destOrd="0" presId="urn:microsoft.com/office/officeart/2005/8/layout/list1"/>
    <dgm:cxn modelId="{163AABE8-7FB5-8042-9201-6112F70D2871}" type="presParOf" srcId="{CBA8E796-D17F-4FA4-A35E-FA6BE5A7C750}" destId="{0A0CEEA9-B42D-4E3B-908C-5D64FBE29DE4}" srcOrd="4" destOrd="0" presId="urn:microsoft.com/office/officeart/2005/8/layout/list1"/>
    <dgm:cxn modelId="{75CA72D4-EFBE-C44E-BA6F-5C13A54B2A9C}" type="presParOf" srcId="{0A0CEEA9-B42D-4E3B-908C-5D64FBE29DE4}" destId="{E04F5463-ABCF-4E90-AEAC-FFDCEA7BA0FC}" srcOrd="0" destOrd="0" presId="urn:microsoft.com/office/officeart/2005/8/layout/list1"/>
    <dgm:cxn modelId="{A956C13F-6B12-8C4F-B74E-C39D7570B5F0}" type="presParOf" srcId="{0A0CEEA9-B42D-4E3B-908C-5D64FBE29DE4}" destId="{B2515F87-CC27-4056-B5AB-764CCE6C86C4}" srcOrd="1" destOrd="0" presId="urn:microsoft.com/office/officeart/2005/8/layout/list1"/>
    <dgm:cxn modelId="{6B40CFD8-0DF3-A045-9829-2BE88F8814A6}" type="presParOf" srcId="{CBA8E796-D17F-4FA4-A35E-FA6BE5A7C750}" destId="{6BD9CF7A-68DD-4BAC-853F-624CFAAE8DB7}" srcOrd="5" destOrd="0" presId="urn:microsoft.com/office/officeart/2005/8/layout/list1"/>
    <dgm:cxn modelId="{62FDDC5F-26BD-3747-98E5-618F7B931147}" type="presParOf" srcId="{CBA8E796-D17F-4FA4-A35E-FA6BE5A7C750}" destId="{597A1DC6-A7B3-4933-908B-E76AF8DED9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27A8F-0D22-4766-95F4-DF17CD0F46D5}">
      <dsp:nvSpPr>
        <dsp:cNvPr id="0" name=""/>
        <dsp:cNvSpPr/>
      </dsp:nvSpPr>
      <dsp:spPr>
        <a:xfrm>
          <a:off x="3551" y="33437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Raw sugar</a:t>
          </a:r>
        </a:p>
      </dsp:txBody>
      <dsp:txXfrm>
        <a:off x="30841" y="60727"/>
        <a:ext cx="1498336" cy="877169"/>
      </dsp:txXfrm>
    </dsp:sp>
    <dsp:sp modelId="{B54156E6-84F9-45BC-950C-ED8C7ECD02AA}">
      <dsp:nvSpPr>
        <dsp:cNvPr id="0" name=""/>
        <dsp:cNvSpPr/>
      </dsp:nvSpPr>
      <dsp:spPr>
        <a:xfrm>
          <a:off x="1693124" y="306750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>
        <a:off x="1693124" y="383775"/>
        <a:ext cx="230453" cy="231073"/>
      </dsp:txXfrm>
    </dsp:sp>
    <dsp:sp modelId="{E27081F9-CF3C-4AD6-B611-54BCFEF57115}">
      <dsp:nvSpPr>
        <dsp:cNvPr id="0" name=""/>
        <dsp:cNvSpPr/>
      </dsp:nvSpPr>
      <dsp:spPr>
        <a:xfrm>
          <a:off x="2177634" y="33437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"/>
                <a:satOff val="2690"/>
                <a:lumOff val="21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"/>
                <a:satOff val="2690"/>
                <a:lumOff val="21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"/>
                <a:satOff val="2690"/>
                <a:lumOff val="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Pelarutan dalam air </a:t>
          </a:r>
        </a:p>
      </dsp:txBody>
      <dsp:txXfrm>
        <a:off x="2204924" y="60727"/>
        <a:ext cx="1498336" cy="877169"/>
      </dsp:txXfrm>
    </dsp:sp>
    <dsp:sp modelId="{037AC443-CB69-47EC-8840-573C510B34AB}">
      <dsp:nvSpPr>
        <dsp:cNvPr id="0" name=""/>
        <dsp:cNvSpPr/>
      </dsp:nvSpPr>
      <dsp:spPr>
        <a:xfrm>
          <a:off x="3867206" y="306750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>
        <a:off x="3867206" y="383775"/>
        <a:ext cx="230453" cy="231073"/>
      </dsp:txXfrm>
    </dsp:sp>
    <dsp:sp modelId="{A750061F-1A5B-4505-B7F1-741750467AA9}">
      <dsp:nvSpPr>
        <dsp:cNvPr id="0" name=""/>
        <dsp:cNvSpPr/>
      </dsp:nvSpPr>
      <dsp:spPr>
        <a:xfrm>
          <a:off x="4351716" y="33437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Pemanasan dan penambahan CaOH 1</a:t>
          </a:r>
        </a:p>
      </dsp:txBody>
      <dsp:txXfrm>
        <a:off x="4379006" y="60727"/>
        <a:ext cx="1498336" cy="877169"/>
      </dsp:txXfrm>
    </dsp:sp>
    <dsp:sp modelId="{ED971977-E739-40DB-AB2F-8171C9460FCB}">
      <dsp:nvSpPr>
        <dsp:cNvPr id="0" name=""/>
        <dsp:cNvSpPr/>
      </dsp:nvSpPr>
      <dsp:spPr>
        <a:xfrm rot="1925">
          <a:off x="6035194" y="307346"/>
          <a:ext cx="314535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>
        <a:off x="6035194" y="384345"/>
        <a:ext cx="220175" cy="231073"/>
      </dsp:txXfrm>
    </dsp:sp>
    <dsp:sp modelId="{3FF69412-1466-4C4F-9FF0-64F0DFC8BEF7}">
      <dsp:nvSpPr>
        <dsp:cNvPr id="0" name=""/>
        <dsp:cNvSpPr/>
      </dsp:nvSpPr>
      <dsp:spPr>
        <a:xfrm>
          <a:off x="6498095" y="34639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39431"/>
                <a:satOff val="8070"/>
                <a:lumOff val="647"/>
                <a:alphaOff val="0"/>
                <a:shade val="51000"/>
                <a:satMod val="130000"/>
              </a:schemeClr>
            </a:gs>
            <a:gs pos="80000">
              <a:schemeClr val="accent4">
                <a:hueOff val="-1339431"/>
                <a:satOff val="8070"/>
                <a:lumOff val="647"/>
                <a:alphaOff val="0"/>
                <a:shade val="93000"/>
                <a:satMod val="130000"/>
              </a:schemeClr>
            </a:gs>
            <a:gs pos="100000">
              <a:schemeClr val="accent4">
                <a:hueOff val="-1339431"/>
                <a:satOff val="8070"/>
                <a:lumOff val="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 </a:t>
          </a:r>
          <a:r>
            <a:rPr lang="id-ID" sz="1200" i="0" kern="1200" dirty="0" err="1"/>
            <a:t>Karbonatasi</a:t>
          </a:r>
          <a:r>
            <a:rPr lang="id-ID" sz="1200" i="0" kern="1200" baseline="0" dirty="0"/>
            <a:t> 1</a:t>
          </a:r>
          <a:endParaRPr lang="id-ID" sz="1200" i="0" kern="1200" dirty="0"/>
        </a:p>
      </dsp:txBody>
      <dsp:txXfrm>
        <a:off x="6525385" y="61929"/>
        <a:ext cx="1498336" cy="877169"/>
      </dsp:txXfrm>
    </dsp:sp>
    <dsp:sp modelId="{F2CFF7A0-374C-4040-88A3-743CBDD2DEAE}">
      <dsp:nvSpPr>
        <dsp:cNvPr id="0" name=""/>
        <dsp:cNvSpPr/>
      </dsp:nvSpPr>
      <dsp:spPr>
        <a:xfrm rot="5338630">
          <a:off x="7123922" y="1074509"/>
          <a:ext cx="328633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 rot="-5400000">
        <a:off x="7171822" y="1102762"/>
        <a:ext cx="231073" cy="230043"/>
      </dsp:txXfrm>
    </dsp:sp>
    <dsp:sp modelId="{46AEF9D1-8D4A-45A5-B2F8-B794E3536EF0}">
      <dsp:nvSpPr>
        <dsp:cNvPr id="0" name=""/>
        <dsp:cNvSpPr/>
      </dsp:nvSpPr>
      <dsp:spPr>
        <a:xfrm>
          <a:off x="6525799" y="1586353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u="none" kern="1200" dirty="0"/>
            <a:t>Presipitasi 1</a:t>
          </a:r>
        </a:p>
      </dsp:txBody>
      <dsp:txXfrm>
        <a:off x="6553089" y="1613643"/>
        <a:ext cx="1498336" cy="877169"/>
      </dsp:txXfrm>
    </dsp:sp>
    <dsp:sp modelId="{E0A0BFC4-226E-4BCC-9D20-0AC2570C8C71}">
      <dsp:nvSpPr>
        <dsp:cNvPr id="0" name=""/>
        <dsp:cNvSpPr/>
      </dsp:nvSpPr>
      <dsp:spPr>
        <a:xfrm rot="10800000">
          <a:off x="6059924" y="1859666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 rot="10800000">
        <a:off x="6158689" y="1936691"/>
        <a:ext cx="230453" cy="231073"/>
      </dsp:txXfrm>
    </dsp:sp>
    <dsp:sp modelId="{C6B2B4D2-524E-43E6-ABC1-41704B7CD9AD}">
      <dsp:nvSpPr>
        <dsp:cNvPr id="0" name=""/>
        <dsp:cNvSpPr/>
      </dsp:nvSpPr>
      <dsp:spPr>
        <a:xfrm>
          <a:off x="4351716" y="1586353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Pemanasan dan penambahan CaOH 2</a:t>
          </a:r>
        </a:p>
      </dsp:txBody>
      <dsp:txXfrm>
        <a:off x="4379006" y="1613643"/>
        <a:ext cx="1498336" cy="877169"/>
      </dsp:txXfrm>
    </dsp:sp>
    <dsp:sp modelId="{E21FD43F-AC92-4372-B186-293163117AC4}">
      <dsp:nvSpPr>
        <dsp:cNvPr id="0" name=""/>
        <dsp:cNvSpPr/>
      </dsp:nvSpPr>
      <dsp:spPr>
        <a:xfrm rot="10800000">
          <a:off x="3885841" y="1859666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 rot="10800000">
        <a:off x="3984606" y="1936691"/>
        <a:ext cx="230453" cy="231073"/>
      </dsp:txXfrm>
    </dsp:sp>
    <dsp:sp modelId="{5A6DCC5A-B53F-4023-A729-524CA5A30B18}">
      <dsp:nvSpPr>
        <dsp:cNvPr id="0" name=""/>
        <dsp:cNvSpPr/>
      </dsp:nvSpPr>
      <dsp:spPr>
        <a:xfrm>
          <a:off x="2177634" y="1586353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 err="1"/>
            <a:t>Karbonatasi</a:t>
          </a:r>
          <a:r>
            <a:rPr lang="id-ID" sz="1200" i="0" kern="1200" dirty="0"/>
            <a:t> 2</a:t>
          </a:r>
        </a:p>
      </dsp:txBody>
      <dsp:txXfrm>
        <a:off x="2204924" y="1613643"/>
        <a:ext cx="1498336" cy="877169"/>
      </dsp:txXfrm>
    </dsp:sp>
    <dsp:sp modelId="{771C03FD-F604-4331-8EF1-C1454CB24358}">
      <dsp:nvSpPr>
        <dsp:cNvPr id="0" name=""/>
        <dsp:cNvSpPr/>
      </dsp:nvSpPr>
      <dsp:spPr>
        <a:xfrm rot="10800000">
          <a:off x="1711759" y="1859666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 rot="10800000">
        <a:off x="1810524" y="1936691"/>
        <a:ext cx="230453" cy="231073"/>
      </dsp:txXfrm>
    </dsp:sp>
    <dsp:sp modelId="{CBC7261F-1356-4335-9EA7-74ED18F18832}">
      <dsp:nvSpPr>
        <dsp:cNvPr id="0" name=""/>
        <dsp:cNvSpPr/>
      </dsp:nvSpPr>
      <dsp:spPr>
        <a:xfrm>
          <a:off x="3551" y="1586353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25339"/>
                <a:satOff val="18829"/>
                <a:lumOff val="1509"/>
                <a:alphaOff val="0"/>
                <a:shade val="51000"/>
                <a:satMod val="130000"/>
              </a:schemeClr>
            </a:gs>
            <a:gs pos="80000">
              <a:schemeClr val="accent4">
                <a:hueOff val="-3125339"/>
                <a:satOff val="18829"/>
                <a:lumOff val="1509"/>
                <a:alphaOff val="0"/>
                <a:shade val="93000"/>
                <a:satMod val="130000"/>
              </a:schemeClr>
            </a:gs>
            <a:gs pos="100000">
              <a:schemeClr val="accent4">
                <a:hueOff val="-3125339"/>
                <a:satOff val="18829"/>
                <a:lumOff val="15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Presipitasi 2</a:t>
          </a:r>
        </a:p>
      </dsp:txBody>
      <dsp:txXfrm>
        <a:off x="30841" y="1613643"/>
        <a:ext cx="1498336" cy="877169"/>
      </dsp:txXfrm>
    </dsp:sp>
    <dsp:sp modelId="{71AA1DC5-E6F6-4D65-8519-21952EA58291}">
      <dsp:nvSpPr>
        <dsp:cNvPr id="0" name=""/>
        <dsp:cNvSpPr/>
      </dsp:nvSpPr>
      <dsp:spPr>
        <a:xfrm rot="5400000">
          <a:off x="615400" y="2626806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 rot="-5400000">
        <a:off x="664473" y="2654759"/>
        <a:ext cx="231073" cy="230453"/>
      </dsp:txXfrm>
    </dsp:sp>
    <dsp:sp modelId="{FB046333-AC6B-47C9-A9D0-4D98A7C4D40D}">
      <dsp:nvSpPr>
        <dsp:cNvPr id="0" name=""/>
        <dsp:cNvSpPr/>
      </dsp:nvSpPr>
      <dsp:spPr>
        <a:xfrm>
          <a:off x="3551" y="3139269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Kristalisasi</a:t>
          </a:r>
          <a:r>
            <a:rPr lang="id-ID" sz="1200" i="0" kern="1200" baseline="0" dirty="0"/>
            <a:t> 3x</a:t>
          </a:r>
          <a:endParaRPr lang="id-ID" sz="1200" i="0" kern="1200" dirty="0"/>
        </a:p>
      </dsp:txBody>
      <dsp:txXfrm>
        <a:off x="30841" y="3166559"/>
        <a:ext cx="1498336" cy="877169"/>
      </dsp:txXfrm>
    </dsp:sp>
    <dsp:sp modelId="{6AC243B9-E13D-453F-BDD6-F20E2656C6F7}">
      <dsp:nvSpPr>
        <dsp:cNvPr id="0" name=""/>
        <dsp:cNvSpPr/>
      </dsp:nvSpPr>
      <dsp:spPr>
        <a:xfrm>
          <a:off x="1693124" y="3412582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>
        <a:off x="1693124" y="3489607"/>
        <a:ext cx="230453" cy="231073"/>
      </dsp:txXfrm>
    </dsp:sp>
    <dsp:sp modelId="{73A4A039-B794-4B5B-AB36-347FF1D96383}">
      <dsp:nvSpPr>
        <dsp:cNvPr id="0" name=""/>
        <dsp:cNvSpPr/>
      </dsp:nvSpPr>
      <dsp:spPr>
        <a:xfrm>
          <a:off x="2177634" y="3139269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018293"/>
                <a:satOff val="24209"/>
                <a:lumOff val="1940"/>
                <a:alphaOff val="0"/>
                <a:shade val="51000"/>
                <a:satMod val="130000"/>
              </a:schemeClr>
            </a:gs>
            <a:gs pos="80000">
              <a:schemeClr val="accent4">
                <a:hueOff val="-4018293"/>
                <a:satOff val="24209"/>
                <a:lumOff val="19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018293"/>
                <a:satOff val="24209"/>
                <a:lumOff val="19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Pemisahan</a:t>
          </a:r>
          <a:r>
            <a:rPr lang="id-ID" sz="1200" i="0" kern="1200" baseline="0" dirty="0"/>
            <a:t> (</a:t>
          </a:r>
          <a:r>
            <a:rPr lang="id-ID" sz="1200" i="0" kern="1200" baseline="0" dirty="0" err="1"/>
            <a:t>Sentrifugasi</a:t>
          </a:r>
          <a:r>
            <a:rPr lang="id-ID" sz="1200" i="0" kern="1200" baseline="0" dirty="0"/>
            <a:t>)</a:t>
          </a:r>
          <a:endParaRPr lang="id-ID" sz="1200" i="0" kern="1200" dirty="0"/>
        </a:p>
      </dsp:txBody>
      <dsp:txXfrm>
        <a:off x="2204924" y="3166559"/>
        <a:ext cx="1498336" cy="877169"/>
      </dsp:txXfrm>
    </dsp:sp>
    <dsp:sp modelId="{0D5D1E1A-6623-442F-90D6-864FF792A027}">
      <dsp:nvSpPr>
        <dsp:cNvPr id="0" name=""/>
        <dsp:cNvSpPr/>
      </dsp:nvSpPr>
      <dsp:spPr>
        <a:xfrm>
          <a:off x="3867206" y="3412582"/>
          <a:ext cx="329218" cy="3851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i="0" kern="1200"/>
        </a:p>
      </dsp:txBody>
      <dsp:txXfrm>
        <a:off x="3867206" y="3489607"/>
        <a:ext cx="230453" cy="231073"/>
      </dsp:txXfrm>
    </dsp:sp>
    <dsp:sp modelId="{F0E42114-8167-4D58-AB25-0363E3F58795}">
      <dsp:nvSpPr>
        <dsp:cNvPr id="0" name=""/>
        <dsp:cNvSpPr/>
      </dsp:nvSpPr>
      <dsp:spPr>
        <a:xfrm>
          <a:off x="4351716" y="3139269"/>
          <a:ext cx="1552916" cy="931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i="0" kern="1200" dirty="0"/>
            <a:t>Quality Control</a:t>
          </a:r>
        </a:p>
      </dsp:txBody>
      <dsp:txXfrm>
        <a:off x="4379006" y="3166559"/>
        <a:ext cx="1498336" cy="877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D783-781E-477D-A362-74C30CA2B311}">
      <dsp:nvSpPr>
        <dsp:cNvPr id="0" name=""/>
        <dsp:cNvSpPr/>
      </dsp:nvSpPr>
      <dsp:spPr>
        <a:xfrm>
          <a:off x="0" y="744378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1D088-9D57-4E05-985D-0C34D1C7DC5C}">
      <dsp:nvSpPr>
        <dsp:cNvPr id="0" name=""/>
        <dsp:cNvSpPr/>
      </dsp:nvSpPr>
      <dsp:spPr>
        <a:xfrm>
          <a:off x="403860" y="20682"/>
          <a:ext cx="6339818" cy="1269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Sejauh</a:t>
          </a:r>
          <a:r>
            <a:rPr lang="en-GB" sz="1400" b="1" kern="1200" dirty="0"/>
            <a:t> yang </a:t>
          </a:r>
          <a:r>
            <a:rPr lang="en-GB" sz="1400" b="1" kern="1200" dirty="0" err="1"/>
            <a:t>telah</a:t>
          </a:r>
          <a:r>
            <a:rPr lang="en-GB" sz="1400" b="1" kern="1200" dirty="0"/>
            <a:t> </a:t>
          </a:r>
          <a:r>
            <a:rPr lang="en-GB" sz="1400" b="1" kern="1200" dirty="0" err="1"/>
            <a:t>dikerjakan</a:t>
          </a:r>
          <a:r>
            <a:rPr lang="en-GB" sz="1400" b="1" kern="1200" dirty="0"/>
            <a:t>, </a:t>
          </a:r>
          <a:r>
            <a:rPr lang="en-GB" sz="1400" b="1" kern="1200" dirty="0" err="1"/>
            <a:t>metode</a:t>
          </a:r>
          <a:r>
            <a:rPr lang="en-GB" sz="1400" b="1" kern="1200" dirty="0"/>
            <a:t> </a:t>
          </a:r>
          <a:r>
            <a:rPr lang="en-GB" sz="1400" b="1" kern="1200" dirty="0" err="1"/>
            <a:t>pemurnian</a:t>
          </a:r>
          <a:r>
            <a:rPr lang="en-GB" sz="1400" b="1" kern="1200" dirty="0"/>
            <a:t> yang paling </a:t>
          </a:r>
          <a:r>
            <a:rPr lang="en-GB" sz="1400" b="1" kern="1200" dirty="0" err="1"/>
            <a:t>baik</a:t>
          </a:r>
          <a:r>
            <a:rPr lang="en-GB" sz="1400" b="1" kern="1200" dirty="0"/>
            <a:t> </a:t>
          </a:r>
          <a:r>
            <a:rPr lang="en-GB" sz="1400" b="1" kern="1200" dirty="0" err="1"/>
            <a:t>untuk</a:t>
          </a:r>
          <a:r>
            <a:rPr lang="en-GB" sz="1400" b="1" kern="1200" dirty="0"/>
            <a:t> </a:t>
          </a:r>
          <a:r>
            <a:rPr lang="en-GB" sz="1400" b="1" kern="1200" dirty="0" err="1"/>
            <a:t>membuat</a:t>
          </a:r>
          <a:r>
            <a:rPr lang="en-GB" sz="1400" b="1" kern="1200" dirty="0"/>
            <a:t> </a:t>
          </a:r>
          <a:r>
            <a:rPr lang="en-GB" sz="1400" b="1" kern="1200" dirty="0" err="1"/>
            <a:t>sukrosa</a:t>
          </a:r>
          <a:r>
            <a:rPr lang="en-GB" sz="1400" b="1" kern="1200" dirty="0"/>
            <a:t> </a:t>
          </a:r>
          <a:r>
            <a:rPr lang="en-GB" sz="1400" b="1" kern="1200" dirty="0" err="1"/>
            <a:t>kualitas</a:t>
          </a:r>
          <a:r>
            <a:rPr lang="en-GB" sz="1400" b="1" kern="1200" dirty="0"/>
            <a:t> </a:t>
          </a:r>
          <a:r>
            <a:rPr lang="en-GB" sz="1400" b="1" i="1" kern="1200" dirty="0"/>
            <a:t>pharmaceutical  grade </a:t>
          </a:r>
          <a:r>
            <a:rPr lang="en-GB" sz="1400" b="1" kern="1200" dirty="0" err="1"/>
            <a:t>adalah</a:t>
          </a:r>
          <a:r>
            <a:rPr lang="en-GB" sz="1400" b="1" kern="1200" dirty="0"/>
            <a:t> </a:t>
          </a:r>
          <a:r>
            <a:rPr lang="en-GB" sz="1400" b="1" kern="1200" dirty="0" err="1"/>
            <a:t>metode</a:t>
          </a:r>
          <a:r>
            <a:rPr lang="en-GB" sz="1400" b="1" kern="1200" dirty="0"/>
            <a:t> </a:t>
          </a:r>
          <a:r>
            <a:rPr lang="id-ID" sz="1400" b="1" kern="1200" dirty="0" err="1"/>
            <a:t>karbonatasi</a:t>
          </a:r>
          <a:r>
            <a:rPr lang="id-ID" sz="1400" b="1" kern="1200" dirty="0"/>
            <a:t> 2x (Metode 4) </a:t>
          </a:r>
          <a:endParaRPr lang="id-ID" sz="1400" kern="1200" dirty="0"/>
        </a:p>
      </dsp:txBody>
      <dsp:txXfrm>
        <a:off x="465847" y="82669"/>
        <a:ext cx="6215844" cy="1145842"/>
      </dsp:txXfrm>
    </dsp:sp>
    <dsp:sp modelId="{597A1DC6-A7B3-4933-908B-E76AF8DED902}">
      <dsp:nvSpPr>
        <dsp:cNvPr id="0" name=""/>
        <dsp:cNvSpPr/>
      </dsp:nvSpPr>
      <dsp:spPr>
        <a:xfrm>
          <a:off x="0" y="2552117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15F87-CC27-4056-B5AB-764CCE6C86C4}">
      <dsp:nvSpPr>
        <dsp:cNvPr id="0" name=""/>
        <dsp:cNvSpPr/>
      </dsp:nvSpPr>
      <dsp:spPr>
        <a:xfrm>
          <a:off x="403860" y="1876578"/>
          <a:ext cx="6416034" cy="1221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Secara umum, didasarkan kepada parameter kualitas, produk yang diperoleh telah memenuhi syarat mutu sukrosa kualitas </a:t>
          </a:r>
          <a:r>
            <a:rPr lang="en-GB" sz="1400" b="1" i="1" kern="1200"/>
            <a:t>pharmaceutical  grade.</a:t>
          </a:r>
          <a:endParaRPr lang="id-ID" sz="1400" kern="1200" dirty="0"/>
        </a:p>
      </dsp:txBody>
      <dsp:txXfrm>
        <a:off x="463496" y="1936214"/>
        <a:ext cx="6296762" cy="1102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D783-781E-477D-A362-74C30CA2B311}">
      <dsp:nvSpPr>
        <dsp:cNvPr id="0" name=""/>
        <dsp:cNvSpPr/>
      </dsp:nvSpPr>
      <dsp:spPr>
        <a:xfrm>
          <a:off x="0" y="744378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1D088-9D57-4E05-985D-0C34D1C7DC5C}">
      <dsp:nvSpPr>
        <dsp:cNvPr id="0" name=""/>
        <dsp:cNvSpPr/>
      </dsp:nvSpPr>
      <dsp:spPr>
        <a:xfrm>
          <a:off x="403860" y="20682"/>
          <a:ext cx="6339818" cy="1269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Peningkatan</a:t>
          </a:r>
          <a:r>
            <a:rPr lang="en-US" sz="1800" b="1" kern="1200" dirty="0"/>
            <a:t> </a:t>
          </a:r>
          <a:r>
            <a:rPr lang="en-US" sz="1800" b="1" kern="1200" dirty="0" err="1"/>
            <a:t>skala</a:t>
          </a:r>
          <a:r>
            <a:rPr lang="en-US" sz="1800" b="1" kern="1200" dirty="0"/>
            <a:t> </a:t>
          </a:r>
          <a:r>
            <a:rPr lang="en-US" sz="1800" b="1" kern="1200" dirty="0" err="1"/>
            <a:t>produksi</a:t>
          </a:r>
          <a:r>
            <a:rPr lang="en-US" sz="1800" b="1" kern="1200" dirty="0"/>
            <a:t> (scaling up), </a:t>
          </a:r>
          <a:r>
            <a:rPr lang="en-US" sz="1800" b="1" kern="1200" dirty="0" err="1"/>
            <a:t>dari</a:t>
          </a:r>
          <a:r>
            <a:rPr lang="en-US" sz="1800" b="1" kern="1200" dirty="0"/>
            <a:t> </a:t>
          </a:r>
          <a:r>
            <a:rPr lang="en-US" sz="1800" b="1" kern="1200" dirty="0" err="1"/>
            <a:t>skala</a:t>
          </a:r>
          <a:r>
            <a:rPr lang="en-US" sz="1800" b="1" kern="1200" dirty="0"/>
            <a:t> </a:t>
          </a:r>
          <a:r>
            <a:rPr lang="en-US" sz="1800" b="1" kern="1200" dirty="0" err="1"/>
            <a:t>laboratorium</a:t>
          </a:r>
          <a:r>
            <a:rPr lang="en-US" sz="1800" b="1" kern="1200" dirty="0"/>
            <a:t> </a:t>
          </a:r>
          <a:r>
            <a:rPr lang="en-US" sz="1800" b="1" kern="1200" dirty="0" err="1"/>
            <a:t>menuju</a:t>
          </a:r>
          <a:r>
            <a:rPr lang="en-US" sz="1800" b="1" kern="1200" dirty="0"/>
            <a:t> </a:t>
          </a:r>
          <a:r>
            <a:rPr lang="en-US" sz="1800" b="1" kern="1200" dirty="0" err="1"/>
            <a:t>skala</a:t>
          </a:r>
          <a:r>
            <a:rPr lang="en-US" sz="1800" b="1" kern="1200" dirty="0"/>
            <a:t> pilot.</a:t>
          </a:r>
        </a:p>
      </dsp:txBody>
      <dsp:txXfrm>
        <a:off x="465847" y="82669"/>
        <a:ext cx="6215844" cy="1145842"/>
      </dsp:txXfrm>
    </dsp:sp>
    <dsp:sp modelId="{597A1DC6-A7B3-4933-908B-E76AF8DED902}">
      <dsp:nvSpPr>
        <dsp:cNvPr id="0" name=""/>
        <dsp:cNvSpPr/>
      </dsp:nvSpPr>
      <dsp:spPr>
        <a:xfrm>
          <a:off x="0" y="2552117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15F87-CC27-4056-B5AB-764CCE6C86C4}">
      <dsp:nvSpPr>
        <dsp:cNvPr id="0" name=""/>
        <dsp:cNvSpPr/>
      </dsp:nvSpPr>
      <dsp:spPr>
        <a:xfrm>
          <a:off x="403860" y="1876578"/>
          <a:ext cx="6416034" cy="1221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Penelitian</a:t>
          </a:r>
          <a:r>
            <a:rPr lang="en-US" sz="1800" b="1" kern="1200" dirty="0"/>
            <a:t> </a:t>
          </a:r>
          <a:r>
            <a:rPr lang="en-US" sz="1800" b="1" kern="1200" dirty="0" err="1"/>
            <a:t>laboratoris</a:t>
          </a:r>
          <a:r>
            <a:rPr lang="en-US" sz="1800" b="1" kern="1200" dirty="0"/>
            <a:t> </a:t>
          </a:r>
          <a:r>
            <a:rPr lang="en-US" sz="1800" b="1" kern="1200" dirty="0" err="1"/>
            <a:t>untuk</a:t>
          </a:r>
          <a:r>
            <a:rPr lang="en-US" sz="1800" b="1" kern="1200" dirty="0"/>
            <a:t> </a:t>
          </a:r>
          <a:r>
            <a:rPr lang="en-US" sz="1800" b="1" kern="1200" dirty="0" err="1"/>
            <a:t>pembuatan</a:t>
          </a:r>
          <a:r>
            <a:rPr lang="en-US" sz="1800" b="1" kern="1200" dirty="0"/>
            <a:t> </a:t>
          </a:r>
          <a:r>
            <a:rPr lang="en-US" sz="1800" b="1" kern="1200" dirty="0" err="1"/>
            <a:t>gula</a:t>
          </a:r>
          <a:r>
            <a:rPr lang="en-US" sz="1800" b="1" kern="1200" dirty="0"/>
            <a:t> </a:t>
          </a:r>
          <a:r>
            <a:rPr lang="en-US" sz="1800" b="1" kern="1200" dirty="0" err="1"/>
            <a:t>farmasi</a:t>
          </a:r>
          <a:r>
            <a:rPr lang="en-US" sz="1800" b="1" kern="1200" dirty="0"/>
            <a:t> </a:t>
          </a:r>
          <a:r>
            <a:rPr lang="en-US" sz="1800" b="1" kern="1200" dirty="0" err="1"/>
            <a:t>lainnya</a:t>
          </a:r>
          <a:r>
            <a:rPr lang="en-US" sz="1800" b="1" kern="1200" dirty="0"/>
            <a:t>,</a:t>
          </a:r>
          <a:r>
            <a:rPr lang="en-US" sz="1800" b="1" kern="1200" baseline="0" dirty="0"/>
            <a:t> </a:t>
          </a:r>
          <a:r>
            <a:rPr lang="en-US" sz="1800" b="1" kern="1200" dirty="0" err="1"/>
            <a:t>termasuk</a:t>
          </a:r>
          <a:r>
            <a:rPr lang="en-US" sz="1800" b="1" kern="1200" baseline="0" dirty="0"/>
            <a:t> </a:t>
          </a:r>
          <a:r>
            <a:rPr lang="en-US" sz="1800" b="1" kern="1200" dirty="0" err="1"/>
            <a:t>glukosa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fruktosa</a:t>
          </a:r>
          <a:r>
            <a:rPr lang="en-US" sz="1800" b="1" kern="1200" dirty="0"/>
            <a:t> </a:t>
          </a:r>
        </a:p>
      </dsp:txBody>
      <dsp:txXfrm>
        <a:off x="463496" y="1936214"/>
        <a:ext cx="6296762" cy="110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006BEEB3-4E8B-4F2B-8C92-E4EC2C043EE6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EB8BC98-F710-4664-B77B-E13A80F10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89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89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F95044-2930-450B-8E13-4BC0B691CBC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8400"/>
            <a:ext cx="560705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97576"/>
            <a:ext cx="5636260" cy="3679835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1"/>
            <a:ext cx="3052974" cy="4689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89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EF39EB9C-0B3F-4A99-9E34-1A6E737B64C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51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EB9C-0B3F-4A99-9E34-1A6E737B64C6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510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EB9C-0B3F-4A99-9E34-1A6E737B64C6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54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81724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C117A8-6370-4183-B70B-F13F4DA0E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Seminar Pentahelix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040560" y="1243147"/>
            <a:ext cx="4103440" cy="117620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ts val="4080"/>
              </a:lnSpc>
            </a:pPr>
            <a:r>
              <a:rPr lang="id-ID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Sucrose</a:t>
            </a:r>
          </a:p>
          <a:p>
            <a:pPr algn="l">
              <a:lnSpc>
                <a:spcPts val="4080"/>
              </a:lnSpc>
            </a:pPr>
            <a:r>
              <a:rPr lang="id-ID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Pharmaceutical </a:t>
            </a:r>
            <a:r>
              <a:rPr lang="id-ID" sz="28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Grade</a:t>
            </a:r>
            <a:r>
              <a:rPr lang="id-ID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 Project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406" y="3435846"/>
            <a:ext cx="1242506" cy="125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19708"/>
            <a:ext cx="2989579" cy="14910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67400" y="20279"/>
            <a:ext cx="334144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ts val="4080"/>
              </a:lnSpc>
            </a:pPr>
            <a:r>
              <a:rPr lang="id-ID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Seminar </a:t>
            </a:r>
            <a:r>
              <a:rPr lang="id-ID" sz="2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Pentahelix</a:t>
            </a:r>
            <a:r>
              <a:rPr lang="id-ID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FB" charset="0"/>
                <a:ea typeface="AgencyFB" charset="0"/>
                <a:cs typeface="AgencyFB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0789" y="76620"/>
            <a:ext cx="8172400" cy="6464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err="1"/>
              <a:t>Optimasi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Pembuatan</a:t>
            </a:r>
            <a:r>
              <a:rPr lang="en-US" sz="2800" dirty="0"/>
              <a:t> </a:t>
            </a:r>
            <a:r>
              <a:rPr lang="en-US" sz="2800" dirty="0" err="1"/>
              <a:t>Gula</a:t>
            </a:r>
            <a:r>
              <a:rPr lang="en-US" sz="2800" dirty="0"/>
              <a:t> </a:t>
            </a:r>
            <a:r>
              <a:rPr lang="en-US" sz="2800" dirty="0" err="1"/>
              <a:t>Farmasi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491318"/>
            <a:ext cx="1371600" cy="652182"/>
          </a:xfrm>
          <a:prstGeom prst="rect">
            <a:avLst/>
          </a:prstGeom>
        </p:spPr>
      </p:pic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3191433" y="3320485"/>
            <a:ext cx="2878281" cy="1226264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3988849" y="1966239"/>
            <a:ext cx="1297711" cy="1296894"/>
          </a:xfrm>
          <a:prstGeom prst="ellipse">
            <a:avLst/>
          </a:pr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4085271" y="2081584"/>
            <a:ext cx="1086061" cy="1085378"/>
          </a:xfrm>
          <a:prstGeom prst="ellipse">
            <a:avLst/>
          </a:pr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4198364" y="2175621"/>
            <a:ext cx="878683" cy="8781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4292210" y="2269409"/>
            <a:ext cx="690990" cy="690554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 w="114300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그룹 123"/>
          <p:cNvGrpSpPr/>
          <p:nvPr/>
        </p:nvGrpSpPr>
        <p:grpSpPr>
          <a:xfrm>
            <a:off x="5026375" y="1404089"/>
            <a:ext cx="913786" cy="830400"/>
            <a:chOff x="5696455" y="2741399"/>
            <a:chExt cx="1046674" cy="951162"/>
          </a:xfrm>
        </p:grpSpPr>
        <p:sp>
          <p:nvSpPr>
            <p:cNvPr id="17" name="타원 28"/>
            <p:cNvSpPr/>
            <p:nvPr/>
          </p:nvSpPr>
          <p:spPr>
            <a:xfrm>
              <a:off x="5733358" y="2743784"/>
              <a:ext cx="948779" cy="948777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그룹 60"/>
            <p:cNvGrpSpPr/>
            <p:nvPr/>
          </p:nvGrpSpPr>
          <p:grpSpPr>
            <a:xfrm>
              <a:off x="5696455" y="2741399"/>
              <a:ext cx="1046674" cy="948777"/>
              <a:chOff x="5075123" y="3442121"/>
              <a:chExt cx="2481953" cy="2249809"/>
            </a:xfrm>
          </p:grpSpPr>
          <p:sp>
            <p:nvSpPr>
              <p:cNvPr id="20" name="타원 30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23" name="자유형 33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자유형 34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792249" y="3008547"/>
              <a:ext cx="855095" cy="45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6" name="그룹 122"/>
          <p:cNvGrpSpPr/>
          <p:nvPr/>
        </p:nvGrpSpPr>
        <p:grpSpPr>
          <a:xfrm>
            <a:off x="5026375" y="3051939"/>
            <a:ext cx="913786" cy="830400"/>
            <a:chOff x="5067050" y="4678499"/>
            <a:chExt cx="1046673" cy="951162"/>
          </a:xfrm>
        </p:grpSpPr>
        <p:sp>
          <p:nvSpPr>
            <p:cNvPr id="27" name="타원 37"/>
            <p:cNvSpPr/>
            <p:nvPr/>
          </p:nvSpPr>
          <p:spPr>
            <a:xfrm>
              <a:off x="5103956" y="4680884"/>
              <a:ext cx="948779" cy="948777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그룹 60"/>
            <p:cNvGrpSpPr/>
            <p:nvPr/>
          </p:nvGrpSpPr>
          <p:grpSpPr>
            <a:xfrm>
              <a:off x="5067050" y="4678499"/>
              <a:ext cx="1046673" cy="948777"/>
              <a:chOff x="5075123" y="3442121"/>
              <a:chExt cx="2481953" cy="2249809"/>
            </a:xfrm>
          </p:grpSpPr>
          <p:sp>
            <p:nvSpPr>
              <p:cNvPr id="30" name="타원 39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33" name="자유형 42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자유형 43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162846" y="4954026"/>
              <a:ext cx="855095" cy="45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36" name="그룹 121"/>
          <p:cNvGrpSpPr/>
          <p:nvPr/>
        </p:nvGrpSpPr>
        <p:grpSpPr>
          <a:xfrm>
            <a:off x="3378528" y="3051939"/>
            <a:ext cx="913783" cy="830398"/>
            <a:chOff x="3030258" y="4678499"/>
            <a:chExt cx="1046671" cy="951162"/>
          </a:xfrm>
        </p:grpSpPr>
        <p:sp>
          <p:nvSpPr>
            <p:cNvPr id="37" name="타원 46"/>
            <p:cNvSpPr/>
            <p:nvPr/>
          </p:nvSpPr>
          <p:spPr>
            <a:xfrm>
              <a:off x="3067169" y="46808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그룹 60"/>
            <p:cNvGrpSpPr/>
            <p:nvPr/>
          </p:nvGrpSpPr>
          <p:grpSpPr>
            <a:xfrm>
              <a:off x="3030258" y="4678499"/>
              <a:ext cx="1046671" cy="948777"/>
              <a:chOff x="5075123" y="3442121"/>
              <a:chExt cx="2481953" cy="2249809"/>
            </a:xfrm>
          </p:grpSpPr>
          <p:sp>
            <p:nvSpPr>
              <p:cNvPr id="40" name="타원 48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43" name="자유형 51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자유형 53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126047" y="4952832"/>
              <a:ext cx="855095" cy="458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46" name="그룹 120"/>
          <p:cNvGrpSpPr/>
          <p:nvPr/>
        </p:nvGrpSpPr>
        <p:grpSpPr>
          <a:xfrm>
            <a:off x="3378527" y="1404089"/>
            <a:ext cx="913781" cy="830400"/>
            <a:chOff x="2400851" y="2741399"/>
            <a:chExt cx="1046670" cy="951162"/>
          </a:xfrm>
        </p:grpSpPr>
        <p:sp>
          <p:nvSpPr>
            <p:cNvPr id="47" name="타원 56"/>
            <p:cNvSpPr/>
            <p:nvPr/>
          </p:nvSpPr>
          <p:spPr>
            <a:xfrm>
              <a:off x="2437767" y="27437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" name="그룹 60"/>
            <p:cNvGrpSpPr/>
            <p:nvPr/>
          </p:nvGrpSpPr>
          <p:grpSpPr>
            <a:xfrm>
              <a:off x="2400851" y="2741399"/>
              <a:ext cx="1046670" cy="948777"/>
              <a:chOff x="5075123" y="3442121"/>
              <a:chExt cx="2481953" cy="2249809"/>
            </a:xfrm>
          </p:grpSpPr>
          <p:sp>
            <p:nvSpPr>
              <p:cNvPr id="50" name="타원 59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53" name="자유형 62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자유형 63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8279" y="2991789"/>
              <a:ext cx="855095" cy="45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0" y="42954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Optimasi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teknologi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dilakukan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8"/>
          <p:cNvSpPr>
            <a:spLocks noEditPoints="1"/>
          </p:cNvSpPr>
          <p:nvPr/>
        </p:nvSpPr>
        <p:spPr bwMode="auto">
          <a:xfrm>
            <a:off x="4443891" y="2420994"/>
            <a:ext cx="387629" cy="387384"/>
          </a:xfrm>
          <a:prstGeom prst="ellipse">
            <a:avLst/>
          </a:prstGeom>
          <a:solidFill>
            <a:srgbClr val="CBCBCB">
              <a:alpha val="50000"/>
            </a:srgbClr>
          </a:solidFill>
          <a:ln w="152400">
            <a:solidFill>
              <a:schemeClr val="bg1">
                <a:lumMod val="75000"/>
                <a:alpha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33800" y="2197953"/>
            <a:ext cx="18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Target:</a:t>
            </a:r>
          </a:p>
          <a:p>
            <a:pPr algn="ctr"/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Best result &amp; cost effectiveness</a:t>
            </a:r>
            <a:endParaRPr lang="ko-KR" alt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955935" y="1634469"/>
            <a:ext cx="187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Afinasi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Karbonatasi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Presipitasi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Karbonatasi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Kristalisasi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Separasi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99592" y="1387833"/>
            <a:ext cx="1986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Metode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1 :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475286" y="1634469"/>
            <a:ext cx="195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Afinasi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Karbonatasi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Alumina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Karbon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aktif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Kristalisasi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Separasi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459869" y="1387833"/>
            <a:ext cx="20725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Metode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3 :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955935" y="3601928"/>
            <a:ext cx="187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Afinasi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Karbonatasi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Sentrifugasi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Kristalisasi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Separasi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99592" y="3354106"/>
            <a:ext cx="1986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Metode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2 :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6475286" y="3601928"/>
            <a:ext cx="1958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Afinasi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Karbonatasi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2x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Presipitasi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Kristalisasi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Separasi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459869" y="3354106"/>
            <a:ext cx="20725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Metode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4 :</a:t>
            </a:r>
          </a:p>
        </p:txBody>
      </p:sp>
      <p:sp>
        <p:nvSpPr>
          <p:cNvPr id="67" name="Oval 29"/>
          <p:cNvSpPr>
            <a:spLocks noChangeArrowheads="1"/>
          </p:cNvSpPr>
          <p:nvPr/>
        </p:nvSpPr>
        <p:spPr bwMode="auto">
          <a:xfrm>
            <a:off x="3361609" y="3892042"/>
            <a:ext cx="939870" cy="40042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8" name="Oval 29"/>
          <p:cNvSpPr>
            <a:spLocks noChangeArrowheads="1"/>
          </p:cNvSpPr>
          <p:nvPr/>
        </p:nvSpPr>
        <p:spPr bwMode="auto">
          <a:xfrm>
            <a:off x="4975417" y="3892042"/>
            <a:ext cx="939870" cy="40042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0789" y="76620"/>
            <a:ext cx="8172400" cy="6464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Parameter </a:t>
            </a:r>
            <a:r>
              <a:rPr lang="en-US" sz="2800" dirty="0" err="1"/>
              <a:t>Optimasi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endParaRPr lang="en-US" sz="2800" i="1" dirty="0"/>
          </a:p>
        </p:txBody>
      </p:sp>
      <p:grpSp>
        <p:nvGrpSpPr>
          <p:cNvPr id="69" name="그룹 4"/>
          <p:cNvGrpSpPr/>
          <p:nvPr/>
        </p:nvGrpSpPr>
        <p:grpSpPr>
          <a:xfrm>
            <a:off x="1775224" y="1568396"/>
            <a:ext cx="3868512" cy="2662646"/>
            <a:chOff x="1231811" y="1872814"/>
            <a:chExt cx="5938839" cy="4087623"/>
          </a:xfrm>
        </p:grpSpPr>
        <p:cxnSp>
          <p:nvCxnSpPr>
            <p:cNvPr id="70" name="직선 연결선 5"/>
            <p:cNvCxnSpPr/>
            <p:nvPr/>
          </p:nvCxnSpPr>
          <p:spPr>
            <a:xfrm flipV="1">
              <a:off x="4065444" y="1872814"/>
              <a:ext cx="1915111" cy="1685255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6"/>
            <p:cNvCxnSpPr/>
            <p:nvPr/>
          </p:nvCxnSpPr>
          <p:spPr>
            <a:xfrm flipV="1">
              <a:off x="5213753" y="3474960"/>
              <a:ext cx="1956897" cy="269111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"/>
            <p:cNvCxnSpPr/>
            <p:nvPr/>
          </p:nvCxnSpPr>
          <p:spPr>
            <a:xfrm>
              <a:off x="4639188" y="4118305"/>
              <a:ext cx="1499391" cy="877189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8"/>
            <p:cNvCxnSpPr/>
            <p:nvPr/>
          </p:nvCxnSpPr>
          <p:spPr>
            <a:xfrm flipV="1">
              <a:off x="4271449" y="2742155"/>
              <a:ext cx="1841248" cy="830862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9"/>
            <p:cNvCxnSpPr/>
            <p:nvPr/>
          </p:nvCxnSpPr>
          <p:spPr>
            <a:xfrm>
              <a:off x="5259682" y="3905695"/>
              <a:ext cx="1026589" cy="213695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10"/>
            <p:cNvCxnSpPr/>
            <p:nvPr/>
          </p:nvCxnSpPr>
          <p:spPr>
            <a:xfrm>
              <a:off x="3917355" y="4001284"/>
              <a:ext cx="2526126" cy="1959153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11"/>
            <p:cNvCxnSpPr/>
            <p:nvPr/>
          </p:nvCxnSpPr>
          <p:spPr>
            <a:xfrm flipV="1">
              <a:off x="1602823" y="4073392"/>
              <a:ext cx="2329516" cy="833212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12"/>
            <p:cNvCxnSpPr/>
            <p:nvPr/>
          </p:nvCxnSpPr>
          <p:spPr>
            <a:xfrm>
              <a:off x="1231811" y="3737167"/>
              <a:ext cx="2662848" cy="59166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13"/>
            <p:cNvCxnSpPr/>
            <p:nvPr/>
          </p:nvCxnSpPr>
          <p:spPr>
            <a:xfrm>
              <a:off x="1738151" y="2553476"/>
              <a:ext cx="2232857" cy="835916"/>
            </a:xfrm>
            <a:prstGeom prst="line">
              <a:avLst/>
            </a:prstGeom>
            <a:ln w="12700" cap="rnd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자유형 14"/>
          <p:cNvSpPr/>
          <p:nvPr/>
        </p:nvSpPr>
        <p:spPr bwMode="auto">
          <a:xfrm>
            <a:off x="2833989" y="2168657"/>
            <a:ext cx="1289547" cy="1289548"/>
          </a:xfrm>
          <a:custGeom>
            <a:avLst/>
            <a:gdLst>
              <a:gd name="connsiteX0" fmla="*/ 0 w 1538882"/>
              <a:gd name="connsiteY0" fmla="*/ 769441 h 1538882"/>
              <a:gd name="connsiteX1" fmla="*/ 225365 w 1538882"/>
              <a:gd name="connsiteY1" fmla="*/ 225364 h 1538882"/>
              <a:gd name="connsiteX2" fmla="*/ 769443 w 1538882"/>
              <a:gd name="connsiteY2" fmla="*/ 1 h 1538882"/>
              <a:gd name="connsiteX3" fmla="*/ 1313520 w 1538882"/>
              <a:gd name="connsiteY3" fmla="*/ 225366 h 1538882"/>
              <a:gd name="connsiteX4" fmla="*/ 1538883 w 1538882"/>
              <a:gd name="connsiteY4" fmla="*/ 769444 h 1538882"/>
              <a:gd name="connsiteX5" fmla="*/ 1313519 w 1538882"/>
              <a:gd name="connsiteY5" fmla="*/ 1313521 h 1538882"/>
              <a:gd name="connsiteX6" fmla="*/ 769442 w 1538882"/>
              <a:gd name="connsiteY6" fmla="*/ 1538885 h 1538882"/>
              <a:gd name="connsiteX7" fmla="*/ 225365 w 1538882"/>
              <a:gd name="connsiteY7" fmla="*/ 1313520 h 1538882"/>
              <a:gd name="connsiteX8" fmla="*/ 1 w 1538882"/>
              <a:gd name="connsiteY8" fmla="*/ 769443 h 1538882"/>
              <a:gd name="connsiteX9" fmla="*/ 0 w 1538882"/>
              <a:gd name="connsiteY9" fmla="*/ 769441 h 153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8882" h="1538882">
                <a:moveTo>
                  <a:pt x="0" y="769441"/>
                </a:moveTo>
                <a:cubicBezTo>
                  <a:pt x="0" y="565372"/>
                  <a:pt x="81066" y="369662"/>
                  <a:pt x="225365" y="225364"/>
                </a:cubicBezTo>
                <a:cubicBezTo>
                  <a:pt x="369663" y="81066"/>
                  <a:pt x="565374" y="0"/>
                  <a:pt x="769443" y="1"/>
                </a:cubicBezTo>
                <a:cubicBezTo>
                  <a:pt x="973512" y="1"/>
                  <a:pt x="1169222" y="81067"/>
                  <a:pt x="1313520" y="225366"/>
                </a:cubicBezTo>
                <a:cubicBezTo>
                  <a:pt x="1457818" y="369664"/>
                  <a:pt x="1538884" y="565375"/>
                  <a:pt x="1538883" y="769444"/>
                </a:cubicBezTo>
                <a:cubicBezTo>
                  <a:pt x="1538883" y="973513"/>
                  <a:pt x="1457817" y="1169223"/>
                  <a:pt x="1313519" y="1313521"/>
                </a:cubicBezTo>
                <a:cubicBezTo>
                  <a:pt x="1169221" y="1457819"/>
                  <a:pt x="973510" y="1538885"/>
                  <a:pt x="769442" y="1538885"/>
                </a:cubicBezTo>
                <a:cubicBezTo>
                  <a:pt x="565373" y="1538885"/>
                  <a:pt x="369663" y="1457819"/>
                  <a:pt x="225365" y="1313520"/>
                </a:cubicBezTo>
                <a:cubicBezTo>
                  <a:pt x="81067" y="1169222"/>
                  <a:pt x="1" y="973511"/>
                  <a:pt x="1" y="769443"/>
                </a:cubicBezTo>
                <a:cubicBezTo>
                  <a:pt x="1" y="769442"/>
                  <a:pt x="0" y="769442"/>
                  <a:pt x="0" y="769441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69814" tIns="269814" rIns="269814" bIns="269814" spcCol="1270" anchor="ctr"/>
          <a:lstStyle/>
          <a:p>
            <a:pPr algn="ctr" defTabSz="1555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2000" b="1" dirty="0">
              <a:solidFill>
                <a:schemeClr val="bg1"/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81" name="자유형 16"/>
          <p:cNvSpPr/>
          <p:nvPr/>
        </p:nvSpPr>
        <p:spPr bwMode="auto">
          <a:xfrm>
            <a:off x="3761698" y="2138781"/>
            <a:ext cx="332456" cy="332456"/>
          </a:xfrm>
          <a:custGeom>
            <a:avLst/>
            <a:gdLst>
              <a:gd name="connsiteX0" fmla="*/ 0 w 1077217"/>
              <a:gd name="connsiteY0" fmla="*/ 538609 h 1077217"/>
              <a:gd name="connsiteX1" fmla="*/ 157755 w 1077217"/>
              <a:gd name="connsiteY1" fmla="*/ 157755 h 1077217"/>
              <a:gd name="connsiteX2" fmla="*/ 538609 w 1077217"/>
              <a:gd name="connsiteY2" fmla="*/ 1 h 1077217"/>
              <a:gd name="connsiteX3" fmla="*/ 919463 w 1077217"/>
              <a:gd name="connsiteY3" fmla="*/ 157756 h 1077217"/>
              <a:gd name="connsiteX4" fmla="*/ 1077217 w 1077217"/>
              <a:gd name="connsiteY4" fmla="*/ 538610 h 1077217"/>
              <a:gd name="connsiteX5" fmla="*/ 919462 w 1077217"/>
              <a:gd name="connsiteY5" fmla="*/ 919464 h 1077217"/>
              <a:gd name="connsiteX6" fmla="*/ 538608 w 1077217"/>
              <a:gd name="connsiteY6" fmla="*/ 1077219 h 1077217"/>
              <a:gd name="connsiteX7" fmla="*/ 157754 w 1077217"/>
              <a:gd name="connsiteY7" fmla="*/ 919464 h 1077217"/>
              <a:gd name="connsiteX8" fmla="*/ -1 w 1077217"/>
              <a:gd name="connsiteY8" fmla="*/ 538610 h 1077217"/>
              <a:gd name="connsiteX9" fmla="*/ 0 w 1077217"/>
              <a:gd name="connsiteY9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395761"/>
                  <a:pt x="56747" y="258764"/>
                  <a:pt x="157755" y="157755"/>
                </a:cubicBezTo>
                <a:cubicBezTo>
                  <a:pt x="258764" y="56746"/>
                  <a:pt x="395761" y="0"/>
                  <a:pt x="538609" y="1"/>
                </a:cubicBezTo>
                <a:cubicBezTo>
                  <a:pt x="681457" y="1"/>
                  <a:pt x="818454" y="56748"/>
                  <a:pt x="919463" y="157756"/>
                </a:cubicBezTo>
                <a:cubicBezTo>
                  <a:pt x="1020472" y="258765"/>
                  <a:pt x="1077218" y="395762"/>
                  <a:pt x="1077217" y="538610"/>
                </a:cubicBezTo>
                <a:cubicBezTo>
                  <a:pt x="1077217" y="681458"/>
                  <a:pt x="1020471" y="818455"/>
                  <a:pt x="919462" y="919464"/>
                </a:cubicBezTo>
                <a:cubicBezTo>
                  <a:pt x="818453" y="1020473"/>
                  <a:pt x="681456" y="1077219"/>
                  <a:pt x="538608" y="1077219"/>
                </a:cubicBezTo>
                <a:cubicBezTo>
                  <a:pt x="395760" y="1077219"/>
                  <a:pt x="258763" y="1020473"/>
                  <a:pt x="157754" y="919464"/>
                </a:cubicBezTo>
                <a:cubicBezTo>
                  <a:pt x="56745" y="818455"/>
                  <a:pt x="-1" y="681458"/>
                  <a:pt x="-1" y="538610"/>
                </a:cubicBezTo>
                <a:lnTo>
                  <a:pt x="0" y="53860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235" tIns="188235" rIns="188235" bIns="188235" spcCol="1270" anchor="ctr"/>
          <a:lstStyle/>
          <a:p>
            <a:pPr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자유형 17"/>
          <p:cNvSpPr/>
          <p:nvPr/>
        </p:nvSpPr>
        <p:spPr bwMode="auto">
          <a:xfrm>
            <a:off x="3991858" y="2655133"/>
            <a:ext cx="332456" cy="332456"/>
          </a:xfrm>
          <a:custGeom>
            <a:avLst/>
            <a:gdLst>
              <a:gd name="connsiteX0" fmla="*/ 0 w 1077217"/>
              <a:gd name="connsiteY0" fmla="*/ 538609 h 1077217"/>
              <a:gd name="connsiteX1" fmla="*/ 157755 w 1077217"/>
              <a:gd name="connsiteY1" fmla="*/ 157755 h 1077217"/>
              <a:gd name="connsiteX2" fmla="*/ 538609 w 1077217"/>
              <a:gd name="connsiteY2" fmla="*/ 1 h 1077217"/>
              <a:gd name="connsiteX3" fmla="*/ 919463 w 1077217"/>
              <a:gd name="connsiteY3" fmla="*/ 157756 h 1077217"/>
              <a:gd name="connsiteX4" fmla="*/ 1077217 w 1077217"/>
              <a:gd name="connsiteY4" fmla="*/ 538610 h 1077217"/>
              <a:gd name="connsiteX5" fmla="*/ 919462 w 1077217"/>
              <a:gd name="connsiteY5" fmla="*/ 919464 h 1077217"/>
              <a:gd name="connsiteX6" fmla="*/ 538608 w 1077217"/>
              <a:gd name="connsiteY6" fmla="*/ 1077219 h 1077217"/>
              <a:gd name="connsiteX7" fmla="*/ 157754 w 1077217"/>
              <a:gd name="connsiteY7" fmla="*/ 919464 h 1077217"/>
              <a:gd name="connsiteX8" fmla="*/ -1 w 1077217"/>
              <a:gd name="connsiteY8" fmla="*/ 538610 h 1077217"/>
              <a:gd name="connsiteX9" fmla="*/ 0 w 1077217"/>
              <a:gd name="connsiteY9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395761"/>
                  <a:pt x="56747" y="258764"/>
                  <a:pt x="157755" y="157755"/>
                </a:cubicBezTo>
                <a:cubicBezTo>
                  <a:pt x="258764" y="56746"/>
                  <a:pt x="395761" y="0"/>
                  <a:pt x="538609" y="1"/>
                </a:cubicBezTo>
                <a:cubicBezTo>
                  <a:pt x="681457" y="1"/>
                  <a:pt x="818454" y="56748"/>
                  <a:pt x="919463" y="157756"/>
                </a:cubicBezTo>
                <a:cubicBezTo>
                  <a:pt x="1020472" y="258765"/>
                  <a:pt x="1077218" y="395762"/>
                  <a:pt x="1077217" y="538610"/>
                </a:cubicBezTo>
                <a:cubicBezTo>
                  <a:pt x="1077217" y="681458"/>
                  <a:pt x="1020471" y="818455"/>
                  <a:pt x="919462" y="919464"/>
                </a:cubicBezTo>
                <a:cubicBezTo>
                  <a:pt x="818453" y="1020473"/>
                  <a:pt x="681456" y="1077219"/>
                  <a:pt x="538608" y="1077219"/>
                </a:cubicBezTo>
                <a:cubicBezTo>
                  <a:pt x="395760" y="1077219"/>
                  <a:pt x="258763" y="1020473"/>
                  <a:pt x="157754" y="919464"/>
                </a:cubicBezTo>
                <a:cubicBezTo>
                  <a:pt x="56745" y="818455"/>
                  <a:pt x="-1" y="681458"/>
                  <a:pt x="-1" y="538610"/>
                </a:cubicBezTo>
                <a:lnTo>
                  <a:pt x="0" y="538609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235" tIns="188235" rIns="188235" bIns="188235" spcCol="1270" anchor="ctr"/>
          <a:lstStyle/>
          <a:p>
            <a:pPr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자유형 18"/>
          <p:cNvSpPr/>
          <p:nvPr/>
        </p:nvSpPr>
        <p:spPr bwMode="auto">
          <a:xfrm>
            <a:off x="3975388" y="2638663"/>
            <a:ext cx="365396" cy="365396"/>
          </a:xfrm>
          <a:custGeom>
            <a:avLst/>
            <a:gdLst>
              <a:gd name="connsiteX0" fmla="*/ 0 w 1077217"/>
              <a:gd name="connsiteY0" fmla="*/ 538609 h 1077217"/>
              <a:gd name="connsiteX1" fmla="*/ 157755 w 1077217"/>
              <a:gd name="connsiteY1" fmla="*/ 157755 h 1077217"/>
              <a:gd name="connsiteX2" fmla="*/ 538609 w 1077217"/>
              <a:gd name="connsiteY2" fmla="*/ 1 h 1077217"/>
              <a:gd name="connsiteX3" fmla="*/ 919463 w 1077217"/>
              <a:gd name="connsiteY3" fmla="*/ 157756 h 1077217"/>
              <a:gd name="connsiteX4" fmla="*/ 1077217 w 1077217"/>
              <a:gd name="connsiteY4" fmla="*/ 538610 h 1077217"/>
              <a:gd name="connsiteX5" fmla="*/ 919462 w 1077217"/>
              <a:gd name="connsiteY5" fmla="*/ 919464 h 1077217"/>
              <a:gd name="connsiteX6" fmla="*/ 538608 w 1077217"/>
              <a:gd name="connsiteY6" fmla="*/ 1077219 h 1077217"/>
              <a:gd name="connsiteX7" fmla="*/ 157754 w 1077217"/>
              <a:gd name="connsiteY7" fmla="*/ 919464 h 1077217"/>
              <a:gd name="connsiteX8" fmla="*/ -1 w 1077217"/>
              <a:gd name="connsiteY8" fmla="*/ 538610 h 1077217"/>
              <a:gd name="connsiteX9" fmla="*/ 0 w 1077217"/>
              <a:gd name="connsiteY9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395761"/>
                  <a:pt x="56747" y="258764"/>
                  <a:pt x="157755" y="157755"/>
                </a:cubicBezTo>
                <a:cubicBezTo>
                  <a:pt x="258764" y="56746"/>
                  <a:pt x="395761" y="0"/>
                  <a:pt x="538609" y="1"/>
                </a:cubicBezTo>
                <a:cubicBezTo>
                  <a:pt x="681457" y="1"/>
                  <a:pt x="818454" y="56748"/>
                  <a:pt x="919463" y="157756"/>
                </a:cubicBezTo>
                <a:cubicBezTo>
                  <a:pt x="1020472" y="258765"/>
                  <a:pt x="1077218" y="395762"/>
                  <a:pt x="1077217" y="538610"/>
                </a:cubicBezTo>
                <a:cubicBezTo>
                  <a:pt x="1077217" y="681458"/>
                  <a:pt x="1020471" y="818455"/>
                  <a:pt x="919462" y="919464"/>
                </a:cubicBezTo>
                <a:cubicBezTo>
                  <a:pt x="818453" y="1020473"/>
                  <a:pt x="681456" y="1077219"/>
                  <a:pt x="538608" y="1077219"/>
                </a:cubicBezTo>
                <a:cubicBezTo>
                  <a:pt x="395760" y="1077219"/>
                  <a:pt x="258763" y="1020473"/>
                  <a:pt x="157754" y="919464"/>
                </a:cubicBezTo>
                <a:cubicBezTo>
                  <a:pt x="56745" y="818455"/>
                  <a:pt x="-1" y="681458"/>
                  <a:pt x="-1" y="538610"/>
                </a:cubicBezTo>
                <a:lnTo>
                  <a:pt x="0" y="538609"/>
                </a:lnTo>
                <a:close/>
              </a:path>
            </a:pathLst>
          </a:custGeom>
          <a:noFill/>
          <a:ln w="1016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235" tIns="188235" rIns="188235" bIns="188235" spcCol="1270" anchor="ctr"/>
          <a:lstStyle/>
          <a:p>
            <a:pPr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자유형 19"/>
          <p:cNvSpPr/>
          <p:nvPr/>
        </p:nvSpPr>
        <p:spPr bwMode="auto">
          <a:xfrm>
            <a:off x="3761698" y="3167362"/>
            <a:ext cx="332456" cy="332456"/>
          </a:xfrm>
          <a:custGeom>
            <a:avLst/>
            <a:gdLst>
              <a:gd name="connsiteX0" fmla="*/ 0 w 1077217"/>
              <a:gd name="connsiteY0" fmla="*/ 538609 h 1077217"/>
              <a:gd name="connsiteX1" fmla="*/ 157755 w 1077217"/>
              <a:gd name="connsiteY1" fmla="*/ 157755 h 1077217"/>
              <a:gd name="connsiteX2" fmla="*/ 538609 w 1077217"/>
              <a:gd name="connsiteY2" fmla="*/ 1 h 1077217"/>
              <a:gd name="connsiteX3" fmla="*/ 919463 w 1077217"/>
              <a:gd name="connsiteY3" fmla="*/ 157756 h 1077217"/>
              <a:gd name="connsiteX4" fmla="*/ 1077217 w 1077217"/>
              <a:gd name="connsiteY4" fmla="*/ 538610 h 1077217"/>
              <a:gd name="connsiteX5" fmla="*/ 919462 w 1077217"/>
              <a:gd name="connsiteY5" fmla="*/ 919464 h 1077217"/>
              <a:gd name="connsiteX6" fmla="*/ 538608 w 1077217"/>
              <a:gd name="connsiteY6" fmla="*/ 1077219 h 1077217"/>
              <a:gd name="connsiteX7" fmla="*/ 157754 w 1077217"/>
              <a:gd name="connsiteY7" fmla="*/ 919464 h 1077217"/>
              <a:gd name="connsiteX8" fmla="*/ -1 w 1077217"/>
              <a:gd name="connsiteY8" fmla="*/ 538610 h 1077217"/>
              <a:gd name="connsiteX9" fmla="*/ 0 w 1077217"/>
              <a:gd name="connsiteY9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395761"/>
                  <a:pt x="56747" y="258764"/>
                  <a:pt x="157755" y="157755"/>
                </a:cubicBezTo>
                <a:cubicBezTo>
                  <a:pt x="258764" y="56746"/>
                  <a:pt x="395761" y="0"/>
                  <a:pt x="538609" y="1"/>
                </a:cubicBezTo>
                <a:cubicBezTo>
                  <a:pt x="681457" y="1"/>
                  <a:pt x="818454" y="56748"/>
                  <a:pt x="919463" y="157756"/>
                </a:cubicBezTo>
                <a:cubicBezTo>
                  <a:pt x="1020472" y="258765"/>
                  <a:pt x="1077218" y="395762"/>
                  <a:pt x="1077217" y="538610"/>
                </a:cubicBezTo>
                <a:cubicBezTo>
                  <a:pt x="1077217" y="681458"/>
                  <a:pt x="1020471" y="818455"/>
                  <a:pt x="919462" y="919464"/>
                </a:cubicBezTo>
                <a:cubicBezTo>
                  <a:pt x="818453" y="1020473"/>
                  <a:pt x="681456" y="1077219"/>
                  <a:pt x="538608" y="1077219"/>
                </a:cubicBezTo>
                <a:cubicBezTo>
                  <a:pt x="395760" y="1077219"/>
                  <a:pt x="258763" y="1020473"/>
                  <a:pt x="157754" y="919464"/>
                </a:cubicBezTo>
                <a:cubicBezTo>
                  <a:pt x="56745" y="818455"/>
                  <a:pt x="-1" y="681458"/>
                  <a:pt x="-1" y="538610"/>
                </a:cubicBezTo>
                <a:lnTo>
                  <a:pt x="0" y="538609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235" tIns="188235" rIns="188235" bIns="188235" spcCol="1270" anchor="ctr"/>
          <a:lstStyle/>
          <a:p>
            <a:pPr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자유형 20"/>
          <p:cNvSpPr/>
          <p:nvPr/>
        </p:nvSpPr>
        <p:spPr bwMode="auto">
          <a:xfrm>
            <a:off x="3745228" y="3150892"/>
            <a:ext cx="365397" cy="365396"/>
          </a:xfrm>
          <a:custGeom>
            <a:avLst/>
            <a:gdLst>
              <a:gd name="connsiteX0" fmla="*/ 0 w 1077217"/>
              <a:gd name="connsiteY0" fmla="*/ 538609 h 1077217"/>
              <a:gd name="connsiteX1" fmla="*/ 157755 w 1077217"/>
              <a:gd name="connsiteY1" fmla="*/ 157755 h 1077217"/>
              <a:gd name="connsiteX2" fmla="*/ 538609 w 1077217"/>
              <a:gd name="connsiteY2" fmla="*/ 1 h 1077217"/>
              <a:gd name="connsiteX3" fmla="*/ 919463 w 1077217"/>
              <a:gd name="connsiteY3" fmla="*/ 157756 h 1077217"/>
              <a:gd name="connsiteX4" fmla="*/ 1077217 w 1077217"/>
              <a:gd name="connsiteY4" fmla="*/ 538610 h 1077217"/>
              <a:gd name="connsiteX5" fmla="*/ 919462 w 1077217"/>
              <a:gd name="connsiteY5" fmla="*/ 919464 h 1077217"/>
              <a:gd name="connsiteX6" fmla="*/ 538608 w 1077217"/>
              <a:gd name="connsiteY6" fmla="*/ 1077219 h 1077217"/>
              <a:gd name="connsiteX7" fmla="*/ 157754 w 1077217"/>
              <a:gd name="connsiteY7" fmla="*/ 919464 h 1077217"/>
              <a:gd name="connsiteX8" fmla="*/ -1 w 1077217"/>
              <a:gd name="connsiteY8" fmla="*/ 538610 h 1077217"/>
              <a:gd name="connsiteX9" fmla="*/ 0 w 1077217"/>
              <a:gd name="connsiteY9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395761"/>
                  <a:pt x="56747" y="258764"/>
                  <a:pt x="157755" y="157755"/>
                </a:cubicBezTo>
                <a:cubicBezTo>
                  <a:pt x="258764" y="56746"/>
                  <a:pt x="395761" y="0"/>
                  <a:pt x="538609" y="1"/>
                </a:cubicBezTo>
                <a:cubicBezTo>
                  <a:pt x="681457" y="1"/>
                  <a:pt x="818454" y="56748"/>
                  <a:pt x="919463" y="157756"/>
                </a:cubicBezTo>
                <a:cubicBezTo>
                  <a:pt x="1020472" y="258765"/>
                  <a:pt x="1077218" y="395762"/>
                  <a:pt x="1077217" y="538610"/>
                </a:cubicBezTo>
                <a:cubicBezTo>
                  <a:pt x="1077217" y="681458"/>
                  <a:pt x="1020471" y="818455"/>
                  <a:pt x="919462" y="919464"/>
                </a:cubicBezTo>
                <a:cubicBezTo>
                  <a:pt x="818453" y="1020473"/>
                  <a:pt x="681456" y="1077219"/>
                  <a:pt x="538608" y="1077219"/>
                </a:cubicBezTo>
                <a:cubicBezTo>
                  <a:pt x="395760" y="1077219"/>
                  <a:pt x="258763" y="1020473"/>
                  <a:pt x="157754" y="919464"/>
                </a:cubicBezTo>
                <a:cubicBezTo>
                  <a:pt x="56745" y="818455"/>
                  <a:pt x="-1" y="681458"/>
                  <a:pt x="-1" y="538610"/>
                </a:cubicBezTo>
                <a:lnTo>
                  <a:pt x="0" y="538609"/>
                </a:lnTo>
                <a:close/>
              </a:path>
            </a:pathLst>
          </a:custGeom>
          <a:noFill/>
          <a:ln w="1016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235" tIns="188235" rIns="188235" bIns="188235" spcCol="1270" anchor="ctr"/>
          <a:lstStyle/>
          <a:p>
            <a:pPr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그룹 16"/>
          <p:cNvGrpSpPr>
            <a:grpSpLocks/>
          </p:cNvGrpSpPr>
          <p:nvPr/>
        </p:nvGrpSpPr>
        <p:grpSpPr bwMode="auto">
          <a:xfrm>
            <a:off x="5545782" y="2418336"/>
            <a:ext cx="365396" cy="365396"/>
            <a:chOff x="3232447" y="3385591"/>
            <a:chExt cx="950913" cy="950913"/>
          </a:xfrm>
          <a:effectLst/>
        </p:grpSpPr>
        <p:sp>
          <p:nvSpPr>
            <p:cNvPr id="87" name="자유형 22"/>
            <p:cNvSpPr/>
            <p:nvPr/>
          </p:nvSpPr>
          <p:spPr>
            <a:xfrm>
              <a:off x="3275309" y="3428453"/>
              <a:ext cx="865189" cy="865189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자유형 23"/>
            <p:cNvSpPr/>
            <p:nvPr/>
          </p:nvSpPr>
          <p:spPr>
            <a:xfrm>
              <a:off x="3232447" y="3385591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그룹 13"/>
          <p:cNvGrpSpPr>
            <a:grpSpLocks/>
          </p:cNvGrpSpPr>
          <p:nvPr/>
        </p:nvGrpSpPr>
        <p:grpSpPr bwMode="auto">
          <a:xfrm>
            <a:off x="4852048" y="1325485"/>
            <a:ext cx="365397" cy="365396"/>
            <a:chOff x="2718842" y="2142381"/>
            <a:chExt cx="950913" cy="950913"/>
          </a:xfrm>
          <a:effectLst/>
        </p:grpSpPr>
        <p:sp>
          <p:nvSpPr>
            <p:cNvPr id="90" name="자유형 25"/>
            <p:cNvSpPr/>
            <p:nvPr/>
          </p:nvSpPr>
          <p:spPr>
            <a:xfrm>
              <a:off x="2761705" y="2185244"/>
              <a:ext cx="865187" cy="865187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자유형 26"/>
            <p:cNvSpPr/>
            <p:nvPr/>
          </p:nvSpPr>
          <p:spPr>
            <a:xfrm>
              <a:off x="2718842" y="2142381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그룹 19"/>
          <p:cNvGrpSpPr>
            <a:grpSpLocks/>
          </p:cNvGrpSpPr>
          <p:nvPr/>
        </p:nvGrpSpPr>
        <p:grpSpPr bwMode="auto">
          <a:xfrm>
            <a:off x="4936011" y="3426382"/>
            <a:ext cx="365397" cy="365396"/>
            <a:chOff x="2800399" y="4609727"/>
            <a:chExt cx="950913" cy="950913"/>
          </a:xfrm>
          <a:effectLst/>
        </p:grpSpPr>
        <p:sp>
          <p:nvSpPr>
            <p:cNvPr id="93" name="자유형 28"/>
            <p:cNvSpPr/>
            <p:nvPr/>
          </p:nvSpPr>
          <p:spPr>
            <a:xfrm>
              <a:off x="2843262" y="4652590"/>
              <a:ext cx="865187" cy="865187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자유형 29"/>
            <p:cNvSpPr/>
            <p:nvPr/>
          </p:nvSpPr>
          <p:spPr>
            <a:xfrm>
              <a:off x="2800399" y="4609727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5" name="그룹 16"/>
          <p:cNvGrpSpPr>
            <a:grpSpLocks/>
          </p:cNvGrpSpPr>
          <p:nvPr/>
        </p:nvGrpSpPr>
        <p:grpSpPr bwMode="auto">
          <a:xfrm>
            <a:off x="5029822" y="2946232"/>
            <a:ext cx="210653" cy="210653"/>
            <a:chOff x="3232447" y="3385591"/>
            <a:chExt cx="950913" cy="950913"/>
          </a:xfrm>
          <a:effectLst/>
        </p:grpSpPr>
        <p:sp>
          <p:nvSpPr>
            <p:cNvPr id="96" name="자유형 31"/>
            <p:cNvSpPr/>
            <p:nvPr/>
          </p:nvSpPr>
          <p:spPr>
            <a:xfrm>
              <a:off x="3275309" y="3428453"/>
              <a:ext cx="865189" cy="865189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자유형 32"/>
            <p:cNvSpPr/>
            <p:nvPr/>
          </p:nvSpPr>
          <p:spPr>
            <a:xfrm>
              <a:off x="3232447" y="3385591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그룹 13"/>
          <p:cNvGrpSpPr>
            <a:grpSpLocks/>
          </p:cNvGrpSpPr>
          <p:nvPr/>
        </p:nvGrpSpPr>
        <p:grpSpPr bwMode="auto">
          <a:xfrm>
            <a:off x="4961958" y="1973154"/>
            <a:ext cx="210654" cy="210654"/>
            <a:chOff x="2718842" y="2142381"/>
            <a:chExt cx="950913" cy="950913"/>
          </a:xfrm>
          <a:effectLst/>
        </p:grpSpPr>
        <p:sp>
          <p:nvSpPr>
            <p:cNvPr id="99" name="자유형 34"/>
            <p:cNvSpPr/>
            <p:nvPr/>
          </p:nvSpPr>
          <p:spPr>
            <a:xfrm>
              <a:off x="2761705" y="2185244"/>
              <a:ext cx="865187" cy="865187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자유형 35"/>
            <p:cNvSpPr/>
            <p:nvPr/>
          </p:nvSpPr>
          <p:spPr>
            <a:xfrm>
              <a:off x="2718842" y="2142381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그룹 19"/>
          <p:cNvGrpSpPr>
            <a:grpSpLocks/>
          </p:cNvGrpSpPr>
          <p:nvPr/>
        </p:nvGrpSpPr>
        <p:grpSpPr bwMode="auto">
          <a:xfrm>
            <a:off x="5170539" y="4176869"/>
            <a:ext cx="210654" cy="210654"/>
            <a:chOff x="2800399" y="4609727"/>
            <a:chExt cx="950913" cy="950913"/>
          </a:xfrm>
          <a:effectLst/>
        </p:grpSpPr>
        <p:sp>
          <p:nvSpPr>
            <p:cNvPr id="102" name="자유형 37"/>
            <p:cNvSpPr/>
            <p:nvPr/>
          </p:nvSpPr>
          <p:spPr>
            <a:xfrm>
              <a:off x="2843262" y="4652590"/>
              <a:ext cx="865187" cy="865187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자유형 38"/>
            <p:cNvSpPr/>
            <p:nvPr/>
          </p:nvSpPr>
          <p:spPr>
            <a:xfrm>
              <a:off x="2800399" y="4609727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그룹 16"/>
          <p:cNvGrpSpPr>
            <a:grpSpLocks/>
          </p:cNvGrpSpPr>
          <p:nvPr/>
        </p:nvGrpSpPr>
        <p:grpSpPr bwMode="auto">
          <a:xfrm>
            <a:off x="1511915" y="2675895"/>
            <a:ext cx="210653" cy="210653"/>
            <a:chOff x="3232447" y="3385591"/>
            <a:chExt cx="950913" cy="950913"/>
          </a:xfrm>
          <a:effectLst/>
        </p:grpSpPr>
        <p:sp>
          <p:nvSpPr>
            <p:cNvPr id="105" name="자유형 40"/>
            <p:cNvSpPr/>
            <p:nvPr/>
          </p:nvSpPr>
          <p:spPr>
            <a:xfrm>
              <a:off x="3275309" y="3428453"/>
              <a:ext cx="865189" cy="865189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자유형 41"/>
            <p:cNvSpPr/>
            <p:nvPr/>
          </p:nvSpPr>
          <p:spPr>
            <a:xfrm>
              <a:off x="3232447" y="3385591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그룹 13"/>
          <p:cNvGrpSpPr>
            <a:grpSpLocks/>
          </p:cNvGrpSpPr>
          <p:nvPr/>
        </p:nvGrpSpPr>
        <p:grpSpPr bwMode="auto">
          <a:xfrm>
            <a:off x="1887159" y="1855470"/>
            <a:ext cx="210654" cy="210654"/>
            <a:chOff x="2718842" y="2142381"/>
            <a:chExt cx="950913" cy="950913"/>
          </a:xfrm>
          <a:effectLst/>
        </p:grpSpPr>
        <p:sp>
          <p:nvSpPr>
            <p:cNvPr id="108" name="자유형 43"/>
            <p:cNvSpPr/>
            <p:nvPr/>
          </p:nvSpPr>
          <p:spPr>
            <a:xfrm>
              <a:off x="2761705" y="2185244"/>
              <a:ext cx="865187" cy="865187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자유형 44"/>
            <p:cNvSpPr/>
            <p:nvPr/>
          </p:nvSpPr>
          <p:spPr>
            <a:xfrm>
              <a:off x="2718842" y="2142381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그룹 19"/>
          <p:cNvGrpSpPr>
            <a:grpSpLocks/>
          </p:cNvGrpSpPr>
          <p:nvPr/>
        </p:nvGrpSpPr>
        <p:grpSpPr bwMode="auto">
          <a:xfrm>
            <a:off x="1793347" y="3497160"/>
            <a:ext cx="210654" cy="210654"/>
            <a:chOff x="2800399" y="4609727"/>
            <a:chExt cx="950913" cy="950913"/>
          </a:xfrm>
          <a:effectLst/>
        </p:grpSpPr>
        <p:sp>
          <p:nvSpPr>
            <p:cNvPr id="111" name="자유형 46"/>
            <p:cNvSpPr/>
            <p:nvPr/>
          </p:nvSpPr>
          <p:spPr>
            <a:xfrm>
              <a:off x="2843262" y="4652590"/>
              <a:ext cx="865187" cy="865187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자유형 47"/>
            <p:cNvSpPr/>
            <p:nvPr/>
          </p:nvSpPr>
          <p:spPr>
            <a:xfrm>
              <a:off x="2800399" y="4609727"/>
              <a:ext cx="950913" cy="950913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157755 w 1077217"/>
                <a:gd name="connsiteY1" fmla="*/ 157755 h 1077217"/>
                <a:gd name="connsiteX2" fmla="*/ 538609 w 1077217"/>
                <a:gd name="connsiteY2" fmla="*/ 1 h 1077217"/>
                <a:gd name="connsiteX3" fmla="*/ 919463 w 1077217"/>
                <a:gd name="connsiteY3" fmla="*/ 157756 h 1077217"/>
                <a:gd name="connsiteX4" fmla="*/ 1077217 w 1077217"/>
                <a:gd name="connsiteY4" fmla="*/ 538610 h 1077217"/>
                <a:gd name="connsiteX5" fmla="*/ 919462 w 1077217"/>
                <a:gd name="connsiteY5" fmla="*/ 919464 h 1077217"/>
                <a:gd name="connsiteX6" fmla="*/ 538608 w 1077217"/>
                <a:gd name="connsiteY6" fmla="*/ 1077219 h 1077217"/>
                <a:gd name="connsiteX7" fmla="*/ 157754 w 1077217"/>
                <a:gd name="connsiteY7" fmla="*/ 919464 h 1077217"/>
                <a:gd name="connsiteX8" fmla="*/ -1 w 1077217"/>
                <a:gd name="connsiteY8" fmla="*/ 538610 h 1077217"/>
                <a:gd name="connsiteX9" fmla="*/ 0 w 1077217"/>
                <a:gd name="connsiteY9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395761"/>
                    <a:pt x="56747" y="258764"/>
                    <a:pt x="157755" y="157755"/>
                  </a:cubicBezTo>
                  <a:cubicBezTo>
                    <a:pt x="258764" y="56746"/>
                    <a:pt x="395761" y="0"/>
                    <a:pt x="538609" y="1"/>
                  </a:cubicBezTo>
                  <a:cubicBezTo>
                    <a:pt x="681457" y="1"/>
                    <a:pt x="818454" y="56748"/>
                    <a:pt x="919463" y="157756"/>
                  </a:cubicBezTo>
                  <a:cubicBezTo>
                    <a:pt x="1020472" y="258765"/>
                    <a:pt x="1077218" y="395762"/>
                    <a:pt x="1077217" y="538610"/>
                  </a:cubicBezTo>
                  <a:cubicBezTo>
                    <a:pt x="1077217" y="681458"/>
                    <a:pt x="1020471" y="818455"/>
                    <a:pt x="919462" y="919464"/>
                  </a:cubicBezTo>
                  <a:cubicBezTo>
                    <a:pt x="818453" y="1020473"/>
                    <a:pt x="681456" y="1077219"/>
                    <a:pt x="538608" y="1077219"/>
                  </a:cubicBezTo>
                  <a:cubicBezTo>
                    <a:pt x="395760" y="1077219"/>
                    <a:pt x="258763" y="1020473"/>
                    <a:pt x="157754" y="919464"/>
                  </a:cubicBezTo>
                  <a:cubicBezTo>
                    <a:pt x="56745" y="818455"/>
                    <a:pt x="-1" y="681458"/>
                    <a:pt x="-1" y="538610"/>
                  </a:cubicBezTo>
                  <a:lnTo>
                    <a:pt x="0" y="538609"/>
                  </a:lnTo>
                  <a:close/>
                </a:path>
              </a:pathLst>
            </a:custGeom>
            <a:noFill/>
            <a:ln w="1016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8235" tIns="188235" rIns="188235" bIns="188235" spcCol="1270" anchor="ctr"/>
            <a:lstStyle/>
            <a:p>
              <a:pPr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kumimoji="0"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자유형 50"/>
          <p:cNvSpPr/>
          <p:nvPr/>
        </p:nvSpPr>
        <p:spPr bwMode="auto">
          <a:xfrm>
            <a:off x="3745228" y="2122311"/>
            <a:ext cx="365397" cy="365396"/>
          </a:xfrm>
          <a:custGeom>
            <a:avLst/>
            <a:gdLst>
              <a:gd name="connsiteX0" fmla="*/ 0 w 1077217"/>
              <a:gd name="connsiteY0" fmla="*/ 538609 h 1077217"/>
              <a:gd name="connsiteX1" fmla="*/ 157755 w 1077217"/>
              <a:gd name="connsiteY1" fmla="*/ 157755 h 1077217"/>
              <a:gd name="connsiteX2" fmla="*/ 538609 w 1077217"/>
              <a:gd name="connsiteY2" fmla="*/ 1 h 1077217"/>
              <a:gd name="connsiteX3" fmla="*/ 919463 w 1077217"/>
              <a:gd name="connsiteY3" fmla="*/ 157756 h 1077217"/>
              <a:gd name="connsiteX4" fmla="*/ 1077217 w 1077217"/>
              <a:gd name="connsiteY4" fmla="*/ 538610 h 1077217"/>
              <a:gd name="connsiteX5" fmla="*/ 919462 w 1077217"/>
              <a:gd name="connsiteY5" fmla="*/ 919464 h 1077217"/>
              <a:gd name="connsiteX6" fmla="*/ 538608 w 1077217"/>
              <a:gd name="connsiteY6" fmla="*/ 1077219 h 1077217"/>
              <a:gd name="connsiteX7" fmla="*/ 157754 w 1077217"/>
              <a:gd name="connsiteY7" fmla="*/ 919464 h 1077217"/>
              <a:gd name="connsiteX8" fmla="*/ -1 w 1077217"/>
              <a:gd name="connsiteY8" fmla="*/ 538610 h 1077217"/>
              <a:gd name="connsiteX9" fmla="*/ 0 w 1077217"/>
              <a:gd name="connsiteY9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395761"/>
                  <a:pt x="56747" y="258764"/>
                  <a:pt x="157755" y="157755"/>
                </a:cubicBezTo>
                <a:cubicBezTo>
                  <a:pt x="258764" y="56746"/>
                  <a:pt x="395761" y="0"/>
                  <a:pt x="538609" y="1"/>
                </a:cubicBezTo>
                <a:cubicBezTo>
                  <a:pt x="681457" y="1"/>
                  <a:pt x="818454" y="56748"/>
                  <a:pt x="919463" y="157756"/>
                </a:cubicBezTo>
                <a:cubicBezTo>
                  <a:pt x="1020472" y="258765"/>
                  <a:pt x="1077218" y="395762"/>
                  <a:pt x="1077217" y="538610"/>
                </a:cubicBezTo>
                <a:cubicBezTo>
                  <a:pt x="1077217" y="681458"/>
                  <a:pt x="1020471" y="818455"/>
                  <a:pt x="919462" y="919464"/>
                </a:cubicBezTo>
                <a:cubicBezTo>
                  <a:pt x="818453" y="1020473"/>
                  <a:pt x="681456" y="1077219"/>
                  <a:pt x="538608" y="1077219"/>
                </a:cubicBezTo>
                <a:cubicBezTo>
                  <a:pt x="395760" y="1077219"/>
                  <a:pt x="258763" y="1020473"/>
                  <a:pt x="157754" y="919464"/>
                </a:cubicBezTo>
                <a:cubicBezTo>
                  <a:pt x="56745" y="818455"/>
                  <a:pt x="-1" y="681458"/>
                  <a:pt x="-1" y="538610"/>
                </a:cubicBezTo>
                <a:lnTo>
                  <a:pt x="0" y="538609"/>
                </a:lnTo>
                <a:close/>
              </a:path>
            </a:pathLst>
          </a:custGeom>
          <a:noFill/>
          <a:ln w="1016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8235" tIns="188235" rIns="188235" bIns="188235" spcCol="1270" anchor="ctr"/>
          <a:lstStyle/>
          <a:p>
            <a:pPr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kumimoji="0"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55380" y="2159672"/>
            <a:ext cx="520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1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97221" y="2683043"/>
            <a:ext cx="520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2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667640" y="3195560"/>
            <a:ext cx="520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3</a:t>
            </a:r>
            <a:endParaRPr kumimoji="0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40475" y="1308383"/>
            <a:ext cx="2195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err="1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Preparasi</a:t>
            </a:r>
            <a:r>
              <a:rPr kumimoji="0" lang="en-US" altLang="ko-KR" sz="1600" b="1" dirty="0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 </a:t>
            </a:r>
            <a:r>
              <a:rPr kumimoji="0" lang="en-US" altLang="ko-KR" sz="1600" b="1" dirty="0" err="1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awal</a:t>
            </a:r>
            <a:endParaRPr kumimoji="0" lang="en-US" altLang="ko-KR" sz="1600" dirty="0">
              <a:solidFill>
                <a:srgbClr val="0070C0"/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22" name="직사각형 61"/>
          <p:cNvSpPr/>
          <p:nvPr/>
        </p:nvSpPr>
        <p:spPr>
          <a:xfrm>
            <a:off x="2704368" y="2486305"/>
            <a:ext cx="1486632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55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Parameter</a:t>
            </a:r>
          </a:p>
          <a:p>
            <a:pPr algn="ctr" defTabSz="1555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altLang="ko-KR" sz="1600" b="1" dirty="0" err="1">
                <a:solidFill>
                  <a:schemeClr val="bg1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Optimasi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22101" y="2428667"/>
            <a:ext cx="2181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Proses </a:t>
            </a:r>
            <a:r>
              <a:rPr lang="en-US" altLang="ko-KR" sz="1600" b="1" dirty="0" err="1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pemucatan</a:t>
            </a:r>
            <a:endParaRPr kumimoji="0" lang="en-US" altLang="ko-KR" sz="1600" dirty="0">
              <a:solidFill>
                <a:srgbClr val="0070C0"/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365288" y="4112918"/>
            <a:ext cx="1978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err="1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Tahap</a:t>
            </a:r>
            <a:r>
              <a:rPr kumimoji="0" lang="en-US" altLang="ko-KR" sz="1600" b="1" dirty="0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rgbClr val="0070C0"/>
                </a:solidFill>
                <a:latin typeface="Arial" pitchFamily="34" charset="0"/>
                <a:ea typeface="휴먼둥근헤드라인" pitchFamily="18" charset="-127"/>
                <a:cs typeface="Arial" pitchFamily="34" charset="0"/>
              </a:rPr>
              <a:t>pemurnian</a:t>
            </a:r>
            <a:endParaRPr kumimoji="0" lang="en-US" altLang="ko-KR" sz="1600" dirty="0">
              <a:solidFill>
                <a:srgbClr val="0070C0"/>
              </a:solidFill>
              <a:latin typeface="Arial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140" y="1825752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Konsentrasi</a:t>
            </a:r>
            <a:endParaRPr lang="en-US" sz="11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921334" y="2650750"/>
            <a:ext cx="522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Suhu</a:t>
            </a:r>
            <a:endParaRPr lang="en-US" sz="11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1130372" y="344993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Waktu</a:t>
            </a:r>
            <a:endParaRPr lang="en-US" sz="11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257800" y="1905000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pH</a:t>
            </a:r>
            <a:endParaRPr lang="en-US" sz="11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9537628" y="645814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pH</a:t>
            </a:r>
            <a:endParaRPr lang="en-US" sz="11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334741" y="2909099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/>
              <a:t>Kecepatan</a:t>
            </a:r>
            <a:r>
              <a:rPr lang="en-US" sz="1100" b="1" dirty="0"/>
              <a:t> (rpm)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334741" y="3452272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/>
              <a:t>Ukuran</a:t>
            </a:r>
            <a:r>
              <a:rPr lang="en-US" sz="1100" b="1" dirty="0"/>
              <a:t> </a:t>
            </a:r>
            <a:r>
              <a:rPr lang="en-US" sz="1100" b="1" dirty="0" err="1"/>
              <a:t>kristal</a:t>
            </a:r>
            <a:endParaRPr lang="en-US" sz="1100" b="1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491318"/>
            <a:ext cx="1371600" cy="6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9550"/>
            <a:ext cx="7200800" cy="57606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dirty="0"/>
              <a:t>Quality Control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745540"/>
              </p:ext>
            </p:extLst>
          </p:nvPr>
        </p:nvGraphicFramePr>
        <p:xfrm>
          <a:off x="179512" y="1047750"/>
          <a:ext cx="8812088" cy="397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464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Sukrosa</a:t>
                      </a:r>
                      <a:r>
                        <a:rPr lang="id-ID" sz="1000" baseline="0" dirty="0"/>
                        <a:t> Unpad </a:t>
                      </a:r>
                    </a:p>
                    <a:p>
                      <a:pPr algn="ctr"/>
                      <a:r>
                        <a:rPr lang="id-ID" sz="1000" baseline="0" dirty="0"/>
                        <a:t>Metode 1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Sukrosa</a:t>
                      </a:r>
                      <a:r>
                        <a:rPr lang="id-ID" sz="1000" baseline="0" dirty="0"/>
                        <a:t> Unpad </a:t>
                      </a:r>
                    </a:p>
                    <a:p>
                      <a:pPr algn="ctr"/>
                      <a:r>
                        <a:rPr lang="id-ID" sz="1000" baseline="0" dirty="0"/>
                        <a:t>Metode 2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Sukrosa</a:t>
                      </a:r>
                      <a:r>
                        <a:rPr lang="id-ID" sz="1000" baseline="0" dirty="0"/>
                        <a:t> Unpad </a:t>
                      </a:r>
                    </a:p>
                    <a:p>
                      <a:pPr algn="ctr"/>
                      <a:r>
                        <a:rPr lang="id-ID" sz="1000" baseline="0" dirty="0"/>
                        <a:t>Metode 3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Sukrosa</a:t>
                      </a:r>
                      <a:r>
                        <a:rPr lang="id-ID" sz="1000" baseline="0" dirty="0"/>
                        <a:t> Unpad </a:t>
                      </a:r>
                    </a:p>
                    <a:p>
                      <a:pPr algn="ctr"/>
                      <a:r>
                        <a:rPr lang="id-ID" sz="1000" baseline="0" dirty="0"/>
                        <a:t>Metode 4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Sukrosa</a:t>
                      </a:r>
                      <a:r>
                        <a:rPr lang="id-ID" sz="1000" baseline="0" dirty="0"/>
                        <a:t> </a:t>
                      </a:r>
                    </a:p>
                    <a:p>
                      <a:pPr algn="ctr"/>
                      <a:r>
                        <a:rPr lang="id-ID" sz="1000" baseline="0" dirty="0" err="1"/>
                        <a:t>Market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/>
                        <a:t>Standar </a:t>
                      </a:r>
                    </a:p>
                    <a:p>
                      <a:pPr algn="ctr"/>
                      <a:r>
                        <a:rPr lang="id-ID" sz="1000" dirty="0"/>
                        <a:t>Farmakope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09">
                <a:tc>
                  <a:txBody>
                    <a:bodyPr/>
                    <a:lstStyle/>
                    <a:p>
                      <a:r>
                        <a:rPr lang="id-ID" sz="1000" dirty="0"/>
                        <a:t>Identifikasi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Hablur putih atau </a:t>
                      </a:r>
                    </a:p>
                    <a:p>
                      <a:r>
                        <a:rPr lang="id-ID" sz="1000" dirty="0"/>
                        <a:t>tidak bewarna, </a:t>
                      </a:r>
                    </a:p>
                    <a:p>
                      <a:r>
                        <a:rPr lang="id-ID" sz="1000" dirty="0"/>
                        <a:t>masa berbentuk kubus,</a:t>
                      </a:r>
                      <a:r>
                        <a:rPr lang="id-ID" sz="1000" baseline="0" dirty="0"/>
                        <a:t> rasa </a:t>
                      </a:r>
                      <a:r>
                        <a:rPr lang="id-ID" sz="1000" baseline="0" dirty="0" err="1"/>
                        <a:t>manisstabil</a:t>
                      </a:r>
                      <a:r>
                        <a:rPr lang="id-ID" sz="1000" baseline="0" dirty="0"/>
                        <a:t> di udara, </a:t>
                      </a:r>
                    </a:p>
                    <a:p>
                      <a:r>
                        <a:rPr lang="id-ID" sz="1000" baseline="0" dirty="0" err="1">
                          <a:solidFill>
                            <a:srgbClr val="FF0000"/>
                          </a:solidFill>
                        </a:rPr>
                        <a:t>pH</a:t>
                      </a:r>
                      <a:r>
                        <a:rPr lang="id-ID" sz="1000" baseline="0" dirty="0">
                          <a:solidFill>
                            <a:srgbClr val="FF0000"/>
                          </a:solidFill>
                        </a:rPr>
                        <a:t> larutan 8,34</a:t>
                      </a:r>
                      <a:endParaRPr lang="id-ID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Hablur putih, rasa manis, stabil di udara</a:t>
                      </a:r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, pH larutan 8,53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Hablur putih atau </a:t>
                      </a:r>
                    </a:p>
                    <a:p>
                      <a:r>
                        <a:rPr lang="id-ID" sz="1000" dirty="0"/>
                        <a:t>tidak </a:t>
                      </a:r>
                      <a:r>
                        <a:rPr lang="id-ID" sz="1000" dirty="0" err="1"/>
                        <a:t>bewarna</a:t>
                      </a:r>
                      <a:r>
                        <a:rPr lang="id-ID" sz="1000" dirty="0"/>
                        <a:t>, </a:t>
                      </a:r>
                    </a:p>
                    <a:p>
                      <a:r>
                        <a:rPr lang="id-ID" sz="1000" dirty="0"/>
                        <a:t>masa berbentuk kubus,</a:t>
                      </a:r>
                      <a:r>
                        <a:rPr lang="id-ID" sz="1000" baseline="0" dirty="0"/>
                        <a:t> rasa </a:t>
                      </a:r>
                      <a:r>
                        <a:rPr lang="id-ID" sz="1000" baseline="0" dirty="0" err="1"/>
                        <a:t>manisstabil</a:t>
                      </a:r>
                      <a:r>
                        <a:rPr lang="id-ID" sz="1000" baseline="0" dirty="0"/>
                        <a:t> di udara, </a:t>
                      </a:r>
                    </a:p>
                    <a:p>
                      <a:r>
                        <a:rPr lang="id-ID" sz="1000" baseline="0" dirty="0" err="1">
                          <a:solidFill>
                            <a:srgbClr val="FF0000"/>
                          </a:solidFill>
                        </a:rPr>
                        <a:t>pH</a:t>
                      </a:r>
                      <a:r>
                        <a:rPr lang="id-ID" sz="1000" baseline="0" dirty="0">
                          <a:solidFill>
                            <a:srgbClr val="FF0000"/>
                          </a:solidFill>
                        </a:rPr>
                        <a:t> larutan 8,6</a:t>
                      </a:r>
                      <a:endParaRPr lang="id-ID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Hablur putih atau </a:t>
                      </a:r>
                    </a:p>
                    <a:p>
                      <a:r>
                        <a:rPr lang="id-ID" sz="1000" dirty="0"/>
                        <a:t>tidak </a:t>
                      </a:r>
                      <a:r>
                        <a:rPr lang="id-ID" sz="1000" dirty="0" err="1"/>
                        <a:t>bewarna</a:t>
                      </a:r>
                      <a:r>
                        <a:rPr lang="id-ID" sz="1000" dirty="0"/>
                        <a:t>, </a:t>
                      </a:r>
                    </a:p>
                    <a:p>
                      <a:r>
                        <a:rPr lang="id-ID" sz="1000" dirty="0"/>
                        <a:t>masa berbentuk kubus,</a:t>
                      </a:r>
                      <a:r>
                        <a:rPr lang="id-ID" sz="1000" baseline="0" dirty="0"/>
                        <a:t> rasa </a:t>
                      </a:r>
                      <a:r>
                        <a:rPr lang="id-ID" sz="1000" baseline="0" dirty="0" err="1"/>
                        <a:t>manisstabil</a:t>
                      </a:r>
                      <a:r>
                        <a:rPr lang="id-ID" sz="1000" baseline="0" dirty="0"/>
                        <a:t> di udara, </a:t>
                      </a:r>
                    </a:p>
                    <a:p>
                      <a:r>
                        <a:rPr lang="id-ID" sz="1000" baseline="0" dirty="0">
                          <a:solidFill>
                            <a:schemeClr val="tx1"/>
                          </a:solidFill>
                        </a:rPr>
                        <a:t>pH larutan 6.6</a:t>
                      </a:r>
                      <a:endParaRPr lang="id-ID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Hablur putih atau tidak bewarna, masa berbentuk kubus,</a:t>
                      </a:r>
                      <a:r>
                        <a:rPr lang="id-ID" sz="1000" baseline="0" dirty="0"/>
                        <a:t> rasa manis, stabil di udara, pH larutan 6,4</a:t>
                      </a:r>
                      <a:endParaRPr lang="id-ID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Hablur putih atau tidak </a:t>
                      </a:r>
                    </a:p>
                    <a:p>
                      <a:r>
                        <a:rPr lang="id-ID" sz="1000" dirty="0" err="1"/>
                        <a:t>bewarna</a:t>
                      </a:r>
                      <a:r>
                        <a:rPr lang="id-ID" sz="1000" dirty="0"/>
                        <a:t>, masa hablur atau berbentuk kubus,</a:t>
                      </a:r>
                      <a:r>
                        <a:rPr lang="id-ID" sz="1000" baseline="0" dirty="0"/>
                        <a:t> rasa </a:t>
                      </a:r>
                    </a:p>
                    <a:p>
                      <a:r>
                        <a:rPr lang="id-ID" sz="1000" baseline="0" dirty="0"/>
                        <a:t>manis, stabil di udara, </a:t>
                      </a:r>
                    </a:p>
                    <a:p>
                      <a:r>
                        <a:rPr lang="id-ID" sz="1000" baseline="0" dirty="0"/>
                        <a:t>larutan netral</a:t>
                      </a:r>
                      <a:endParaRPr lang="id-ID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d-ID" sz="1000" dirty="0"/>
                        <a:t>Polarimeter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+62.5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+60.0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+66.0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+66,26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Tidak kurang dari +65,9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29">
                <a:tc>
                  <a:txBody>
                    <a:bodyPr/>
                    <a:lstStyle/>
                    <a:p>
                      <a:r>
                        <a:rPr lang="id-ID" sz="1000" dirty="0"/>
                        <a:t>ICUMSA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825 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347.25 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1022 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38 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23</a:t>
                      </a:r>
                      <a:r>
                        <a:rPr lang="id-ID" sz="1000" baseline="0" dirty="0"/>
                        <a:t> IU</a:t>
                      </a:r>
                      <a:endParaRPr lang="id-ID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&lt;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r>
                        <a:rPr lang="id-ID" sz="1000" dirty="0"/>
                        <a:t>Batas </a:t>
                      </a:r>
                    </a:p>
                    <a:p>
                      <a:r>
                        <a:rPr lang="id-ID" sz="1000" dirty="0"/>
                        <a:t>Klorida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35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35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35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35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35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Tidak lebih dari 35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52">
                <a:tc>
                  <a:txBody>
                    <a:bodyPr/>
                    <a:lstStyle/>
                    <a:p>
                      <a:r>
                        <a:rPr lang="id-ID" sz="1000" dirty="0"/>
                        <a:t>Batas </a:t>
                      </a:r>
                    </a:p>
                    <a:p>
                      <a:r>
                        <a:rPr lang="id-ID" sz="1000" dirty="0"/>
                        <a:t>Sulfat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 err="1">
                          <a:solidFill>
                            <a:srgbClr val="FF0000"/>
                          </a:solidFill>
                        </a:rPr>
                        <a:t>Diatas</a:t>
                      </a:r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 60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000" dirty="0"/>
                        <a:t>Kurang dari 60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>
                          <a:solidFill>
                            <a:schemeClr val="tx1"/>
                          </a:solidFill>
                        </a:rPr>
                        <a:t>Kurang dari </a:t>
                      </a:r>
                    </a:p>
                    <a:p>
                      <a:r>
                        <a:rPr lang="id-ID" sz="1000" dirty="0">
                          <a:solidFill>
                            <a:schemeClr val="tx1"/>
                          </a:solidFill>
                        </a:rPr>
                        <a:t>60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>
                          <a:solidFill>
                            <a:schemeClr val="tx1"/>
                          </a:solidFill>
                        </a:rPr>
                        <a:t>Kurang dari </a:t>
                      </a:r>
                    </a:p>
                    <a:p>
                      <a:r>
                        <a:rPr lang="id-ID" sz="1000" dirty="0">
                          <a:solidFill>
                            <a:schemeClr val="tx1"/>
                          </a:solidFill>
                        </a:rPr>
                        <a:t>60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000" dirty="0"/>
                        <a:t>Kurang dari </a:t>
                      </a:r>
                    </a:p>
                    <a:p>
                      <a:pPr algn="just"/>
                      <a:r>
                        <a:rPr lang="id-ID" sz="1000" dirty="0"/>
                        <a:t>60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Tidak</a:t>
                      </a:r>
                      <a:r>
                        <a:rPr lang="id-ID" sz="1000" baseline="0" dirty="0"/>
                        <a:t> lebih dari 60 bpj</a:t>
                      </a:r>
                      <a:endParaRPr lang="id-ID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12">
                <a:tc>
                  <a:txBody>
                    <a:bodyPr/>
                    <a:lstStyle/>
                    <a:p>
                      <a:r>
                        <a:rPr lang="id-ID" sz="1000" dirty="0"/>
                        <a:t>Logam </a:t>
                      </a:r>
                    </a:p>
                    <a:p>
                      <a:r>
                        <a:rPr lang="id-ID" sz="1000" dirty="0"/>
                        <a:t>Berat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</a:t>
                      </a:r>
                      <a:r>
                        <a:rPr lang="id-ID" sz="1000" baseline="0" dirty="0"/>
                        <a:t> dari 5 bpj</a:t>
                      </a:r>
                      <a:endParaRPr lang="id-ID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Kurang dari </a:t>
                      </a:r>
                    </a:p>
                    <a:p>
                      <a:r>
                        <a:rPr lang="id-ID" sz="1000" dirty="0"/>
                        <a:t>5 bpj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Tidak lebih dari 5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d-ID" sz="1000" dirty="0"/>
                        <a:t>Kalsium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Larutan tidak </a:t>
                      </a:r>
                    </a:p>
                    <a:p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jernih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Larutan tidak</a:t>
                      </a:r>
                    </a:p>
                    <a:p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 jernih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Larutan tidak </a:t>
                      </a:r>
                    </a:p>
                    <a:p>
                      <a:r>
                        <a:rPr lang="id-ID" sz="1000" dirty="0">
                          <a:solidFill>
                            <a:srgbClr val="FF0000"/>
                          </a:solidFill>
                        </a:rPr>
                        <a:t>jernih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Sesuai farmakope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Sesuai farmakope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000" dirty="0"/>
                        <a:t>Pada</a:t>
                      </a:r>
                      <a:r>
                        <a:rPr lang="id-ID" sz="1000" baseline="0" dirty="0"/>
                        <a:t> 10 mL larutan, larutan tetap jernih setelah </a:t>
                      </a:r>
                      <a:r>
                        <a:rPr lang="id-ID" sz="1000" baseline="0" dirty="0" err="1"/>
                        <a:t>penam</a:t>
                      </a:r>
                      <a:r>
                        <a:rPr lang="id-ID" sz="1000" baseline="0" dirty="0"/>
                        <a:t>-bahan 1 </a:t>
                      </a:r>
                      <a:r>
                        <a:rPr lang="id-ID" sz="1000" baseline="0" dirty="0" err="1"/>
                        <a:t>mL</a:t>
                      </a:r>
                      <a:r>
                        <a:rPr lang="id-ID" sz="1000" baseline="0" dirty="0"/>
                        <a:t> </a:t>
                      </a:r>
                      <a:r>
                        <a:rPr lang="en-US" sz="1000" baseline="0" dirty="0"/>
                        <a:t>A</a:t>
                      </a:r>
                      <a:r>
                        <a:rPr lang="id-ID" sz="1000" baseline="0" dirty="0"/>
                        <a:t>m. oksalat LP minimum 1 menit</a:t>
                      </a:r>
                      <a:endParaRPr lang="id-ID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97954"/>
              </p:ext>
            </p:extLst>
          </p:nvPr>
        </p:nvGraphicFramePr>
        <p:xfrm>
          <a:off x="666197" y="915566"/>
          <a:ext cx="808226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70789" y="76620"/>
            <a:ext cx="8172400" cy="6464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/>
              <a:t>Flow Chart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Terbaik</a:t>
            </a:r>
            <a:r>
              <a:rPr lang="en-US" sz="2000" dirty="0"/>
              <a:t> Proses </a:t>
            </a:r>
            <a:r>
              <a:rPr lang="en-US" sz="2000" dirty="0" err="1"/>
              <a:t>Pengolahan</a:t>
            </a:r>
            <a:r>
              <a:rPr lang="en-US" sz="2000" dirty="0"/>
              <a:t> </a:t>
            </a:r>
            <a:r>
              <a:rPr lang="en-US" sz="2000" dirty="0" err="1"/>
              <a:t>Gula</a:t>
            </a:r>
            <a:r>
              <a:rPr lang="en-US" sz="2000" dirty="0"/>
              <a:t> </a:t>
            </a:r>
            <a:r>
              <a:rPr lang="en-US" sz="2000" i="1" dirty="0"/>
              <a:t>Food Grade </a:t>
            </a:r>
          </a:p>
          <a:p>
            <a:r>
              <a:rPr lang="en-US" sz="2000" dirty="0" err="1"/>
              <a:t>Menjadi</a:t>
            </a:r>
            <a:r>
              <a:rPr lang="id-ID" sz="2000" dirty="0"/>
              <a:t> </a:t>
            </a:r>
            <a:r>
              <a:rPr lang="en-US" sz="2000" i="1" dirty="0"/>
              <a:t>Pharm. Grade</a:t>
            </a:r>
          </a:p>
        </p:txBody>
      </p:sp>
    </p:spTree>
    <p:extLst>
      <p:ext uri="{BB962C8B-B14F-4D97-AF65-F5344CB8AC3E}">
        <p14:creationId xmlns:p14="http://schemas.microsoft.com/office/powerpoint/2010/main" val="26539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Peralatan yang digunakan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808261"/>
            <a:ext cx="3302024" cy="29957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b="1" dirty="0"/>
              <a:t>CO2 gas container</a:t>
            </a:r>
          </a:p>
          <a:p>
            <a:pPr marL="342900" indent="-342900">
              <a:buAutoNum type="arabicPeriod"/>
            </a:pPr>
            <a:r>
              <a:rPr lang="id-ID" b="1" dirty="0"/>
              <a:t>Rotavapor</a:t>
            </a:r>
          </a:p>
          <a:p>
            <a:pPr marL="342900" indent="-342900">
              <a:buAutoNum type="arabicPeriod"/>
            </a:pPr>
            <a:r>
              <a:rPr lang="id-ID" b="1" dirty="0"/>
              <a:t>Sentrifugator </a:t>
            </a:r>
          </a:p>
          <a:p>
            <a:pPr marL="342900" indent="-342900">
              <a:buAutoNum type="arabicPeriod"/>
            </a:pPr>
            <a:r>
              <a:rPr lang="id-ID" b="1" dirty="0"/>
              <a:t>Crystal processor</a:t>
            </a:r>
          </a:p>
          <a:p>
            <a:pPr marL="342900" indent="-342900">
              <a:buAutoNum type="arabicPeriod"/>
            </a:pPr>
            <a:r>
              <a:rPr lang="id-ID" b="1" dirty="0"/>
              <a:t>Refraktometer </a:t>
            </a:r>
          </a:p>
          <a:p>
            <a:pPr marL="342900" indent="-342900">
              <a:buAutoNum type="arabicPeriod"/>
            </a:pPr>
            <a:r>
              <a:rPr lang="id-ID" b="1" dirty="0"/>
              <a:t>Spektrofotometer UV Visibel</a:t>
            </a:r>
          </a:p>
          <a:p>
            <a:pPr marL="342900" indent="-342900">
              <a:buAutoNum type="arabicPeriod"/>
            </a:pPr>
            <a:r>
              <a:rPr lang="id-ID" b="1" dirty="0"/>
              <a:t>Polarimeter </a:t>
            </a:r>
          </a:p>
          <a:p>
            <a:pPr marL="342900" indent="-342900">
              <a:buAutoNum type="arabicPeriod"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68714" y="2929063"/>
            <a:ext cx="1851731" cy="1860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86206" y="1094820"/>
            <a:ext cx="1816752" cy="1860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116463"/>
            <a:ext cx="1939289" cy="1816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2933215"/>
            <a:ext cx="1939290" cy="1851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4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Hasil Kristal Sukrosa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93583" y="1504950"/>
            <a:ext cx="8898017" cy="2316843"/>
            <a:chOff x="152401" y="1496333"/>
            <a:chExt cx="8898017" cy="23168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7317" y="1496333"/>
              <a:ext cx="2233101" cy="23168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6402" y="1498601"/>
              <a:ext cx="2230915" cy="23145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1479" y="1504949"/>
              <a:ext cx="2238279" cy="23082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1" y="1498601"/>
              <a:ext cx="2209800" cy="2314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691324" y="3943350"/>
            <a:ext cx="101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Metode</a:t>
            </a:r>
            <a:r>
              <a:rPr lang="en-US" sz="1400" b="1" dirty="0"/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4641" y="3943350"/>
            <a:ext cx="101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Metode</a:t>
            </a:r>
            <a:r>
              <a:rPr lang="en-US" sz="1400" b="1" dirty="0"/>
              <a:t>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7958" y="3943350"/>
            <a:ext cx="101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Metode</a:t>
            </a:r>
            <a:r>
              <a:rPr lang="en-US" sz="1400" b="1" dirty="0"/>
              <a:t>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31275" y="3943350"/>
            <a:ext cx="101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Metode</a:t>
            </a:r>
            <a:r>
              <a:rPr lang="en-US" sz="14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156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7495959"/>
              </p:ext>
            </p:extLst>
          </p:nvPr>
        </p:nvGraphicFramePr>
        <p:xfrm>
          <a:off x="609600" y="1200150"/>
          <a:ext cx="8077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5244656"/>
              </p:ext>
            </p:extLst>
          </p:nvPr>
        </p:nvGraphicFramePr>
        <p:xfrm>
          <a:off x="609600" y="1200150"/>
          <a:ext cx="8077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2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05" y="4026781"/>
            <a:ext cx="838124" cy="84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861" y="4033319"/>
            <a:ext cx="1934139" cy="964634"/>
          </a:xfrm>
          <a:prstGeom prst="rect">
            <a:avLst/>
          </a:prstGeom>
        </p:spPr>
      </p:pic>
      <p:grpSp>
        <p:nvGrpSpPr>
          <p:cNvPr id="38" name="그룹 23"/>
          <p:cNvGrpSpPr/>
          <p:nvPr/>
        </p:nvGrpSpPr>
        <p:grpSpPr>
          <a:xfrm>
            <a:off x="1987972" y="1019855"/>
            <a:ext cx="7192540" cy="2632015"/>
            <a:chOff x="355600" y="2236862"/>
            <a:chExt cx="8260148" cy="3022692"/>
          </a:xfrm>
        </p:grpSpPr>
        <p:sp>
          <p:nvSpPr>
            <p:cNvPr id="39" name="자유형 17"/>
            <p:cNvSpPr/>
            <p:nvPr/>
          </p:nvSpPr>
          <p:spPr>
            <a:xfrm>
              <a:off x="355600" y="2236862"/>
              <a:ext cx="6239716" cy="3022692"/>
            </a:xfrm>
            <a:custGeom>
              <a:avLst/>
              <a:gdLst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85206 h 2837906"/>
                <a:gd name="connsiteX1" fmla="*/ 1181100 w 6172200"/>
                <a:gd name="connsiteY1" fmla="*/ 294731 h 2837906"/>
                <a:gd name="connsiteX2" fmla="*/ 5010150 w 6172200"/>
                <a:gd name="connsiteY2" fmla="*/ 228056 h 2837906"/>
                <a:gd name="connsiteX3" fmla="*/ 5334000 w 6172200"/>
                <a:gd name="connsiteY3" fmla="*/ 75656 h 2837906"/>
                <a:gd name="connsiteX4" fmla="*/ 5648325 w 6172200"/>
                <a:gd name="connsiteY4" fmla="*/ 180431 h 2837906"/>
                <a:gd name="connsiteX5" fmla="*/ 5943600 w 6172200"/>
                <a:gd name="connsiteY5" fmla="*/ 189956 h 2837906"/>
                <a:gd name="connsiteX6" fmla="*/ 5772150 w 6172200"/>
                <a:gd name="connsiteY6" fmla="*/ 666206 h 2837906"/>
                <a:gd name="connsiteX7" fmla="*/ 5857875 w 6172200"/>
                <a:gd name="connsiteY7" fmla="*/ 609056 h 2837906"/>
                <a:gd name="connsiteX8" fmla="*/ 6067425 w 6172200"/>
                <a:gd name="connsiteY8" fmla="*/ 504281 h 2837906"/>
                <a:gd name="connsiteX9" fmla="*/ 5962650 w 6172200"/>
                <a:gd name="connsiteY9" fmla="*/ 666206 h 2837906"/>
                <a:gd name="connsiteX10" fmla="*/ 6172200 w 6172200"/>
                <a:gd name="connsiteY10" fmla="*/ 532856 h 2837906"/>
                <a:gd name="connsiteX11" fmla="*/ 6029325 w 6172200"/>
                <a:gd name="connsiteY11" fmla="*/ 694781 h 2837906"/>
                <a:gd name="connsiteX12" fmla="*/ 6124575 w 6172200"/>
                <a:gd name="connsiteY12" fmla="*/ 809081 h 2837906"/>
                <a:gd name="connsiteX13" fmla="*/ 5686425 w 6172200"/>
                <a:gd name="connsiteY13" fmla="*/ 1047206 h 2837906"/>
                <a:gd name="connsiteX14" fmla="*/ 5810250 w 6172200"/>
                <a:gd name="connsiteY14" fmla="*/ 1037681 h 2837906"/>
                <a:gd name="connsiteX15" fmla="*/ 5753100 w 6172200"/>
                <a:gd name="connsiteY15" fmla="*/ 1123406 h 2837906"/>
                <a:gd name="connsiteX16" fmla="*/ 5895975 w 6172200"/>
                <a:gd name="connsiteY16" fmla="*/ 1104356 h 2837906"/>
                <a:gd name="connsiteX17" fmla="*/ 5838825 w 6172200"/>
                <a:gd name="connsiteY17" fmla="*/ 1171031 h 2837906"/>
                <a:gd name="connsiteX18" fmla="*/ 5953125 w 6172200"/>
                <a:gd name="connsiteY18" fmla="*/ 1180556 h 2837906"/>
                <a:gd name="connsiteX19" fmla="*/ 5924550 w 6172200"/>
                <a:gd name="connsiteY19" fmla="*/ 1618706 h 2837906"/>
                <a:gd name="connsiteX20" fmla="*/ 6038850 w 6172200"/>
                <a:gd name="connsiteY20" fmla="*/ 1618706 h 2837906"/>
                <a:gd name="connsiteX21" fmla="*/ 5915025 w 6172200"/>
                <a:gd name="connsiteY21" fmla="*/ 1704431 h 2837906"/>
                <a:gd name="connsiteX22" fmla="*/ 6010275 w 6172200"/>
                <a:gd name="connsiteY22" fmla="*/ 1666331 h 2837906"/>
                <a:gd name="connsiteX23" fmla="*/ 5905500 w 6172200"/>
                <a:gd name="connsiteY23" fmla="*/ 1761581 h 2837906"/>
                <a:gd name="connsiteX24" fmla="*/ 5905500 w 6172200"/>
                <a:gd name="connsiteY24" fmla="*/ 1761581 h 2837906"/>
                <a:gd name="connsiteX25" fmla="*/ 5819775 w 6172200"/>
                <a:gd name="connsiteY25" fmla="*/ 1961606 h 2837906"/>
                <a:gd name="connsiteX26" fmla="*/ 6105525 w 6172200"/>
                <a:gd name="connsiteY26" fmla="*/ 1799681 h 2837906"/>
                <a:gd name="connsiteX27" fmla="*/ 5943600 w 6172200"/>
                <a:gd name="connsiteY27" fmla="*/ 2256881 h 2837906"/>
                <a:gd name="connsiteX28" fmla="*/ 4371975 w 6172200"/>
                <a:gd name="connsiteY28" fmla="*/ 2733131 h 2837906"/>
                <a:gd name="connsiteX29" fmla="*/ 1181100 w 6172200"/>
                <a:gd name="connsiteY29" fmla="*/ 2837906 h 2837906"/>
                <a:gd name="connsiteX30" fmla="*/ 314325 w 6172200"/>
                <a:gd name="connsiteY30" fmla="*/ 2514056 h 2837906"/>
                <a:gd name="connsiteX31" fmla="*/ 457200 w 6172200"/>
                <a:gd name="connsiteY31" fmla="*/ 2495006 h 2837906"/>
                <a:gd name="connsiteX32" fmla="*/ 361950 w 6172200"/>
                <a:gd name="connsiteY32" fmla="*/ 2428331 h 2837906"/>
                <a:gd name="connsiteX33" fmla="*/ 485775 w 6172200"/>
                <a:gd name="connsiteY33" fmla="*/ 2456906 h 2837906"/>
                <a:gd name="connsiteX34" fmla="*/ 400050 w 6172200"/>
                <a:gd name="connsiteY34" fmla="*/ 2390231 h 2837906"/>
                <a:gd name="connsiteX35" fmla="*/ 571500 w 6172200"/>
                <a:gd name="connsiteY35" fmla="*/ 2409281 h 2837906"/>
                <a:gd name="connsiteX36" fmla="*/ 85725 w 6172200"/>
                <a:gd name="connsiteY36" fmla="*/ 2190206 h 2837906"/>
                <a:gd name="connsiteX37" fmla="*/ 161925 w 6172200"/>
                <a:gd name="connsiteY37" fmla="*/ 2066381 h 2837906"/>
                <a:gd name="connsiteX38" fmla="*/ 0 w 6172200"/>
                <a:gd name="connsiteY38" fmla="*/ 1933031 h 2837906"/>
                <a:gd name="connsiteX39" fmla="*/ 257175 w 6172200"/>
                <a:gd name="connsiteY39" fmla="*/ 2028281 h 2837906"/>
                <a:gd name="connsiteX40" fmla="*/ 47625 w 6172200"/>
                <a:gd name="connsiteY40" fmla="*/ 1837781 h 2837906"/>
                <a:gd name="connsiteX41" fmla="*/ 447675 w 6172200"/>
                <a:gd name="connsiteY41" fmla="*/ 2018756 h 2837906"/>
                <a:gd name="connsiteX42" fmla="*/ 142875 w 6172200"/>
                <a:gd name="connsiteY42" fmla="*/ 1628231 h 2837906"/>
                <a:gd name="connsiteX43" fmla="*/ 523875 w 6172200"/>
                <a:gd name="connsiteY43" fmla="*/ 1599656 h 2837906"/>
                <a:gd name="connsiteX44" fmla="*/ 533400 w 6172200"/>
                <a:gd name="connsiteY44" fmla="*/ 1475831 h 2837906"/>
                <a:gd name="connsiteX45" fmla="*/ 619125 w 6172200"/>
                <a:gd name="connsiteY45" fmla="*/ 1437731 h 2837906"/>
                <a:gd name="connsiteX46" fmla="*/ 447675 w 6172200"/>
                <a:gd name="connsiteY46" fmla="*/ 1313906 h 2837906"/>
                <a:gd name="connsiteX47" fmla="*/ 485775 w 6172200"/>
                <a:gd name="connsiteY47" fmla="*/ 1151981 h 2837906"/>
                <a:gd name="connsiteX48" fmla="*/ 209550 w 6172200"/>
                <a:gd name="connsiteY48" fmla="*/ 951956 h 2837906"/>
                <a:gd name="connsiteX49" fmla="*/ 647700 w 6172200"/>
                <a:gd name="connsiteY49" fmla="*/ 770981 h 2837906"/>
                <a:gd name="connsiteX50" fmla="*/ 247650 w 6172200"/>
                <a:gd name="connsiteY50" fmla="*/ 637631 h 2837906"/>
                <a:gd name="connsiteX51" fmla="*/ 390525 w 6172200"/>
                <a:gd name="connsiteY51" fmla="*/ 637631 h 2837906"/>
                <a:gd name="connsiteX52" fmla="*/ 314325 w 6172200"/>
                <a:gd name="connsiteY52" fmla="*/ 561431 h 2837906"/>
                <a:gd name="connsiteX53" fmla="*/ 476250 w 6172200"/>
                <a:gd name="connsiteY53" fmla="*/ 590006 h 2837906"/>
                <a:gd name="connsiteX54" fmla="*/ 476250 w 6172200"/>
                <a:gd name="connsiteY54" fmla="*/ 447131 h 2837906"/>
                <a:gd name="connsiteX55" fmla="*/ 952500 w 6172200"/>
                <a:gd name="connsiteY55" fmla="*/ 504281 h 2837906"/>
                <a:gd name="connsiteX56" fmla="*/ 819150 w 6172200"/>
                <a:gd name="connsiteY56" fmla="*/ 409031 h 2837906"/>
                <a:gd name="connsiteX57" fmla="*/ 904875 w 6172200"/>
                <a:gd name="connsiteY57" fmla="*/ 409031 h 2837906"/>
                <a:gd name="connsiteX58" fmla="*/ 771525 w 6172200"/>
                <a:gd name="connsiteY58" fmla="*/ 313781 h 2837906"/>
                <a:gd name="connsiteX59" fmla="*/ 914400 w 6172200"/>
                <a:gd name="connsiteY59" fmla="*/ 380456 h 2837906"/>
                <a:gd name="connsiteX60" fmla="*/ 847725 w 6172200"/>
                <a:gd name="connsiteY60" fmla="*/ 285206 h 2837906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17487 h 2770187"/>
                <a:gd name="connsiteX1" fmla="*/ 1181100 w 6172200"/>
                <a:gd name="connsiteY1" fmla="*/ 227012 h 2770187"/>
                <a:gd name="connsiteX2" fmla="*/ 5010150 w 6172200"/>
                <a:gd name="connsiteY2" fmla="*/ 160337 h 2770187"/>
                <a:gd name="connsiteX3" fmla="*/ 5334000 w 6172200"/>
                <a:gd name="connsiteY3" fmla="*/ 7937 h 2770187"/>
                <a:gd name="connsiteX4" fmla="*/ 5648325 w 6172200"/>
                <a:gd name="connsiteY4" fmla="*/ 112712 h 2770187"/>
                <a:gd name="connsiteX5" fmla="*/ 5943600 w 6172200"/>
                <a:gd name="connsiteY5" fmla="*/ 122237 h 2770187"/>
                <a:gd name="connsiteX6" fmla="*/ 5772150 w 6172200"/>
                <a:gd name="connsiteY6" fmla="*/ 598487 h 2770187"/>
                <a:gd name="connsiteX7" fmla="*/ 5857875 w 6172200"/>
                <a:gd name="connsiteY7" fmla="*/ 541337 h 2770187"/>
                <a:gd name="connsiteX8" fmla="*/ 6067425 w 6172200"/>
                <a:gd name="connsiteY8" fmla="*/ 436562 h 2770187"/>
                <a:gd name="connsiteX9" fmla="*/ 5962650 w 6172200"/>
                <a:gd name="connsiteY9" fmla="*/ 598487 h 2770187"/>
                <a:gd name="connsiteX10" fmla="*/ 6172200 w 6172200"/>
                <a:gd name="connsiteY10" fmla="*/ 465137 h 2770187"/>
                <a:gd name="connsiteX11" fmla="*/ 6029325 w 6172200"/>
                <a:gd name="connsiteY11" fmla="*/ 627062 h 2770187"/>
                <a:gd name="connsiteX12" fmla="*/ 6124575 w 6172200"/>
                <a:gd name="connsiteY12" fmla="*/ 741362 h 2770187"/>
                <a:gd name="connsiteX13" fmla="*/ 5686425 w 6172200"/>
                <a:gd name="connsiteY13" fmla="*/ 979487 h 2770187"/>
                <a:gd name="connsiteX14" fmla="*/ 5810250 w 6172200"/>
                <a:gd name="connsiteY14" fmla="*/ 969962 h 2770187"/>
                <a:gd name="connsiteX15" fmla="*/ 5753100 w 6172200"/>
                <a:gd name="connsiteY15" fmla="*/ 1055687 h 2770187"/>
                <a:gd name="connsiteX16" fmla="*/ 5895975 w 6172200"/>
                <a:gd name="connsiteY16" fmla="*/ 1036637 h 2770187"/>
                <a:gd name="connsiteX17" fmla="*/ 5838825 w 6172200"/>
                <a:gd name="connsiteY17" fmla="*/ 1103312 h 2770187"/>
                <a:gd name="connsiteX18" fmla="*/ 5953125 w 6172200"/>
                <a:gd name="connsiteY18" fmla="*/ 1112837 h 2770187"/>
                <a:gd name="connsiteX19" fmla="*/ 5924550 w 6172200"/>
                <a:gd name="connsiteY19" fmla="*/ 1550987 h 2770187"/>
                <a:gd name="connsiteX20" fmla="*/ 6038850 w 6172200"/>
                <a:gd name="connsiteY20" fmla="*/ 1550987 h 2770187"/>
                <a:gd name="connsiteX21" fmla="*/ 5915025 w 6172200"/>
                <a:gd name="connsiteY21" fmla="*/ 1636712 h 2770187"/>
                <a:gd name="connsiteX22" fmla="*/ 6010275 w 6172200"/>
                <a:gd name="connsiteY22" fmla="*/ 1598612 h 2770187"/>
                <a:gd name="connsiteX23" fmla="*/ 5905500 w 6172200"/>
                <a:gd name="connsiteY23" fmla="*/ 1693862 h 2770187"/>
                <a:gd name="connsiteX24" fmla="*/ 5905500 w 6172200"/>
                <a:gd name="connsiteY24" fmla="*/ 1693862 h 2770187"/>
                <a:gd name="connsiteX25" fmla="*/ 5819775 w 6172200"/>
                <a:gd name="connsiteY25" fmla="*/ 1893887 h 2770187"/>
                <a:gd name="connsiteX26" fmla="*/ 6105525 w 6172200"/>
                <a:gd name="connsiteY26" fmla="*/ 1731962 h 2770187"/>
                <a:gd name="connsiteX27" fmla="*/ 5943600 w 6172200"/>
                <a:gd name="connsiteY27" fmla="*/ 2189162 h 2770187"/>
                <a:gd name="connsiteX28" fmla="*/ 4371975 w 6172200"/>
                <a:gd name="connsiteY28" fmla="*/ 2665412 h 2770187"/>
                <a:gd name="connsiteX29" fmla="*/ 1181100 w 6172200"/>
                <a:gd name="connsiteY29" fmla="*/ 2770187 h 2770187"/>
                <a:gd name="connsiteX30" fmla="*/ 314325 w 6172200"/>
                <a:gd name="connsiteY30" fmla="*/ 2446337 h 2770187"/>
                <a:gd name="connsiteX31" fmla="*/ 457200 w 6172200"/>
                <a:gd name="connsiteY31" fmla="*/ 2427287 h 2770187"/>
                <a:gd name="connsiteX32" fmla="*/ 361950 w 6172200"/>
                <a:gd name="connsiteY32" fmla="*/ 2360612 h 2770187"/>
                <a:gd name="connsiteX33" fmla="*/ 485775 w 6172200"/>
                <a:gd name="connsiteY33" fmla="*/ 2389187 h 2770187"/>
                <a:gd name="connsiteX34" fmla="*/ 400050 w 6172200"/>
                <a:gd name="connsiteY34" fmla="*/ 2322512 h 2770187"/>
                <a:gd name="connsiteX35" fmla="*/ 571500 w 6172200"/>
                <a:gd name="connsiteY35" fmla="*/ 2341562 h 2770187"/>
                <a:gd name="connsiteX36" fmla="*/ 85725 w 6172200"/>
                <a:gd name="connsiteY36" fmla="*/ 2122487 h 2770187"/>
                <a:gd name="connsiteX37" fmla="*/ 161925 w 6172200"/>
                <a:gd name="connsiteY37" fmla="*/ 1998662 h 2770187"/>
                <a:gd name="connsiteX38" fmla="*/ 0 w 6172200"/>
                <a:gd name="connsiteY38" fmla="*/ 1865312 h 2770187"/>
                <a:gd name="connsiteX39" fmla="*/ 257175 w 6172200"/>
                <a:gd name="connsiteY39" fmla="*/ 1960562 h 2770187"/>
                <a:gd name="connsiteX40" fmla="*/ 47625 w 6172200"/>
                <a:gd name="connsiteY40" fmla="*/ 1770062 h 2770187"/>
                <a:gd name="connsiteX41" fmla="*/ 447675 w 6172200"/>
                <a:gd name="connsiteY41" fmla="*/ 1951037 h 2770187"/>
                <a:gd name="connsiteX42" fmla="*/ 142875 w 6172200"/>
                <a:gd name="connsiteY42" fmla="*/ 1560512 h 2770187"/>
                <a:gd name="connsiteX43" fmla="*/ 523875 w 6172200"/>
                <a:gd name="connsiteY43" fmla="*/ 1531937 h 2770187"/>
                <a:gd name="connsiteX44" fmla="*/ 533400 w 6172200"/>
                <a:gd name="connsiteY44" fmla="*/ 1408112 h 2770187"/>
                <a:gd name="connsiteX45" fmla="*/ 619125 w 6172200"/>
                <a:gd name="connsiteY45" fmla="*/ 1370012 h 2770187"/>
                <a:gd name="connsiteX46" fmla="*/ 447675 w 6172200"/>
                <a:gd name="connsiteY46" fmla="*/ 1246187 h 2770187"/>
                <a:gd name="connsiteX47" fmla="*/ 485775 w 6172200"/>
                <a:gd name="connsiteY47" fmla="*/ 1084262 h 2770187"/>
                <a:gd name="connsiteX48" fmla="*/ 209550 w 6172200"/>
                <a:gd name="connsiteY48" fmla="*/ 884237 h 2770187"/>
                <a:gd name="connsiteX49" fmla="*/ 647700 w 6172200"/>
                <a:gd name="connsiteY49" fmla="*/ 703262 h 2770187"/>
                <a:gd name="connsiteX50" fmla="*/ 247650 w 6172200"/>
                <a:gd name="connsiteY50" fmla="*/ 569912 h 2770187"/>
                <a:gd name="connsiteX51" fmla="*/ 390525 w 6172200"/>
                <a:gd name="connsiteY51" fmla="*/ 569912 h 2770187"/>
                <a:gd name="connsiteX52" fmla="*/ 314325 w 6172200"/>
                <a:gd name="connsiteY52" fmla="*/ 493712 h 2770187"/>
                <a:gd name="connsiteX53" fmla="*/ 476250 w 6172200"/>
                <a:gd name="connsiteY53" fmla="*/ 522287 h 2770187"/>
                <a:gd name="connsiteX54" fmla="*/ 476250 w 6172200"/>
                <a:gd name="connsiteY54" fmla="*/ 379412 h 2770187"/>
                <a:gd name="connsiteX55" fmla="*/ 952500 w 6172200"/>
                <a:gd name="connsiteY55" fmla="*/ 436562 h 2770187"/>
                <a:gd name="connsiteX56" fmla="*/ 819150 w 6172200"/>
                <a:gd name="connsiteY56" fmla="*/ 341312 h 2770187"/>
                <a:gd name="connsiteX57" fmla="*/ 904875 w 6172200"/>
                <a:gd name="connsiteY57" fmla="*/ 341312 h 2770187"/>
                <a:gd name="connsiteX58" fmla="*/ 771525 w 6172200"/>
                <a:gd name="connsiteY58" fmla="*/ 246062 h 2770187"/>
                <a:gd name="connsiteX59" fmla="*/ 914400 w 6172200"/>
                <a:gd name="connsiteY59" fmla="*/ 312737 h 2770187"/>
                <a:gd name="connsiteX60" fmla="*/ 847725 w 6172200"/>
                <a:gd name="connsiteY60" fmla="*/ 217487 h 2770187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14178 w 6172200"/>
                <a:gd name="connsiteY4" fmla="*/ 48509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14178 w 6172200"/>
                <a:gd name="connsiteY4" fmla="*/ 48509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72150 w 6172200"/>
                <a:gd name="connsiteY6" fmla="*/ 630163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72150 w 6172200"/>
                <a:gd name="connsiteY6" fmla="*/ 630163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72150 w 6172200"/>
                <a:gd name="connsiteY6" fmla="*/ 630163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5913335 w 6172200"/>
                <a:gd name="connsiteY7" fmla="*/ 556612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106754 w 6172200"/>
                <a:gd name="connsiteY7" fmla="*/ 433825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106754 w 6172200"/>
                <a:gd name="connsiteY7" fmla="*/ 433825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106754 w 6172200"/>
                <a:gd name="connsiteY7" fmla="*/ 433825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83312"/>
                <a:gd name="connsiteY0" fmla="*/ 249163 h 2801863"/>
                <a:gd name="connsiteX1" fmla="*/ 1181100 w 6183312"/>
                <a:gd name="connsiteY1" fmla="*/ 258688 h 2801863"/>
                <a:gd name="connsiteX2" fmla="*/ 5010150 w 6183312"/>
                <a:gd name="connsiteY2" fmla="*/ 192013 h 2801863"/>
                <a:gd name="connsiteX3" fmla="*/ 5334000 w 6183312"/>
                <a:gd name="connsiteY3" fmla="*/ 39613 h 2801863"/>
                <a:gd name="connsiteX4" fmla="*/ 5614178 w 6183312"/>
                <a:gd name="connsiteY4" fmla="*/ 88122 h 2801863"/>
                <a:gd name="connsiteX5" fmla="*/ 5943600 w 6183312"/>
                <a:gd name="connsiteY5" fmla="*/ 153913 h 2801863"/>
                <a:gd name="connsiteX6" fmla="*/ 5802091 w 6183312"/>
                <a:gd name="connsiteY6" fmla="*/ 538501 h 2801863"/>
                <a:gd name="connsiteX7" fmla="*/ 6106754 w 6183312"/>
                <a:gd name="connsiteY7" fmla="*/ 433825 h 2801863"/>
                <a:gd name="connsiteX8" fmla="*/ 5952681 w 6183312"/>
                <a:gd name="connsiteY8" fmla="*/ 587662 h 2801863"/>
                <a:gd name="connsiteX9" fmla="*/ 6172200 w 6183312"/>
                <a:gd name="connsiteY9" fmla="*/ 496813 h 2801863"/>
                <a:gd name="connsiteX10" fmla="*/ 6029325 w 6183312"/>
                <a:gd name="connsiteY10" fmla="*/ 658738 h 2801863"/>
                <a:gd name="connsiteX11" fmla="*/ 6124575 w 6183312"/>
                <a:gd name="connsiteY11" fmla="*/ 773038 h 2801863"/>
                <a:gd name="connsiteX12" fmla="*/ 5686425 w 6183312"/>
                <a:gd name="connsiteY12" fmla="*/ 1011163 h 2801863"/>
                <a:gd name="connsiteX13" fmla="*/ 5810250 w 6183312"/>
                <a:gd name="connsiteY13" fmla="*/ 1001638 h 2801863"/>
                <a:gd name="connsiteX14" fmla="*/ 5753100 w 6183312"/>
                <a:gd name="connsiteY14" fmla="*/ 1087363 h 2801863"/>
                <a:gd name="connsiteX15" fmla="*/ 5895975 w 6183312"/>
                <a:gd name="connsiteY15" fmla="*/ 1068313 h 2801863"/>
                <a:gd name="connsiteX16" fmla="*/ 5838825 w 6183312"/>
                <a:gd name="connsiteY16" fmla="*/ 1134988 h 2801863"/>
                <a:gd name="connsiteX17" fmla="*/ 5953125 w 6183312"/>
                <a:gd name="connsiteY17" fmla="*/ 1144513 h 2801863"/>
                <a:gd name="connsiteX18" fmla="*/ 5924550 w 6183312"/>
                <a:gd name="connsiteY18" fmla="*/ 1582663 h 2801863"/>
                <a:gd name="connsiteX19" fmla="*/ 6038850 w 6183312"/>
                <a:gd name="connsiteY19" fmla="*/ 1582663 h 2801863"/>
                <a:gd name="connsiteX20" fmla="*/ 5915025 w 6183312"/>
                <a:gd name="connsiteY20" fmla="*/ 1668388 h 2801863"/>
                <a:gd name="connsiteX21" fmla="*/ 6010275 w 6183312"/>
                <a:gd name="connsiteY21" fmla="*/ 1630288 h 2801863"/>
                <a:gd name="connsiteX22" fmla="*/ 5905500 w 6183312"/>
                <a:gd name="connsiteY22" fmla="*/ 1725538 h 2801863"/>
                <a:gd name="connsiteX23" fmla="*/ 5905500 w 6183312"/>
                <a:gd name="connsiteY23" fmla="*/ 1725538 h 2801863"/>
                <a:gd name="connsiteX24" fmla="*/ 5819775 w 6183312"/>
                <a:gd name="connsiteY24" fmla="*/ 1925563 h 2801863"/>
                <a:gd name="connsiteX25" fmla="*/ 6105525 w 6183312"/>
                <a:gd name="connsiteY25" fmla="*/ 1763638 h 2801863"/>
                <a:gd name="connsiteX26" fmla="*/ 5943600 w 6183312"/>
                <a:gd name="connsiteY26" fmla="*/ 2220838 h 2801863"/>
                <a:gd name="connsiteX27" fmla="*/ 4371975 w 6183312"/>
                <a:gd name="connsiteY27" fmla="*/ 2697088 h 2801863"/>
                <a:gd name="connsiteX28" fmla="*/ 1181100 w 6183312"/>
                <a:gd name="connsiteY28" fmla="*/ 2801863 h 2801863"/>
                <a:gd name="connsiteX29" fmla="*/ 314325 w 6183312"/>
                <a:gd name="connsiteY29" fmla="*/ 2478013 h 2801863"/>
                <a:gd name="connsiteX30" fmla="*/ 457200 w 6183312"/>
                <a:gd name="connsiteY30" fmla="*/ 2458963 h 2801863"/>
                <a:gd name="connsiteX31" fmla="*/ 361950 w 6183312"/>
                <a:gd name="connsiteY31" fmla="*/ 2392288 h 2801863"/>
                <a:gd name="connsiteX32" fmla="*/ 485775 w 6183312"/>
                <a:gd name="connsiteY32" fmla="*/ 2420863 h 2801863"/>
                <a:gd name="connsiteX33" fmla="*/ 400050 w 6183312"/>
                <a:gd name="connsiteY33" fmla="*/ 2354188 h 2801863"/>
                <a:gd name="connsiteX34" fmla="*/ 571500 w 6183312"/>
                <a:gd name="connsiteY34" fmla="*/ 2373238 h 2801863"/>
                <a:gd name="connsiteX35" fmla="*/ 85725 w 6183312"/>
                <a:gd name="connsiteY35" fmla="*/ 2154163 h 2801863"/>
                <a:gd name="connsiteX36" fmla="*/ 161925 w 6183312"/>
                <a:gd name="connsiteY36" fmla="*/ 2030338 h 2801863"/>
                <a:gd name="connsiteX37" fmla="*/ 0 w 6183312"/>
                <a:gd name="connsiteY37" fmla="*/ 1896988 h 2801863"/>
                <a:gd name="connsiteX38" fmla="*/ 257175 w 6183312"/>
                <a:gd name="connsiteY38" fmla="*/ 1992238 h 2801863"/>
                <a:gd name="connsiteX39" fmla="*/ 47625 w 6183312"/>
                <a:gd name="connsiteY39" fmla="*/ 1801738 h 2801863"/>
                <a:gd name="connsiteX40" fmla="*/ 447675 w 6183312"/>
                <a:gd name="connsiteY40" fmla="*/ 1982713 h 2801863"/>
                <a:gd name="connsiteX41" fmla="*/ 142875 w 6183312"/>
                <a:gd name="connsiteY41" fmla="*/ 1592188 h 2801863"/>
                <a:gd name="connsiteX42" fmla="*/ 523875 w 6183312"/>
                <a:gd name="connsiteY42" fmla="*/ 1563613 h 2801863"/>
                <a:gd name="connsiteX43" fmla="*/ 533400 w 6183312"/>
                <a:gd name="connsiteY43" fmla="*/ 1439788 h 2801863"/>
                <a:gd name="connsiteX44" fmla="*/ 619125 w 6183312"/>
                <a:gd name="connsiteY44" fmla="*/ 1401688 h 2801863"/>
                <a:gd name="connsiteX45" fmla="*/ 447675 w 6183312"/>
                <a:gd name="connsiteY45" fmla="*/ 1277863 h 2801863"/>
                <a:gd name="connsiteX46" fmla="*/ 485775 w 6183312"/>
                <a:gd name="connsiteY46" fmla="*/ 1115938 h 2801863"/>
                <a:gd name="connsiteX47" fmla="*/ 209550 w 6183312"/>
                <a:gd name="connsiteY47" fmla="*/ 915913 h 2801863"/>
                <a:gd name="connsiteX48" fmla="*/ 647700 w 6183312"/>
                <a:gd name="connsiteY48" fmla="*/ 734938 h 2801863"/>
                <a:gd name="connsiteX49" fmla="*/ 247650 w 6183312"/>
                <a:gd name="connsiteY49" fmla="*/ 601588 h 2801863"/>
                <a:gd name="connsiteX50" fmla="*/ 390525 w 6183312"/>
                <a:gd name="connsiteY50" fmla="*/ 601588 h 2801863"/>
                <a:gd name="connsiteX51" fmla="*/ 314325 w 6183312"/>
                <a:gd name="connsiteY51" fmla="*/ 525388 h 2801863"/>
                <a:gd name="connsiteX52" fmla="*/ 476250 w 6183312"/>
                <a:gd name="connsiteY52" fmla="*/ 553963 h 2801863"/>
                <a:gd name="connsiteX53" fmla="*/ 476250 w 6183312"/>
                <a:gd name="connsiteY53" fmla="*/ 411088 h 2801863"/>
                <a:gd name="connsiteX54" fmla="*/ 952500 w 6183312"/>
                <a:gd name="connsiteY54" fmla="*/ 468238 h 2801863"/>
                <a:gd name="connsiteX55" fmla="*/ 819150 w 6183312"/>
                <a:gd name="connsiteY55" fmla="*/ 372988 h 2801863"/>
                <a:gd name="connsiteX56" fmla="*/ 904875 w 6183312"/>
                <a:gd name="connsiteY56" fmla="*/ 372988 h 2801863"/>
                <a:gd name="connsiteX57" fmla="*/ 771525 w 6183312"/>
                <a:gd name="connsiteY57" fmla="*/ 277738 h 2801863"/>
                <a:gd name="connsiteX58" fmla="*/ 914400 w 6183312"/>
                <a:gd name="connsiteY58" fmla="*/ 344413 h 2801863"/>
                <a:gd name="connsiteX59" fmla="*/ 847725 w 6183312"/>
                <a:gd name="connsiteY59" fmla="*/ 249163 h 2801863"/>
                <a:gd name="connsiteX0" fmla="*/ 847725 w 6226079"/>
                <a:gd name="connsiteY0" fmla="*/ 249163 h 2801863"/>
                <a:gd name="connsiteX1" fmla="*/ 1181100 w 6226079"/>
                <a:gd name="connsiteY1" fmla="*/ 258688 h 2801863"/>
                <a:gd name="connsiteX2" fmla="*/ 5010150 w 6226079"/>
                <a:gd name="connsiteY2" fmla="*/ 192013 h 2801863"/>
                <a:gd name="connsiteX3" fmla="*/ 5334000 w 6226079"/>
                <a:gd name="connsiteY3" fmla="*/ 39613 h 2801863"/>
                <a:gd name="connsiteX4" fmla="*/ 5614178 w 6226079"/>
                <a:gd name="connsiteY4" fmla="*/ 88122 h 2801863"/>
                <a:gd name="connsiteX5" fmla="*/ 5943600 w 6226079"/>
                <a:gd name="connsiteY5" fmla="*/ 153913 h 2801863"/>
                <a:gd name="connsiteX6" fmla="*/ 5802091 w 6226079"/>
                <a:gd name="connsiteY6" fmla="*/ 538501 h 2801863"/>
                <a:gd name="connsiteX7" fmla="*/ 6106754 w 6226079"/>
                <a:gd name="connsiteY7" fmla="*/ 433825 h 2801863"/>
                <a:gd name="connsiteX8" fmla="*/ 5952681 w 6226079"/>
                <a:gd name="connsiteY8" fmla="*/ 587662 h 2801863"/>
                <a:gd name="connsiteX9" fmla="*/ 6172200 w 6226079"/>
                <a:gd name="connsiteY9" fmla="*/ 496813 h 2801863"/>
                <a:gd name="connsiteX10" fmla="*/ 6029325 w 6226079"/>
                <a:gd name="connsiteY10" fmla="*/ 658738 h 2801863"/>
                <a:gd name="connsiteX11" fmla="*/ 6124575 w 6226079"/>
                <a:gd name="connsiteY11" fmla="*/ 773038 h 2801863"/>
                <a:gd name="connsiteX12" fmla="*/ 5686425 w 6226079"/>
                <a:gd name="connsiteY12" fmla="*/ 1011163 h 2801863"/>
                <a:gd name="connsiteX13" fmla="*/ 5810250 w 6226079"/>
                <a:gd name="connsiteY13" fmla="*/ 1001638 h 2801863"/>
                <a:gd name="connsiteX14" fmla="*/ 5753100 w 6226079"/>
                <a:gd name="connsiteY14" fmla="*/ 1087363 h 2801863"/>
                <a:gd name="connsiteX15" fmla="*/ 5895975 w 6226079"/>
                <a:gd name="connsiteY15" fmla="*/ 1068313 h 2801863"/>
                <a:gd name="connsiteX16" fmla="*/ 5838825 w 6226079"/>
                <a:gd name="connsiteY16" fmla="*/ 1134988 h 2801863"/>
                <a:gd name="connsiteX17" fmla="*/ 5953125 w 6226079"/>
                <a:gd name="connsiteY17" fmla="*/ 1144513 h 2801863"/>
                <a:gd name="connsiteX18" fmla="*/ 5924550 w 6226079"/>
                <a:gd name="connsiteY18" fmla="*/ 1582663 h 2801863"/>
                <a:gd name="connsiteX19" fmla="*/ 6038850 w 6226079"/>
                <a:gd name="connsiteY19" fmla="*/ 1582663 h 2801863"/>
                <a:gd name="connsiteX20" fmla="*/ 5915025 w 6226079"/>
                <a:gd name="connsiteY20" fmla="*/ 1668388 h 2801863"/>
                <a:gd name="connsiteX21" fmla="*/ 6010275 w 6226079"/>
                <a:gd name="connsiteY21" fmla="*/ 1630288 h 2801863"/>
                <a:gd name="connsiteX22" fmla="*/ 5905500 w 6226079"/>
                <a:gd name="connsiteY22" fmla="*/ 1725538 h 2801863"/>
                <a:gd name="connsiteX23" fmla="*/ 5905500 w 6226079"/>
                <a:gd name="connsiteY23" fmla="*/ 1725538 h 2801863"/>
                <a:gd name="connsiteX24" fmla="*/ 5819775 w 6226079"/>
                <a:gd name="connsiteY24" fmla="*/ 1925563 h 2801863"/>
                <a:gd name="connsiteX25" fmla="*/ 6105525 w 6226079"/>
                <a:gd name="connsiteY25" fmla="*/ 1763638 h 2801863"/>
                <a:gd name="connsiteX26" fmla="*/ 5943600 w 6226079"/>
                <a:gd name="connsiteY26" fmla="*/ 2220838 h 2801863"/>
                <a:gd name="connsiteX27" fmla="*/ 4371975 w 6226079"/>
                <a:gd name="connsiteY27" fmla="*/ 2697088 h 2801863"/>
                <a:gd name="connsiteX28" fmla="*/ 1181100 w 6226079"/>
                <a:gd name="connsiteY28" fmla="*/ 2801863 h 2801863"/>
                <a:gd name="connsiteX29" fmla="*/ 314325 w 6226079"/>
                <a:gd name="connsiteY29" fmla="*/ 2478013 h 2801863"/>
                <a:gd name="connsiteX30" fmla="*/ 457200 w 6226079"/>
                <a:gd name="connsiteY30" fmla="*/ 2458963 h 2801863"/>
                <a:gd name="connsiteX31" fmla="*/ 361950 w 6226079"/>
                <a:gd name="connsiteY31" fmla="*/ 2392288 h 2801863"/>
                <a:gd name="connsiteX32" fmla="*/ 485775 w 6226079"/>
                <a:gd name="connsiteY32" fmla="*/ 2420863 h 2801863"/>
                <a:gd name="connsiteX33" fmla="*/ 400050 w 6226079"/>
                <a:gd name="connsiteY33" fmla="*/ 2354188 h 2801863"/>
                <a:gd name="connsiteX34" fmla="*/ 571500 w 6226079"/>
                <a:gd name="connsiteY34" fmla="*/ 2373238 h 2801863"/>
                <a:gd name="connsiteX35" fmla="*/ 85725 w 6226079"/>
                <a:gd name="connsiteY35" fmla="*/ 2154163 h 2801863"/>
                <a:gd name="connsiteX36" fmla="*/ 161925 w 6226079"/>
                <a:gd name="connsiteY36" fmla="*/ 2030338 h 2801863"/>
                <a:gd name="connsiteX37" fmla="*/ 0 w 6226079"/>
                <a:gd name="connsiteY37" fmla="*/ 1896988 h 2801863"/>
                <a:gd name="connsiteX38" fmla="*/ 257175 w 6226079"/>
                <a:gd name="connsiteY38" fmla="*/ 1992238 h 2801863"/>
                <a:gd name="connsiteX39" fmla="*/ 47625 w 6226079"/>
                <a:gd name="connsiteY39" fmla="*/ 1801738 h 2801863"/>
                <a:gd name="connsiteX40" fmla="*/ 447675 w 6226079"/>
                <a:gd name="connsiteY40" fmla="*/ 1982713 h 2801863"/>
                <a:gd name="connsiteX41" fmla="*/ 142875 w 6226079"/>
                <a:gd name="connsiteY41" fmla="*/ 1592188 h 2801863"/>
                <a:gd name="connsiteX42" fmla="*/ 523875 w 6226079"/>
                <a:gd name="connsiteY42" fmla="*/ 1563613 h 2801863"/>
                <a:gd name="connsiteX43" fmla="*/ 533400 w 6226079"/>
                <a:gd name="connsiteY43" fmla="*/ 1439788 h 2801863"/>
                <a:gd name="connsiteX44" fmla="*/ 619125 w 6226079"/>
                <a:gd name="connsiteY44" fmla="*/ 1401688 h 2801863"/>
                <a:gd name="connsiteX45" fmla="*/ 447675 w 6226079"/>
                <a:gd name="connsiteY45" fmla="*/ 1277863 h 2801863"/>
                <a:gd name="connsiteX46" fmla="*/ 485775 w 6226079"/>
                <a:gd name="connsiteY46" fmla="*/ 1115938 h 2801863"/>
                <a:gd name="connsiteX47" fmla="*/ 209550 w 6226079"/>
                <a:gd name="connsiteY47" fmla="*/ 915913 h 2801863"/>
                <a:gd name="connsiteX48" fmla="*/ 647700 w 6226079"/>
                <a:gd name="connsiteY48" fmla="*/ 734938 h 2801863"/>
                <a:gd name="connsiteX49" fmla="*/ 247650 w 6226079"/>
                <a:gd name="connsiteY49" fmla="*/ 601588 h 2801863"/>
                <a:gd name="connsiteX50" fmla="*/ 390525 w 6226079"/>
                <a:gd name="connsiteY50" fmla="*/ 601588 h 2801863"/>
                <a:gd name="connsiteX51" fmla="*/ 314325 w 6226079"/>
                <a:gd name="connsiteY51" fmla="*/ 525388 h 2801863"/>
                <a:gd name="connsiteX52" fmla="*/ 476250 w 6226079"/>
                <a:gd name="connsiteY52" fmla="*/ 553963 h 2801863"/>
                <a:gd name="connsiteX53" fmla="*/ 476250 w 6226079"/>
                <a:gd name="connsiteY53" fmla="*/ 411088 h 2801863"/>
                <a:gd name="connsiteX54" fmla="*/ 952500 w 6226079"/>
                <a:gd name="connsiteY54" fmla="*/ 468238 h 2801863"/>
                <a:gd name="connsiteX55" fmla="*/ 819150 w 6226079"/>
                <a:gd name="connsiteY55" fmla="*/ 372988 h 2801863"/>
                <a:gd name="connsiteX56" fmla="*/ 904875 w 6226079"/>
                <a:gd name="connsiteY56" fmla="*/ 372988 h 2801863"/>
                <a:gd name="connsiteX57" fmla="*/ 771525 w 6226079"/>
                <a:gd name="connsiteY57" fmla="*/ 277738 h 2801863"/>
                <a:gd name="connsiteX58" fmla="*/ 914400 w 6226079"/>
                <a:gd name="connsiteY58" fmla="*/ 344413 h 2801863"/>
                <a:gd name="connsiteX59" fmla="*/ 847725 w 6226079"/>
                <a:gd name="connsiteY59" fmla="*/ 249163 h 2801863"/>
                <a:gd name="connsiteX0" fmla="*/ 847725 w 6226079"/>
                <a:gd name="connsiteY0" fmla="*/ 249163 h 2801863"/>
                <a:gd name="connsiteX1" fmla="*/ 1181100 w 6226079"/>
                <a:gd name="connsiteY1" fmla="*/ 258688 h 2801863"/>
                <a:gd name="connsiteX2" fmla="*/ 5010150 w 6226079"/>
                <a:gd name="connsiteY2" fmla="*/ 192013 h 2801863"/>
                <a:gd name="connsiteX3" fmla="*/ 5334000 w 6226079"/>
                <a:gd name="connsiteY3" fmla="*/ 39613 h 2801863"/>
                <a:gd name="connsiteX4" fmla="*/ 5614178 w 6226079"/>
                <a:gd name="connsiteY4" fmla="*/ 88122 h 2801863"/>
                <a:gd name="connsiteX5" fmla="*/ 5943600 w 6226079"/>
                <a:gd name="connsiteY5" fmla="*/ 153913 h 2801863"/>
                <a:gd name="connsiteX6" fmla="*/ 5802091 w 6226079"/>
                <a:gd name="connsiteY6" fmla="*/ 538501 h 2801863"/>
                <a:gd name="connsiteX7" fmla="*/ 6106754 w 6226079"/>
                <a:gd name="connsiteY7" fmla="*/ 433825 h 2801863"/>
                <a:gd name="connsiteX8" fmla="*/ 5952681 w 6226079"/>
                <a:gd name="connsiteY8" fmla="*/ 587662 h 2801863"/>
                <a:gd name="connsiteX9" fmla="*/ 6172200 w 6226079"/>
                <a:gd name="connsiteY9" fmla="*/ 496813 h 2801863"/>
                <a:gd name="connsiteX10" fmla="*/ 6029325 w 6226079"/>
                <a:gd name="connsiteY10" fmla="*/ 658738 h 2801863"/>
                <a:gd name="connsiteX11" fmla="*/ 6124575 w 6226079"/>
                <a:gd name="connsiteY11" fmla="*/ 773038 h 2801863"/>
                <a:gd name="connsiteX12" fmla="*/ 5686425 w 6226079"/>
                <a:gd name="connsiteY12" fmla="*/ 1011163 h 2801863"/>
                <a:gd name="connsiteX13" fmla="*/ 5810250 w 6226079"/>
                <a:gd name="connsiteY13" fmla="*/ 1001638 h 2801863"/>
                <a:gd name="connsiteX14" fmla="*/ 5753100 w 6226079"/>
                <a:gd name="connsiteY14" fmla="*/ 1087363 h 2801863"/>
                <a:gd name="connsiteX15" fmla="*/ 5895975 w 6226079"/>
                <a:gd name="connsiteY15" fmla="*/ 1068313 h 2801863"/>
                <a:gd name="connsiteX16" fmla="*/ 5838825 w 6226079"/>
                <a:gd name="connsiteY16" fmla="*/ 1134988 h 2801863"/>
                <a:gd name="connsiteX17" fmla="*/ 5953125 w 6226079"/>
                <a:gd name="connsiteY17" fmla="*/ 1144513 h 2801863"/>
                <a:gd name="connsiteX18" fmla="*/ 5924550 w 6226079"/>
                <a:gd name="connsiteY18" fmla="*/ 1582663 h 2801863"/>
                <a:gd name="connsiteX19" fmla="*/ 6038850 w 6226079"/>
                <a:gd name="connsiteY19" fmla="*/ 1582663 h 2801863"/>
                <a:gd name="connsiteX20" fmla="*/ 5915025 w 6226079"/>
                <a:gd name="connsiteY20" fmla="*/ 1668388 h 2801863"/>
                <a:gd name="connsiteX21" fmla="*/ 6010275 w 6226079"/>
                <a:gd name="connsiteY21" fmla="*/ 1630288 h 2801863"/>
                <a:gd name="connsiteX22" fmla="*/ 5905500 w 6226079"/>
                <a:gd name="connsiteY22" fmla="*/ 1725538 h 2801863"/>
                <a:gd name="connsiteX23" fmla="*/ 5905500 w 6226079"/>
                <a:gd name="connsiteY23" fmla="*/ 1725538 h 2801863"/>
                <a:gd name="connsiteX24" fmla="*/ 5819775 w 6226079"/>
                <a:gd name="connsiteY24" fmla="*/ 1925563 h 2801863"/>
                <a:gd name="connsiteX25" fmla="*/ 6105525 w 6226079"/>
                <a:gd name="connsiteY25" fmla="*/ 1763638 h 2801863"/>
                <a:gd name="connsiteX26" fmla="*/ 5943600 w 6226079"/>
                <a:gd name="connsiteY26" fmla="*/ 2220838 h 2801863"/>
                <a:gd name="connsiteX27" fmla="*/ 4371975 w 6226079"/>
                <a:gd name="connsiteY27" fmla="*/ 2697088 h 2801863"/>
                <a:gd name="connsiteX28" fmla="*/ 1181100 w 6226079"/>
                <a:gd name="connsiteY28" fmla="*/ 2801863 h 2801863"/>
                <a:gd name="connsiteX29" fmla="*/ 314325 w 6226079"/>
                <a:gd name="connsiteY29" fmla="*/ 2478013 h 2801863"/>
                <a:gd name="connsiteX30" fmla="*/ 457200 w 6226079"/>
                <a:gd name="connsiteY30" fmla="*/ 2458963 h 2801863"/>
                <a:gd name="connsiteX31" fmla="*/ 361950 w 6226079"/>
                <a:gd name="connsiteY31" fmla="*/ 2392288 h 2801863"/>
                <a:gd name="connsiteX32" fmla="*/ 485775 w 6226079"/>
                <a:gd name="connsiteY32" fmla="*/ 2420863 h 2801863"/>
                <a:gd name="connsiteX33" fmla="*/ 400050 w 6226079"/>
                <a:gd name="connsiteY33" fmla="*/ 2354188 h 2801863"/>
                <a:gd name="connsiteX34" fmla="*/ 571500 w 6226079"/>
                <a:gd name="connsiteY34" fmla="*/ 2373238 h 2801863"/>
                <a:gd name="connsiteX35" fmla="*/ 85725 w 6226079"/>
                <a:gd name="connsiteY35" fmla="*/ 2154163 h 2801863"/>
                <a:gd name="connsiteX36" fmla="*/ 161925 w 6226079"/>
                <a:gd name="connsiteY36" fmla="*/ 2030338 h 2801863"/>
                <a:gd name="connsiteX37" fmla="*/ 0 w 6226079"/>
                <a:gd name="connsiteY37" fmla="*/ 1896988 h 2801863"/>
                <a:gd name="connsiteX38" fmla="*/ 257175 w 6226079"/>
                <a:gd name="connsiteY38" fmla="*/ 1992238 h 2801863"/>
                <a:gd name="connsiteX39" fmla="*/ 47625 w 6226079"/>
                <a:gd name="connsiteY39" fmla="*/ 1801738 h 2801863"/>
                <a:gd name="connsiteX40" fmla="*/ 447675 w 6226079"/>
                <a:gd name="connsiteY40" fmla="*/ 1982713 h 2801863"/>
                <a:gd name="connsiteX41" fmla="*/ 142875 w 6226079"/>
                <a:gd name="connsiteY41" fmla="*/ 1592188 h 2801863"/>
                <a:gd name="connsiteX42" fmla="*/ 523875 w 6226079"/>
                <a:gd name="connsiteY42" fmla="*/ 1563613 h 2801863"/>
                <a:gd name="connsiteX43" fmla="*/ 533400 w 6226079"/>
                <a:gd name="connsiteY43" fmla="*/ 1439788 h 2801863"/>
                <a:gd name="connsiteX44" fmla="*/ 619125 w 6226079"/>
                <a:gd name="connsiteY44" fmla="*/ 1401688 h 2801863"/>
                <a:gd name="connsiteX45" fmla="*/ 447675 w 6226079"/>
                <a:gd name="connsiteY45" fmla="*/ 1277863 h 2801863"/>
                <a:gd name="connsiteX46" fmla="*/ 485775 w 6226079"/>
                <a:gd name="connsiteY46" fmla="*/ 1115938 h 2801863"/>
                <a:gd name="connsiteX47" fmla="*/ 209550 w 6226079"/>
                <a:gd name="connsiteY47" fmla="*/ 915913 h 2801863"/>
                <a:gd name="connsiteX48" fmla="*/ 647700 w 6226079"/>
                <a:gd name="connsiteY48" fmla="*/ 734938 h 2801863"/>
                <a:gd name="connsiteX49" fmla="*/ 247650 w 6226079"/>
                <a:gd name="connsiteY49" fmla="*/ 601588 h 2801863"/>
                <a:gd name="connsiteX50" fmla="*/ 390525 w 6226079"/>
                <a:gd name="connsiteY50" fmla="*/ 601588 h 2801863"/>
                <a:gd name="connsiteX51" fmla="*/ 314325 w 6226079"/>
                <a:gd name="connsiteY51" fmla="*/ 525388 h 2801863"/>
                <a:gd name="connsiteX52" fmla="*/ 476250 w 6226079"/>
                <a:gd name="connsiteY52" fmla="*/ 553963 h 2801863"/>
                <a:gd name="connsiteX53" fmla="*/ 476250 w 6226079"/>
                <a:gd name="connsiteY53" fmla="*/ 411088 h 2801863"/>
                <a:gd name="connsiteX54" fmla="*/ 952500 w 6226079"/>
                <a:gd name="connsiteY54" fmla="*/ 468238 h 2801863"/>
                <a:gd name="connsiteX55" fmla="*/ 819150 w 6226079"/>
                <a:gd name="connsiteY55" fmla="*/ 372988 h 2801863"/>
                <a:gd name="connsiteX56" fmla="*/ 904875 w 6226079"/>
                <a:gd name="connsiteY56" fmla="*/ 372988 h 2801863"/>
                <a:gd name="connsiteX57" fmla="*/ 771525 w 6226079"/>
                <a:gd name="connsiteY57" fmla="*/ 277738 h 2801863"/>
                <a:gd name="connsiteX58" fmla="*/ 914400 w 6226079"/>
                <a:gd name="connsiteY58" fmla="*/ 344413 h 2801863"/>
                <a:gd name="connsiteX59" fmla="*/ 847725 w 6226079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29325 w 6223841"/>
                <a:gd name="connsiteY10" fmla="*/ 658738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29325 w 6223841"/>
                <a:gd name="connsiteY10" fmla="*/ 658738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29325 w 6223841"/>
                <a:gd name="connsiteY10" fmla="*/ 658738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58822 w 6223841"/>
                <a:gd name="connsiteY10" fmla="*/ 61940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58822 w 6223841"/>
                <a:gd name="connsiteY10" fmla="*/ 61940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58822 w 6223841"/>
                <a:gd name="connsiteY10" fmla="*/ 61940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37289 w 6223841"/>
                <a:gd name="connsiteY13" fmla="*/ 996722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37289 w 6223841"/>
                <a:gd name="connsiteY13" fmla="*/ 996722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7631 w 6223841"/>
                <a:gd name="connsiteY18" fmla="*/ 153895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7631 w 6223841"/>
                <a:gd name="connsiteY18" fmla="*/ 153895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22732 w 6223841"/>
                <a:gd name="connsiteY25" fmla="*/ 1842296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22732 w 6223841"/>
                <a:gd name="connsiteY25" fmla="*/ 1842296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3080913"/>
                <a:gd name="connsiteX1" fmla="*/ 1181100 w 6223841"/>
                <a:gd name="connsiteY1" fmla="*/ 258688 h 3080913"/>
                <a:gd name="connsiteX2" fmla="*/ 5010150 w 6223841"/>
                <a:gd name="connsiteY2" fmla="*/ 192013 h 3080913"/>
                <a:gd name="connsiteX3" fmla="*/ 5334000 w 6223841"/>
                <a:gd name="connsiteY3" fmla="*/ 39613 h 3080913"/>
                <a:gd name="connsiteX4" fmla="*/ 5614178 w 6223841"/>
                <a:gd name="connsiteY4" fmla="*/ 88122 h 3080913"/>
                <a:gd name="connsiteX5" fmla="*/ 5943600 w 6223841"/>
                <a:gd name="connsiteY5" fmla="*/ 153913 h 3080913"/>
                <a:gd name="connsiteX6" fmla="*/ 5802091 w 6223841"/>
                <a:gd name="connsiteY6" fmla="*/ 538501 h 3080913"/>
                <a:gd name="connsiteX7" fmla="*/ 6106754 w 6223841"/>
                <a:gd name="connsiteY7" fmla="*/ 433825 h 3080913"/>
                <a:gd name="connsiteX8" fmla="*/ 5952681 w 6223841"/>
                <a:gd name="connsiteY8" fmla="*/ 587662 h 3080913"/>
                <a:gd name="connsiteX9" fmla="*/ 6172200 w 6223841"/>
                <a:gd name="connsiteY9" fmla="*/ 496813 h 3080913"/>
                <a:gd name="connsiteX10" fmla="*/ 6042417 w 6223841"/>
                <a:gd name="connsiteY10" fmla="*/ 639119 h 3080913"/>
                <a:gd name="connsiteX11" fmla="*/ 6124575 w 6223841"/>
                <a:gd name="connsiteY11" fmla="*/ 773038 h 3080913"/>
                <a:gd name="connsiteX12" fmla="*/ 5686425 w 6223841"/>
                <a:gd name="connsiteY12" fmla="*/ 1011163 h 3080913"/>
                <a:gd name="connsiteX13" fmla="*/ 5824999 w 6223841"/>
                <a:gd name="connsiteY13" fmla="*/ 989348 h 3080913"/>
                <a:gd name="connsiteX14" fmla="*/ 5753100 w 6223841"/>
                <a:gd name="connsiteY14" fmla="*/ 1087363 h 3080913"/>
                <a:gd name="connsiteX15" fmla="*/ 5883685 w 6223841"/>
                <a:gd name="connsiteY15" fmla="*/ 1048649 h 3080913"/>
                <a:gd name="connsiteX16" fmla="*/ 5819161 w 6223841"/>
                <a:gd name="connsiteY16" fmla="*/ 1132530 h 3080913"/>
                <a:gd name="connsiteX17" fmla="*/ 5965278 w 6223841"/>
                <a:gd name="connsiteY17" fmla="*/ 1130524 h 3080913"/>
                <a:gd name="connsiteX18" fmla="*/ 5937464 w 6223841"/>
                <a:gd name="connsiteY18" fmla="*/ 1479960 h 3080913"/>
                <a:gd name="connsiteX19" fmla="*/ 6019186 w 6223841"/>
                <a:gd name="connsiteY19" fmla="*/ 1535960 h 3080913"/>
                <a:gd name="connsiteX20" fmla="*/ 5910109 w 6223841"/>
                <a:gd name="connsiteY20" fmla="*/ 1629059 h 3080913"/>
                <a:gd name="connsiteX21" fmla="*/ 6010275 w 6223841"/>
                <a:gd name="connsiteY21" fmla="*/ 1630288 h 3080913"/>
                <a:gd name="connsiteX22" fmla="*/ 5905500 w 6223841"/>
                <a:gd name="connsiteY22" fmla="*/ 1725538 h 3080913"/>
                <a:gd name="connsiteX23" fmla="*/ 5905500 w 6223841"/>
                <a:gd name="connsiteY23" fmla="*/ 1725538 h 3080913"/>
                <a:gd name="connsiteX24" fmla="*/ 5819775 w 6223841"/>
                <a:gd name="connsiteY24" fmla="*/ 1925563 h 3080913"/>
                <a:gd name="connsiteX25" fmla="*/ 6122732 w 6223841"/>
                <a:gd name="connsiteY25" fmla="*/ 1842296 h 3080913"/>
                <a:gd name="connsiteX26" fmla="*/ 5943600 w 6223841"/>
                <a:gd name="connsiteY26" fmla="*/ 2220838 h 3080913"/>
                <a:gd name="connsiteX27" fmla="*/ 4371975 w 6223841"/>
                <a:gd name="connsiteY27" fmla="*/ 2697088 h 3080913"/>
                <a:gd name="connsiteX28" fmla="*/ 1181100 w 6223841"/>
                <a:gd name="connsiteY28" fmla="*/ 2801863 h 3080913"/>
                <a:gd name="connsiteX29" fmla="*/ 314325 w 6223841"/>
                <a:gd name="connsiteY29" fmla="*/ 2478013 h 3080913"/>
                <a:gd name="connsiteX30" fmla="*/ 457200 w 6223841"/>
                <a:gd name="connsiteY30" fmla="*/ 2458963 h 3080913"/>
                <a:gd name="connsiteX31" fmla="*/ 361950 w 6223841"/>
                <a:gd name="connsiteY31" fmla="*/ 2392288 h 3080913"/>
                <a:gd name="connsiteX32" fmla="*/ 485775 w 6223841"/>
                <a:gd name="connsiteY32" fmla="*/ 2420863 h 3080913"/>
                <a:gd name="connsiteX33" fmla="*/ 400050 w 6223841"/>
                <a:gd name="connsiteY33" fmla="*/ 2354188 h 3080913"/>
                <a:gd name="connsiteX34" fmla="*/ 571500 w 6223841"/>
                <a:gd name="connsiteY34" fmla="*/ 2373238 h 3080913"/>
                <a:gd name="connsiteX35" fmla="*/ 85725 w 6223841"/>
                <a:gd name="connsiteY35" fmla="*/ 2154163 h 3080913"/>
                <a:gd name="connsiteX36" fmla="*/ 161925 w 6223841"/>
                <a:gd name="connsiteY36" fmla="*/ 2030338 h 3080913"/>
                <a:gd name="connsiteX37" fmla="*/ 0 w 6223841"/>
                <a:gd name="connsiteY37" fmla="*/ 1896988 h 3080913"/>
                <a:gd name="connsiteX38" fmla="*/ 257175 w 6223841"/>
                <a:gd name="connsiteY38" fmla="*/ 1992238 h 3080913"/>
                <a:gd name="connsiteX39" fmla="*/ 47625 w 6223841"/>
                <a:gd name="connsiteY39" fmla="*/ 1801738 h 3080913"/>
                <a:gd name="connsiteX40" fmla="*/ 447675 w 6223841"/>
                <a:gd name="connsiteY40" fmla="*/ 1982713 h 3080913"/>
                <a:gd name="connsiteX41" fmla="*/ 142875 w 6223841"/>
                <a:gd name="connsiteY41" fmla="*/ 1592188 h 3080913"/>
                <a:gd name="connsiteX42" fmla="*/ 523875 w 6223841"/>
                <a:gd name="connsiteY42" fmla="*/ 1563613 h 3080913"/>
                <a:gd name="connsiteX43" fmla="*/ 533400 w 6223841"/>
                <a:gd name="connsiteY43" fmla="*/ 1439788 h 3080913"/>
                <a:gd name="connsiteX44" fmla="*/ 619125 w 6223841"/>
                <a:gd name="connsiteY44" fmla="*/ 1401688 h 3080913"/>
                <a:gd name="connsiteX45" fmla="*/ 447675 w 6223841"/>
                <a:gd name="connsiteY45" fmla="*/ 1277863 h 3080913"/>
                <a:gd name="connsiteX46" fmla="*/ 485775 w 6223841"/>
                <a:gd name="connsiteY46" fmla="*/ 1115938 h 3080913"/>
                <a:gd name="connsiteX47" fmla="*/ 209550 w 6223841"/>
                <a:gd name="connsiteY47" fmla="*/ 915913 h 3080913"/>
                <a:gd name="connsiteX48" fmla="*/ 647700 w 6223841"/>
                <a:gd name="connsiteY48" fmla="*/ 734938 h 3080913"/>
                <a:gd name="connsiteX49" fmla="*/ 247650 w 6223841"/>
                <a:gd name="connsiteY49" fmla="*/ 601588 h 3080913"/>
                <a:gd name="connsiteX50" fmla="*/ 390525 w 6223841"/>
                <a:gd name="connsiteY50" fmla="*/ 601588 h 3080913"/>
                <a:gd name="connsiteX51" fmla="*/ 314325 w 6223841"/>
                <a:gd name="connsiteY51" fmla="*/ 525388 h 3080913"/>
                <a:gd name="connsiteX52" fmla="*/ 476250 w 6223841"/>
                <a:gd name="connsiteY52" fmla="*/ 553963 h 3080913"/>
                <a:gd name="connsiteX53" fmla="*/ 476250 w 6223841"/>
                <a:gd name="connsiteY53" fmla="*/ 411088 h 3080913"/>
                <a:gd name="connsiteX54" fmla="*/ 952500 w 6223841"/>
                <a:gd name="connsiteY54" fmla="*/ 468238 h 3080913"/>
                <a:gd name="connsiteX55" fmla="*/ 819150 w 6223841"/>
                <a:gd name="connsiteY55" fmla="*/ 372988 h 3080913"/>
                <a:gd name="connsiteX56" fmla="*/ 904875 w 6223841"/>
                <a:gd name="connsiteY56" fmla="*/ 372988 h 3080913"/>
                <a:gd name="connsiteX57" fmla="*/ 771525 w 6223841"/>
                <a:gd name="connsiteY57" fmla="*/ 277738 h 3080913"/>
                <a:gd name="connsiteX58" fmla="*/ 914400 w 6223841"/>
                <a:gd name="connsiteY58" fmla="*/ 344413 h 3080913"/>
                <a:gd name="connsiteX59" fmla="*/ 847725 w 6223841"/>
                <a:gd name="connsiteY59" fmla="*/ 249163 h 308091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22732 w 6223841"/>
                <a:gd name="connsiteY25" fmla="*/ 1842296 h 2801863"/>
                <a:gd name="connsiteX26" fmla="*/ 5943600 w 6223841"/>
                <a:gd name="connsiteY26" fmla="*/ 2220838 h 2801863"/>
                <a:gd name="connsiteX27" fmla="*/ 1181100 w 6223841"/>
                <a:gd name="connsiteY27" fmla="*/ 2801863 h 2801863"/>
                <a:gd name="connsiteX28" fmla="*/ 314325 w 6223841"/>
                <a:gd name="connsiteY28" fmla="*/ 2478013 h 2801863"/>
                <a:gd name="connsiteX29" fmla="*/ 457200 w 6223841"/>
                <a:gd name="connsiteY29" fmla="*/ 2458963 h 2801863"/>
                <a:gd name="connsiteX30" fmla="*/ 361950 w 6223841"/>
                <a:gd name="connsiteY30" fmla="*/ 2392288 h 2801863"/>
                <a:gd name="connsiteX31" fmla="*/ 485775 w 6223841"/>
                <a:gd name="connsiteY31" fmla="*/ 2420863 h 2801863"/>
                <a:gd name="connsiteX32" fmla="*/ 400050 w 6223841"/>
                <a:gd name="connsiteY32" fmla="*/ 2354188 h 2801863"/>
                <a:gd name="connsiteX33" fmla="*/ 571500 w 6223841"/>
                <a:gd name="connsiteY33" fmla="*/ 2373238 h 2801863"/>
                <a:gd name="connsiteX34" fmla="*/ 85725 w 6223841"/>
                <a:gd name="connsiteY34" fmla="*/ 2154163 h 2801863"/>
                <a:gd name="connsiteX35" fmla="*/ 161925 w 6223841"/>
                <a:gd name="connsiteY35" fmla="*/ 2030338 h 2801863"/>
                <a:gd name="connsiteX36" fmla="*/ 0 w 6223841"/>
                <a:gd name="connsiteY36" fmla="*/ 1896988 h 2801863"/>
                <a:gd name="connsiteX37" fmla="*/ 257175 w 6223841"/>
                <a:gd name="connsiteY37" fmla="*/ 1992238 h 2801863"/>
                <a:gd name="connsiteX38" fmla="*/ 47625 w 6223841"/>
                <a:gd name="connsiteY38" fmla="*/ 1801738 h 2801863"/>
                <a:gd name="connsiteX39" fmla="*/ 447675 w 6223841"/>
                <a:gd name="connsiteY39" fmla="*/ 1982713 h 2801863"/>
                <a:gd name="connsiteX40" fmla="*/ 142875 w 6223841"/>
                <a:gd name="connsiteY40" fmla="*/ 1592188 h 2801863"/>
                <a:gd name="connsiteX41" fmla="*/ 523875 w 6223841"/>
                <a:gd name="connsiteY41" fmla="*/ 1563613 h 2801863"/>
                <a:gd name="connsiteX42" fmla="*/ 533400 w 6223841"/>
                <a:gd name="connsiteY42" fmla="*/ 1439788 h 2801863"/>
                <a:gd name="connsiteX43" fmla="*/ 619125 w 6223841"/>
                <a:gd name="connsiteY43" fmla="*/ 1401688 h 2801863"/>
                <a:gd name="connsiteX44" fmla="*/ 447675 w 6223841"/>
                <a:gd name="connsiteY44" fmla="*/ 1277863 h 2801863"/>
                <a:gd name="connsiteX45" fmla="*/ 485775 w 6223841"/>
                <a:gd name="connsiteY45" fmla="*/ 1115938 h 2801863"/>
                <a:gd name="connsiteX46" fmla="*/ 209550 w 6223841"/>
                <a:gd name="connsiteY46" fmla="*/ 915913 h 2801863"/>
                <a:gd name="connsiteX47" fmla="*/ 647700 w 6223841"/>
                <a:gd name="connsiteY47" fmla="*/ 734938 h 2801863"/>
                <a:gd name="connsiteX48" fmla="*/ 247650 w 6223841"/>
                <a:gd name="connsiteY48" fmla="*/ 601588 h 2801863"/>
                <a:gd name="connsiteX49" fmla="*/ 390525 w 6223841"/>
                <a:gd name="connsiteY49" fmla="*/ 601588 h 2801863"/>
                <a:gd name="connsiteX50" fmla="*/ 314325 w 6223841"/>
                <a:gd name="connsiteY50" fmla="*/ 525388 h 2801863"/>
                <a:gd name="connsiteX51" fmla="*/ 476250 w 6223841"/>
                <a:gd name="connsiteY51" fmla="*/ 553963 h 2801863"/>
                <a:gd name="connsiteX52" fmla="*/ 476250 w 6223841"/>
                <a:gd name="connsiteY52" fmla="*/ 411088 h 2801863"/>
                <a:gd name="connsiteX53" fmla="*/ 952500 w 6223841"/>
                <a:gd name="connsiteY53" fmla="*/ 468238 h 2801863"/>
                <a:gd name="connsiteX54" fmla="*/ 819150 w 6223841"/>
                <a:gd name="connsiteY54" fmla="*/ 372988 h 2801863"/>
                <a:gd name="connsiteX55" fmla="*/ 904875 w 6223841"/>
                <a:gd name="connsiteY55" fmla="*/ 372988 h 2801863"/>
                <a:gd name="connsiteX56" fmla="*/ 771525 w 6223841"/>
                <a:gd name="connsiteY56" fmla="*/ 277738 h 2801863"/>
                <a:gd name="connsiteX57" fmla="*/ 914400 w 6223841"/>
                <a:gd name="connsiteY57" fmla="*/ 344413 h 2801863"/>
                <a:gd name="connsiteX58" fmla="*/ 847725 w 6223841"/>
                <a:gd name="connsiteY58" fmla="*/ 249163 h 2801863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81100 w 6223841"/>
                <a:gd name="connsiteY27" fmla="*/ 2801863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330200 w 6239716"/>
                <a:gd name="connsiteY49" fmla="*/ 525388 h 3022692"/>
                <a:gd name="connsiteX50" fmla="*/ 492125 w 6239716"/>
                <a:gd name="connsiteY50" fmla="*/ 553963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330200 w 6239716"/>
                <a:gd name="connsiteY49" fmla="*/ 525388 h 3022692"/>
                <a:gd name="connsiteX50" fmla="*/ 492125 w 6239716"/>
                <a:gd name="connsiteY50" fmla="*/ 553963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492125 w 6239716"/>
                <a:gd name="connsiteY50" fmla="*/ 553963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7874 w 6239716"/>
                <a:gd name="connsiteY56" fmla="*/ 324150 h 3022692"/>
                <a:gd name="connsiteX57" fmla="*/ 863600 w 6239716"/>
                <a:gd name="connsiteY57" fmla="*/ 249163 h 30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9716" h="3022692">
                  <a:moveTo>
                    <a:pt x="863600" y="249163"/>
                  </a:moveTo>
                  <a:cubicBezTo>
                    <a:pt x="974725" y="252338"/>
                    <a:pt x="1062396" y="233659"/>
                    <a:pt x="1196975" y="258688"/>
                  </a:cubicBezTo>
                  <a:cubicBezTo>
                    <a:pt x="3199599" y="720357"/>
                    <a:pt x="4381536" y="420069"/>
                    <a:pt x="5026025" y="192013"/>
                  </a:cubicBezTo>
                  <a:cubicBezTo>
                    <a:pt x="5193915" y="129498"/>
                    <a:pt x="5249204" y="56928"/>
                    <a:pt x="5349875" y="39613"/>
                  </a:cubicBezTo>
                  <a:cubicBezTo>
                    <a:pt x="5443268" y="55783"/>
                    <a:pt x="5615405" y="0"/>
                    <a:pt x="5630053" y="88122"/>
                  </a:cubicBezTo>
                  <a:cubicBezTo>
                    <a:pt x="5674696" y="233985"/>
                    <a:pt x="5810023" y="86309"/>
                    <a:pt x="5959475" y="153913"/>
                  </a:cubicBezTo>
                  <a:cubicBezTo>
                    <a:pt x="6102811" y="295145"/>
                    <a:pt x="5790774" y="491849"/>
                    <a:pt x="5817966" y="538501"/>
                  </a:cubicBezTo>
                  <a:cubicBezTo>
                    <a:pt x="5845158" y="585153"/>
                    <a:pt x="6088868" y="337807"/>
                    <a:pt x="6122629" y="433825"/>
                  </a:cubicBezTo>
                  <a:cubicBezTo>
                    <a:pt x="6122200" y="462194"/>
                    <a:pt x="5957648" y="577164"/>
                    <a:pt x="5968556" y="587662"/>
                  </a:cubicBezTo>
                  <a:cubicBezTo>
                    <a:pt x="5979464" y="598160"/>
                    <a:pt x="6175526" y="477037"/>
                    <a:pt x="6188075" y="496813"/>
                  </a:cubicBezTo>
                  <a:cubicBezTo>
                    <a:pt x="6239716" y="539119"/>
                    <a:pt x="6066229" y="593082"/>
                    <a:pt x="6058292" y="639119"/>
                  </a:cubicBezTo>
                  <a:cubicBezTo>
                    <a:pt x="6074080" y="706789"/>
                    <a:pt x="6100257" y="717743"/>
                    <a:pt x="6140450" y="773038"/>
                  </a:cubicBezTo>
                  <a:lnTo>
                    <a:pt x="5702300" y="1011163"/>
                  </a:lnTo>
                  <a:cubicBezTo>
                    <a:pt x="5683328" y="1055273"/>
                    <a:pt x="5799599" y="992523"/>
                    <a:pt x="5840874" y="989348"/>
                  </a:cubicBezTo>
                  <a:cubicBezTo>
                    <a:pt x="5882149" y="986173"/>
                    <a:pt x="5759194" y="1077480"/>
                    <a:pt x="5768975" y="1087363"/>
                  </a:cubicBezTo>
                  <a:cubicBezTo>
                    <a:pt x="5778756" y="1097246"/>
                    <a:pt x="5885273" y="1040712"/>
                    <a:pt x="5899560" y="1048649"/>
                  </a:cubicBezTo>
                  <a:cubicBezTo>
                    <a:pt x="5912012" y="1088362"/>
                    <a:pt x="5821437" y="1118884"/>
                    <a:pt x="5835036" y="1132530"/>
                  </a:cubicBezTo>
                  <a:cubicBezTo>
                    <a:pt x="5848635" y="1146176"/>
                    <a:pt x="5961436" y="1072619"/>
                    <a:pt x="5981153" y="1130524"/>
                  </a:cubicBezTo>
                  <a:cubicBezTo>
                    <a:pt x="6000870" y="1188429"/>
                    <a:pt x="5944354" y="1412387"/>
                    <a:pt x="5953339" y="1479960"/>
                  </a:cubicBezTo>
                  <a:cubicBezTo>
                    <a:pt x="5962324" y="1547533"/>
                    <a:pt x="6039620" y="1511110"/>
                    <a:pt x="6035061" y="1535960"/>
                  </a:cubicBezTo>
                  <a:cubicBezTo>
                    <a:pt x="6030502" y="1560810"/>
                    <a:pt x="5930747" y="1621122"/>
                    <a:pt x="5925984" y="1629059"/>
                  </a:cubicBezTo>
                  <a:cubicBezTo>
                    <a:pt x="5921221" y="1636996"/>
                    <a:pt x="6027738" y="1620763"/>
                    <a:pt x="6026150" y="1630288"/>
                  </a:cubicBezTo>
                  <a:cubicBezTo>
                    <a:pt x="6024562" y="1639813"/>
                    <a:pt x="5938837" y="1709663"/>
                    <a:pt x="5921375" y="1725538"/>
                  </a:cubicBezTo>
                  <a:lnTo>
                    <a:pt x="5921375" y="1725538"/>
                  </a:lnTo>
                  <a:cubicBezTo>
                    <a:pt x="5907088" y="1758875"/>
                    <a:pt x="5799445" y="1906103"/>
                    <a:pt x="5835650" y="1925563"/>
                  </a:cubicBezTo>
                  <a:cubicBezTo>
                    <a:pt x="5871855" y="1945023"/>
                    <a:pt x="6022147" y="1881529"/>
                    <a:pt x="6138607" y="1842296"/>
                  </a:cubicBezTo>
                  <a:lnTo>
                    <a:pt x="5959475" y="2220838"/>
                  </a:lnTo>
                  <a:cubicBezTo>
                    <a:pt x="3899347" y="3022692"/>
                    <a:pt x="2646024" y="2984562"/>
                    <a:pt x="1183817" y="2756280"/>
                  </a:cubicBezTo>
                  <a:cubicBezTo>
                    <a:pt x="783075" y="2672489"/>
                    <a:pt x="614739" y="2570769"/>
                    <a:pt x="330200" y="2478013"/>
                  </a:cubicBezTo>
                  <a:cubicBezTo>
                    <a:pt x="45661" y="2385257"/>
                    <a:pt x="475269" y="2477894"/>
                    <a:pt x="473075" y="2458963"/>
                  </a:cubicBezTo>
                  <a:cubicBezTo>
                    <a:pt x="470881" y="2440032"/>
                    <a:pt x="312272" y="2370776"/>
                    <a:pt x="317034" y="2364426"/>
                  </a:cubicBezTo>
                  <a:cubicBezTo>
                    <a:pt x="321796" y="2358076"/>
                    <a:pt x="495300" y="2427213"/>
                    <a:pt x="501650" y="2420863"/>
                  </a:cubicBezTo>
                  <a:cubicBezTo>
                    <a:pt x="508000" y="2414513"/>
                    <a:pt x="361111" y="2336795"/>
                    <a:pt x="375398" y="2328858"/>
                  </a:cubicBezTo>
                  <a:cubicBezTo>
                    <a:pt x="389685" y="2320921"/>
                    <a:pt x="633008" y="2402354"/>
                    <a:pt x="587375" y="2373238"/>
                  </a:cubicBezTo>
                  <a:cubicBezTo>
                    <a:pt x="470700" y="2256201"/>
                    <a:pt x="203031" y="2184951"/>
                    <a:pt x="101600" y="2154163"/>
                  </a:cubicBezTo>
                  <a:lnTo>
                    <a:pt x="177800" y="2030338"/>
                  </a:lnTo>
                  <a:cubicBezTo>
                    <a:pt x="163513" y="1987476"/>
                    <a:pt x="0" y="1903338"/>
                    <a:pt x="15875" y="1896988"/>
                  </a:cubicBezTo>
                  <a:cubicBezTo>
                    <a:pt x="31750" y="1890638"/>
                    <a:pt x="265113" y="2008113"/>
                    <a:pt x="273050" y="1992238"/>
                  </a:cubicBezTo>
                  <a:cubicBezTo>
                    <a:pt x="280987" y="1976363"/>
                    <a:pt x="31750" y="1803326"/>
                    <a:pt x="63500" y="1801738"/>
                  </a:cubicBezTo>
                  <a:cubicBezTo>
                    <a:pt x="95250" y="1800150"/>
                    <a:pt x="439654" y="2014683"/>
                    <a:pt x="463550" y="1982713"/>
                  </a:cubicBezTo>
                  <a:cubicBezTo>
                    <a:pt x="487446" y="1950743"/>
                    <a:pt x="152185" y="1778156"/>
                    <a:pt x="206876" y="1609919"/>
                  </a:cubicBezTo>
                  <a:cubicBezTo>
                    <a:pt x="293032" y="1423552"/>
                    <a:pt x="474663" y="1589013"/>
                    <a:pt x="539750" y="1563613"/>
                  </a:cubicBezTo>
                  <a:lnTo>
                    <a:pt x="549275" y="1439788"/>
                  </a:lnTo>
                  <a:cubicBezTo>
                    <a:pt x="565150" y="1412801"/>
                    <a:pt x="654775" y="1437541"/>
                    <a:pt x="635000" y="1401688"/>
                  </a:cubicBezTo>
                  <a:cubicBezTo>
                    <a:pt x="615225" y="1365835"/>
                    <a:pt x="452847" y="1272296"/>
                    <a:pt x="430622" y="1224671"/>
                  </a:cubicBezTo>
                  <a:cubicBezTo>
                    <a:pt x="408397" y="1177046"/>
                    <a:pt x="535850" y="1167398"/>
                    <a:pt x="501650" y="1115938"/>
                  </a:cubicBezTo>
                  <a:cubicBezTo>
                    <a:pt x="409575" y="1049263"/>
                    <a:pt x="235918" y="1048670"/>
                    <a:pt x="225425" y="915913"/>
                  </a:cubicBezTo>
                  <a:cubicBezTo>
                    <a:pt x="225212" y="712201"/>
                    <a:pt x="517525" y="795263"/>
                    <a:pt x="663575" y="734938"/>
                  </a:cubicBezTo>
                  <a:cubicBezTo>
                    <a:pt x="809625" y="674613"/>
                    <a:pt x="306423" y="628070"/>
                    <a:pt x="263525" y="601588"/>
                  </a:cubicBezTo>
                  <a:cubicBezTo>
                    <a:pt x="220627" y="575106"/>
                    <a:pt x="368089" y="583984"/>
                    <a:pt x="406189" y="576047"/>
                  </a:cubicBezTo>
                  <a:cubicBezTo>
                    <a:pt x="415160" y="562199"/>
                    <a:pt x="303027" y="545995"/>
                    <a:pt x="317350" y="518502"/>
                  </a:cubicBezTo>
                  <a:cubicBezTo>
                    <a:pt x="468514" y="530355"/>
                    <a:pt x="546380" y="493684"/>
                    <a:pt x="512389" y="355363"/>
                  </a:cubicBezTo>
                  <a:lnTo>
                    <a:pt x="968375" y="468238"/>
                  </a:lnTo>
                  <a:lnTo>
                    <a:pt x="835025" y="372988"/>
                  </a:lnTo>
                  <a:lnTo>
                    <a:pt x="920750" y="372988"/>
                  </a:lnTo>
                  <a:cubicBezTo>
                    <a:pt x="912813" y="357113"/>
                    <a:pt x="784546" y="285878"/>
                    <a:pt x="787400" y="277738"/>
                  </a:cubicBezTo>
                  <a:cubicBezTo>
                    <a:pt x="790254" y="269598"/>
                    <a:pt x="925174" y="328913"/>
                    <a:pt x="937874" y="324150"/>
                  </a:cubicBezTo>
                  <a:lnTo>
                    <a:pt x="863600" y="24916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그룹 16"/>
            <p:cNvGrpSpPr/>
            <p:nvPr/>
          </p:nvGrpSpPr>
          <p:grpSpPr>
            <a:xfrm>
              <a:off x="5472100" y="3023955"/>
              <a:ext cx="3143648" cy="2109296"/>
              <a:chOff x="5752851" y="1762747"/>
              <a:chExt cx="3143648" cy="2109296"/>
            </a:xfrm>
          </p:grpSpPr>
          <p:sp>
            <p:nvSpPr>
              <p:cNvPr id="46" name="자유형 7"/>
              <p:cNvSpPr/>
              <p:nvPr/>
            </p:nvSpPr>
            <p:spPr>
              <a:xfrm rot="14793935">
                <a:off x="6919861" y="944046"/>
                <a:ext cx="1157937" cy="2795339"/>
              </a:xfrm>
              <a:custGeom>
                <a:avLst/>
                <a:gdLst>
                  <a:gd name="connsiteX0" fmla="*/ 25283 w 1175658"/>
                  <a:gd name="connsiteY0" fmla="*/ 122201 h 2743200"/>
                  <a:gd name="connsiteX1" fmla="*/ 46352 w 1175658"/>
                  <a:gd name="connsiteY1" fmla="*/ 817482 h 2743200"/>
                  <a:gd name="connsiteX2" fmla="*/ 210692 w 1175658"/>
                  <a:gd name="connsiteY2" fmla="*/ 1053457 h 2743200"/>
                  <a:gd name="connsiteX3" fmla="*/ 412955 w 1175658"/>
                  <a:gd name="connsiteY3" fmla="*/ 1167230 h 2743200"/>
                  <a:gd name="connsiteX4" fmla="*/ 493018 w 1175658"/>
                  <a:gd name="connsiteY4" fmla="*/ 1403204 h 2743200"/>
                  <a:gd name="connsiteX5" fmla="*/ 598364 w 1175658"/>
                  <a:gd name="connsiteY5" fmla="*/ 2743200 h 2743200"/>
                  <a:gd name="connsiteX6" fmla="*/ 741634 w 1175658"/>
                  <a:gd name="connsiteY6" fmla="*/ 1415846 h 2743200"/>
                  <a:gd name="connsiteX7" fmla="*/ 775344 w 1175658"/>
                  <a:gd name="connsiteY7" fmla="*/ 1230437 h 2743200"/>
                  <a:gd name="connsiteX8" fmla="*/ 964966 w 1175658"/>
                  <a:gd name="connsiteY8" fmla="*/ 1167230 h 2743200"/>
                  <a:gd name="connsiteX9" fmla="*/ 1146161 w 1175658"/>
                  <a:gd name="connsiteY9" fmla="*/ 1002891 h 2743200"/>
                  <a:gd name="connsiteX10" fmla="*/ 1175658 w 1175658"/>
                  <a:gd name="connsiteY10" fmla="*/ 21070 h 2743200"/>
                  <a:gd name="connsiteX11" fmla="*/ 0 w 1175658"/>
                  <a:gd name="connsiteY11" fmla="*/ 0 h 2743200"/>
                  <a:gd name="connsiteX0" fmla="*/ 25283 w 1175658"/>
                  <a:gd name="connsiteY0" fmla="*/ 122201 h 2743200"/>
                  <a:gd name="connsiteX1" fmla="*/ 46352 w 1175658"/>
                  <a:gd name="connsiteY1" fmla="*/ 817482 h 2743200"/>
                  <a:gd name="connsiteX2" fmla="*/ 210692 w 1175658"/>
                  <a:gd name="connsiteY2" fmla="*/ 1053457 h 2743200"/>
                  <a:gd name="connsiteX3" fmla="*/ 412955 w 1175658"/>
                  <a:gd name="connsiteY3" fmla="*/ 1167230 h 2743200"/>
                  <a:gd name="connsiteX4" fmla="*/ 493018 w 1175658"/>
                  <a:gd name="connsiteY4" fmla="*/ 1403204 h 2743200"/>
                  <a:gd name="connsiteX5" fmla="*/ 598364 w 1175658"/>
                  <a:gd name="connsiteY5" fmla="*/ 2743200 h 2743200"/>
                  <a:gd name="connsiteX6" fmla="*/ 741634 w 1175658"/>
                  <a:gd name="connsiteY6" fmla="*/ 1415846 h 2743200"/>
                  <a:gd name="connsiteX7" fmla="*/ 775344 w 1175658"/>
                  <a:gd name="connsiteY7" fmla="*/ 1230437 h 2743200"/>
                  <a:gd name="connsiteX8" fmla="*/ 964966 w 1175658"/>
                  <a:gd name="connsiteY8" fmla="*/ 1167230 h 2743200"/>
                  <a:gd name="connsiteX9" fmla="*/ 1146161 w 1175658"/>
                  <a:gd name="connsiteY9" fmla="*/ 1002891 h 2743200"/>
                  <a:gd name="connsiteX10" fmla="*/ 1175658 w 1175658"/>
                  <a:gd name="connsiteY10" fmla="*/ 21070 h 2743200"/>
                  <a:gd name="connsiteX11" fmla="*/ 0 w 1175658"/>
                  <a:gd name="connsiteY11" fmla="*/ 0 h 2743200"/>
                  <a:gd name="connsiteX12" fmla="*/ 25283 w 1175658"/>
                  <a:gd name="connsiteY12" fmla="*/ 122201 h 2743200"/>
                  <a:gd name="connsiteX0" fmla="*/ 0 w 1150375"/>
                  <a:gd name="connsiteY0" fmla="*/ 101131 h 2722130"/>
                  <a:gd name="connsiteX1" fmla="*/ 21069 w 1150375"/>
                  <a:gd name="connsiteY1" fmla="*/ 796412 h 2722130"/>
                  <a:gd name="connsiteX2" fmla="*/ 185409 w 1150375"/>
                  <a:gd name="connsiteY2" fmla="*/ 1032387 h 2722130"/>
                  <a:gd name="connsiteX3" fmla="*/ 387672 w 1150375"/>
                  <a:gd name="connsiteY3" fmla="*/ 1146160 h 2722130"/>
                  <a:gd name="connsiteX4" fmla="*/ 467735 w 1150375"/>
                  <a:gd name="connsiteY4" fmla="*/ 1382134 h 2722130"/>
                  <a:gd name="connsiteX5" fmla="*/ 573081 w 1150375"/>
                  <a:gd name="connsiteY5" fmla="*/ 2722130 h 2722130"/>
                  <a:gd name="connsiteX6" fmla="*/ 716351 w 1150375"/>
                  <a:gd name="connsiteY6" fmla="*/ 1394776 h 2722130"/>
                  <a:gd name="connsiteX7" fmla="*/ 750061 w 1150375"/>
                  <a:gd name="connsiteY7" fmla="*/ 1209367 h 2722130"/>
                  <a:gd name="connsiteX8" fmla="*/ 939683 w 1150375"/>
                  <a:gd name="connsiteY8" fmla="*/ 1146160 h 2722130"/>
                  <a:gd name="connsiteX9" fmla="*/ 1120878 w 1150375"/>
                  <a:gd name="connsiteY9" fmla="*/ 981821 h 2722130"/>
                  <a:gd name="connsiteX10" fmla="*/ 1150375 w 1150375"/>
                  <a:gd name="connsiteY10" fmla="*/ 0 h 2722130"/>
                  <a:gd name="connsiteX11" fmla="*/ 0 w 1150375"/>
                  <a:gd name="connsiteY11" fmla="*/ 101131 h 2722130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39274 w 1158287"/>
                  <a:gd name="connsiteY8" fmla="*/ 1185027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39274 w 1158287"/>
                  <a:gd name="connsiteY8" fmla="*/ 1185027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39274 w 1158287"/>
                  <a:gd name="connsiteY8" fmla="*/ 1185027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7937"/>
                  <a:gd name="connsiteY0" fmla="*/ 0 h 2795339"/>
                  <a:gd name="connsiteX1" fmla="*/ 28631 w 1157937"/>
                  <a:gd name="connsiteY1" fmla="*/ 869621 h 2795339"/>
                  <a:gd name="connsiteX2" fmla="*/ 192971 w 1157937"/>
                  <a:gd name="connsiteY2" fmla="*/ 1105596 h 2795339"/>
                  <a:gd name="connsiteX3" fmla="*/ 395234 w 1157937"/>
                  <a:gd name="connsiteY3" fmla="*/ 1219369 h 2795339"/>
                  <a:gd name="connsiteX4" fmla="*/ 475297 w 1157937"/>
                  <a:gd name="connsiteY4" fmla="*/ 1455343 h 2795339"/>
                  <a:gd name="connsiteX5" fmla="*/ 580643 w 1157937"/>
                  <a:gd name="connsiteY5" fmla="*/ 2795339 h 2795339"/>
                  <a:gd name="connsiteX6" fmla="*/ 723913 w 1157937"/>
                  <a:gd name="connsiteY6" fmla="*/ 1467985 h 2795339"/>
                  <a:gd name="connsiteX7" fmla="*/ 757623 w 1157937"/>
                  <a:gd name="connsiteY7" fmla="*/ 1282576 h 2795339"/>
                  <a:gd name="connsiteX8" fmla="*/ 938924 w 1157937"/>
                  <a:gd name="connsiteY8" fmla="*/ 1234078 h 2795339"/>
                  <a:gd name="connsiteX9" fmla="*/ 1128440 w 1157937"/>
                  <a:gd name="connsiteY9" fmla="*/ 1055030 h 2795339"/>
                  <a:gd name="connsiteX10" fmla="*/ 1157937 w 1157937"/>
                  <a:gd name="connsiteY10" fmla="*/ 73209 h 2795339"/>
                  <a:gd name="connsiteX11" fmla="*/ 0 w 1157937"/>
                  <a:gd name="connsiteY11" fmla="*/ 0 h 2795339"/>
                  <a:gd name="connsiteX0" fmla="*/ 0 w 1157937"/>
                  <a:gd name="connsiteY0" fmla="*/ 0 h 2795339"/>
                  <a:gd name="connsiteX1" fmla="*/ 28631 w 1157937"/>
                  <a:gd name="connsiteY1" fmla="*/ 869621 h 2795339"/>
                  <a:gd name="connsiteX2" fmla="*/ 192971 w 1157937"/>
                  <a:gd name="connsiteY2" fmla="*/ 1105596 h 2795339"/>
                  <a:gd name="connsiteX3" fmla="*/ 395234 w 1157937"/>
                  <a:gd name="connsiteY3" fmla="*/ 1219369 h 2795339"/>
                  <a:gd name="connsiteX4" fmla="*/ 475297 w 1157937"/>
                  <a:gd name="connsiteY4" fmla="*/ 1455343 h 2795339"/>
                  <a:gd name="connsiteX5" fmla="*/ 580643 w 1157937"/>
                  <a:gd name="connsiteY5" fmla="*/ 2795339 h 2795339"/>
                  <a:gd name="connsiteX6" fmla="*/ 723913 w 1157937"/>
                  <a:gd name="connsiteY6" fmla="*/ 1467985 h 2795339"/>
                  <a:gd name="connsiteX7" fmla="*/ 757623 w 1157937"/>
                  <a:gd name="connsiteY7" fmla="*/ 1282576 h 2795339"/>
                  <a:gd name="connsiteX8" fmla="*/ 938924 w 1157937"/>
                  <a:gd name="connsiteY8" fmla="*/ 1234078 h 2795339"/>
                  <a:gd name="connsiteX9" fmla="*/ 1128440 w 1157937"/>
                  <a:gd name="connsiteY9" fmla="*/ 1055030 h 2795339"/>
                  <a:gd name="connsiteX10" fmla="*/ 1157937 w 1157937"/>
                  <a:gd name="connsiteY10" fmla="*/ 73209 h 2795339"/>
                  <a:gd name="connsiteX11" fmla="*/ 0 w 1157937"/>
                  <a:gd name="connsiteY11" fmla="*/ 0 h 279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7937" h="2795339">
                    <a:moveTo>
                      <a:pt x="0" y="0"/>
                    </a:moveTo>
                    <a:lnTo>
                      <a:pt x="28631" y="869621"/>
                    </a:lnTo>
                    <a:cubicBezTo>
                      <a:pt x="44265" y="1031960"/>
                      <a:pt x="116449" y="1046334"/>
                      <a:pt x="192971" y="1105596"/>
                    </a:cubicBezTo>
                    <a:lnTo>
                      <a:pt x="395234" y="1219369"/>
                    </a:lnTo>
                    <a:cubicBezTo>
                      <a:pt x="471673" y="1264039"/>
                      <a:pt x="490097" y="1366547"/>
                      <a:pt x="475297" y="1455343"/>
                    </a:cubicBezTo>
                    <a:cubicBezTo>
                      <a:pt x="291129" y="2103711"/>
                      <a:pt x="356541" y="2623629"/>
                      <a:pt x="580643" y="2795339"/>
                    </a:cubicBezTo>
                    <a:cubicBezTo>
                      <a:pt x="938806" y="2547970"/>
                      <a:pt x="814863" y="1996462"/>
                      <a:pt x="723913" y="1467985"/>
                    </a:cubicBezTo>
                    <a:cubicBezTo>
                      <a:pt x="698524" y="1333576"/>
                      <a:pt x="715210" y="1303945"/>
                      <a:pt x="757623" y="1282576"/>
                    </a:cubicBezTo>
                    <a:lnTo>
                      <a:pt x="938924" y="1234078"/>
                    </a:lnTo>
                    <a:cubicBezTo>
                      <a:pt x="1050676" y="1201058"/>
                      <a:pt x="1112793" y="1139617"/>
                      <a:pt x="1128440" y="1055030"/>
                    </a:cubicBezTo>
                    <a:lnTo>
                      <a:pt x="1157937" y="73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101600" dir="378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자유형 8"/>
              <p:cNvSpPr/>
              <p:nvPr/>
            </p:nvSpPr>
            <p:spPr>
              <a:xfrm rot="14793935">
                <a:off x="6249174" y="2355664"/>
                <a:ext cx="1135007" cy="555784"/>
              </a:xfrm>
              <a:custGeom>
                <a:avLst/>
                <a:gdLst>
                  <a:gd name="connsiteX0" fmla="*/ 0 w 1135007"/>
                  <a:gd name="connsiteY0" fmla="*/ 79930 h 530736"/>
                  <a:gd name="connsiteX1" fmla="*/ 67141 w 1135007"/>
                  <a:gd name="connsiteY1" fmla="*/ 0 h 530736"/>
                  <a:gd name="connsiteX2" fmla="*/ 1135007 w 1135007"/>
                  <a:gd name="connsiteY2" fmla="*/ 147071 h 530736"/>
                  <a:gd name="connsiteX3" fmla="*/ 1122218 w 1135007"/>
                  <a:gd name="connsiteY3" fmla="*/ 530736 h 530736"/>
                  <a:gd name="connsiteX4" fmla="*/ 60747 w 1135007"/>
                  <a:gd name="connsiteY4" fmla="*/ 402848 h 530736"/>
                  <a:gd name="connsiteX5" fmla="*/ 9592 w 1135007"/>
                  <a:gd name="connsiteY5" fmla="*/ 425228 h 530736"/>
                  <a:gd name="connsiteX6" fmla="*/ 0 w 1135007"/>
                  <a:gd name="connsiteY6" fmla="*/ 79930 h 530736"/>
                  <a:gd name="connsiteX0" fmla="*/ 0 w 1135007"/>
                  <a:gd name="connsiteY0" fmla="*/ 79930 h 530736"/>
                  <a:gd name="connsiteX1" fmla="*/ 67141 w 1135007"/>
                  <a:gd name="connsiteY1" fmla="*/ 0 h 530736"/>
                  <a:gd name="connsiteX2" fmla="*/ 1135007 w 1135007"/>
                  <a:gd name="connsiteY2" fmla="*/ 147071 h 530736"/>
                  <a:gd name="connsiteX3" fmla="*/ 1122218 w 1135007"/>
                  <a:gd name="connsiteY3" fmla="*/ 530736 h 530736"/>
                  <a:gd name="connsiteX4" fmla="*/ 60747 w 1135007"/>
                  <a:gd name="connsiteY4" fmla="*/ 402848 h 530736"/>
                  <a:gd name="connsiteX5" fmla="*/ 9592 w 1135007"/>
                  <a:gd name="connsiteY5" fmla="*/ 425228 h 530736"/>
                  <a:gd name="connsiteX6" fmla="*/ 0 w 1135007"/>
                  <a:gd name="connsiteY6" fmla="*/ 79930 h 530736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0747 w 1135007"/>
                  <a:gd name="connsiteY4" fmla="*/ 427896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98404 w 1135007"/>
                  <a:gd name="connsiteY4" fmla="*/ 404428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007" h="555784">
                    <a:moveTo>
                      <a:pt x="0" y="104978"/>
                    </a:moveTo>
                    <a:cubicBezTo>
                      <a:pt x="22380" y="78335"/>
                      <a:pt x="7348" y="70717"/>
                      <a:pt x="67141" y="25048"/>
                    </a:cubicBezTo>
                    <a:cubicBezTo>
                      <a:pt x="126617" y="0"/>
                      <a:pt x="779052" y="123095"/>
                      <a:pt x="1135007" y="172119"/>
                    </a:cubicBezTo>
                    <a:lnTo>
                      <a:pt x="1122218" y="555784"/>
                    </a:lnTo>
                    <a:cubicBezTo>
                      <a:pt x="770199" y="503839"/>
                      <a:pt x="101046" y="373743"/>
                      <a:pt x="66160" y="399950"/>
                    </a:cubicBezTo>
                    <a:cubicBezTo>
                      <a:pt x="29284" y="422283"/>
                      <a:pt x="29114" y="425141"/>
                      <a:pt x="9592" y="450276"/>
                    </a:cubicBezTo>
                    <a:lnTo>
                      <a:pt x="0" y="10497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  <a:effectLst>
                <a:innerShdw blurRad="63500" dist="76200" dir="378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자유형 10"/>
              <p:cNvSpPr/>
              <p:nvPr/>
            </p:nvSpPr>
            <p:spPr>
              <a:xfrm rot="14793935">
                <a:off x="5341446" y="2758589"/>
                <a:ext cx="1524859" cy="702049"/>
              </a:xfrm>
              <a:custGeom>
                <a:avLst/>
                <a:gdLst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719553"/>
                  <a:gd name="connsiteX1" fmla="*/ 319120 w 1525023"/>
                  <a:gd name="connsiteY1" fmla="*/ 346735 h 719553"/>
                  <a:gd name="connsiteX2" fmla="*/ 159560 w 1525023"/>
                  <a:gd name="connsiteY2" fmla="*/ 251613 h 719553"/>
                  <a:gd name="connsiteX3" fmla="*/ 131944 w 1525023"/>
                  <a:gd name="connsiteY3" fmla="*/ 227065 h 719553"/>
                  <a:gd name="connsiteX4" fmla="*/ 174903 w 1525023"/>
                  <a:gd name="connsiteY4" fmla="*/ 233202 h 719553"/>
                  <a:gd name="connsiteX5" fmla="*/ 282298 w 1525023"/>
                  <a:gd name="connsiteY5" fmla="*/ 273092 h 719553"/>
                  <a:gd name="connsiteX6" fmla="*/ 288435 w 1525023"/>
                  <a:gd name="connsiteY6" fmla="*/ 251613 h 719553"/>
                  <a:gd name="connsiteX7" fmla="*/ 88986 w 1525023"/>
                  <a:gd name="connsiteY7" fmla="*/ 153422 h 719553"/>
                  <a:gd name="connsiteX8" fmla="*/ 0 w 1525023"/>
                  <a:gd name="connsiteY8" fmla="*/ 141149 h 719553"/>
                  <a:gd name="connsiteX9" fmla="*/ 46027 w 1525023"/>
                  <a:gd name="connsiteY9" fmla="*/ 67506 h 719553"/>
                  <a:gd name="connsiteX10" fmla="*/ 110465 w 1525023"/>
                  <a:gd name="connsiteY10" fmla="*/ 107396 h 719553"/>
                  <a:gd name="connsiteX11" fmla="*/ 288435 w 1525023"/>
                  <a:gd name="connsiteY11" fmla="*/ 202518 h 719553"/>
                  <a:gd name="connsiteX12" fmla="*/ 316051 w 1525023"/>
                  <a:gd name="connsiteY12" fmla="*/ 131943 h 719553"/>
                  <a:gd name="connsiteX13" fmla="*/ 162629 w 1525023"/>
                  <a:gd name="connsiteY13" fmla="*/ 64437 h 719553"/>
                  <a:gd name="connsiteX14" fmla="*/ 116602 w 1525023"/>
                  <a:gd name="connsiteY14" fmla="*/ 67506 h 719553"/>
                  <a:gd name="connsiteX15" fmla="*/ 159560 w 1525023"/>
                  <a:gd name="connsiteY15" fmla="*/ 0 h 719553"/>
                  <a:gd name="connsiteX16" fmla="*/ 184108 w 1525023"/>
                  <a:gd name="connsiteY16" fmla="*/ 36821 h 719553"/>
                  <a:gd name="connsiteX17" fmla="*/ 362078 w 1525023"/>
                  <a:gd name="connsiteY17" fmla="*/ 110464 h 719553"/>
                  <a:gd name="connsiteX18" fmla="*/ 444927 w 1525023"/>
                  <a:gd name="connsiteY18" fmla="*/ 58300 h 719553"/>
                  <a:gd name="connsiteX19" fmla="*/ 662787 w 1525023"/>
                  <a:gd name="connsiteY19" fmla="*/ 88985 h 719553"/>
                  <a:gd name="connsiteX20" fmla="*/ 920537 w 1525023"/>
                  <a:gd name="connsiteY20" fmla="*/ 82848 h 719553"/>
                  <a:gd name="connsiteX21" fmla="*/ 1215109 w 1525023"/>
                  <a:gd name="connsiteY21" fmla="*/ 190244 h 719553"/>
                  <a:gd name="connsiteX22" fmla="*/ 1304094 w 1525023"/>
                  <a:gd name="connsiteY22" fmla="*/ 165696 h 719553"/>
                  <a:gd name="connsiteX23" fmla="*/ 1463654 w 1525023"/>
                  <a:gd name="connsiteY23" fmla="*/ 211723 h 719553"/>
                  <a:gd name="connsiteX24" fmla="*/ 1525023 w 1525023"/>
                  <a:gd name="connsiteY24" fmla="*/ 355941 h 719553"/>
                  <a:gd name="connsiteX25" fmla="*/ 1494339 w 1525023"/>
                  <a:gd name="connsiteY25" fmla="*/ 693471 h 719553"/>
                  <a:gd name="connsiteX26" fmla="*/ 1405354 w 1525023"/>
                  <a:gd name="connsiteY26" fmla="*/ 610622 h 719553"/>
                  <a:gd name="connsiteX27" fmla="*/ 1132261 w 1525023"/>
                  <a:gd name="connsiteY27" fmla="*/ 625965 h 719553"/>
                  <a:gd name="connsiteX28" fmla="*/ 969633 w 1525023"/>
                  <a:gd name="connsiteY28" fmla="*/ 662786 h 719553"/>
                  <a:gd name="connsiteX29" fmla="*/ 619829 w 1525023"/>
                  <a:gd name="connsiteY29" fmla="*/ 573801 h 719553"/>
                  <a:gd name="connsiteX30" fmla="*/ 435721 w 1525023"/>
                  <a:gd name="connsiteY30" fmla="*/ 576869 h 719553"/>
                  <a:gd name="connsiteX31" fmla="*/ 325257 w 1525023"/>
                  <a:gd name="connsiteY31" fmla="*/ 681197 h 719553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735918"/>
                  <a:gd name="connsiteX1" fmla="*/ 319120 w 1525023"/>
                  <a:gd name="connsiteY1" fmla="*/ 346735 h 735918"/>
                  <a:gd name="connsiteX2" fmla="*/ 159560 w 1525023"/>
                  <a:gd name="connsiteY2" fmla="*/ 251613 h 735918"/>
                  <a:gd name="connsiteX3" fmla="*/ 131944 w 1525023"/>
                  <a:gd name="connsiteY3" fmla="*/ 227065 h 735918"/>
                  <a:gd name="connsiteX4" fmla="*/ 174903 w 1525023"/>
                  <a:gd name="connsiteY4" fmla="*/ 233202 h 735918"/>
                  <a:gd name="connsiteX5" fmla="*/ 282298 w 1525023"/>
                  <a:gd name="connsiteY5" fmla="*/ 273092 h 735918"/>
                  <a:gd name="connsiteX6" fmla="*/ 288435 w 1525023"/>
                  <a:gd name="connsiteY6" fmla="*/ 251613 h 735918"/>
                  <a:gd name="connsiteX7" fmla="*/ 88986 w 1525023"/>
                  <a:gd name="connsiteY7" fmla="*/ 153422 h 735918"/>
                  <a:gd name="connsiteX8" fmla="*/ 0 w 1525023"/>
                  <a:gd name="connsiteY8" fmla="*/ 141149 h 735918"/>
                  <a:gd name="connsiteX9" fmla="*/ 46027 w 1525023"/>
                  <a:gd name="connsiteY9" fmla="*/ 67506 h 735918"/>
                  <a:gd name="connsiteX10" fmla="*/ 110465 w 1525023"/>
                  <a:gd name="connsiteY10" fmla="*/ 107396 h 735918"/>
                  <a:gd name="connsiteX11" fmla="*/ 288435 w 1525023"/>
                  <a:gd name="connsiteY11" fmla="*/ 202518 h 735918"/>
                  <a:gd name="connsiteX12" fmla="*/ 316051 w 1525023"/>
                  <a:gd name="connsiteY12" fmla="*/ 131943 h 735918"/>
                  <a:gd name="connsiteX13" fmla="*/ 162629 w 1525023"/>
                  <a:gd name="connsiteY13" fmla="*/ 64437 h 735918"/>
                  <a:gd name="connsiteX14" fmla="*/ 116602 w 1525023"/>
                  <a:gd name="connsiteY14" fmla="*/ 67506 h 735918"/>
                  <a:gd name="connsiteX15" fmla="*/ 159560 w 1525023"/>
                  <a:gd name="connsiteY15" fmla="*/ 0 h 735918"/>
                  <a:gd name="connsiteX16" fmla="*/ 184108 w 1525023"/>
                  <a:gd name="connsiteY16" fmla="*/ 36821 h 735918"/>
                  <a:gd name="connsiteX17" fmla="*/ 362078 w 1525023"/>
                  <a:gd name="connsiteY17" fmla="*/ 110464 h 735918"/>
                  <a:gd name="connsiteX18" fmla="*/ 444927 w 1525023"/>
                  <a:gd name="connsiteY18" fmla="*/ 58300 h 735918"/>
                  <a:gd name="connsiteX19" fmla="*/ 662787 w 1525023"/>
                  <a:gd name="connsiteY19" fmla="*/ 88985 h 735918"/>
                  <a:gd name="connsiteX20" fmla="*/ 920537 w 1525023"/>
                  <a:gd name="connsiteY20" fmla="*/ 82848 h 735918"/>
                  <a:gd name="connsiteX21" fmla="*/ 1215109 w 1525023"/>
                  <a:gd name="connsiteY21" fmla="*/ 190244 h 735918"/>
                  <a:gd name="connsiteX22" fmla="*/ 1304094 w 1525023"/>
                  <a:gd name="connsiteY22" fmla="*/ 165696 h 735918"/>
                  <a:gd name="connsiteX23" fmla="*/ 1463654 w 1525023"/>
                  <a:gd name="connsiteY23" fmla="*/ 211723 h 735918"/>
                  <a:gd name="connsiteX24" fmla="*/ 1525023 w 1525023"/>
                  <a:gd name="connsiteY24" fmla="*/ 355941 h 735918"/>
                  <a:gd name="connsiteX25" fmla="*/ 1494339 w 1525023"/>
                  <a:gd name="connsiteY25" fmla="*/ 693471 h 735918"/>
                  <a:gd name="connsiteX26" fmla="*/ 1405354 w 1525023"/>
                  <a:gd name="connsiteY26" fmla="*/ 610622 h 735918"/>
                  <a:gd name="connsiteX27" fmla="*/ 1132261 w 1525023"/>
                  <a:gd name="connsiteY27" fmla="*/ 625965 h 735918"/>
                  <a:gd name="connsiteX28" fmla="*/ 969633 w 1525023"/>
                  <a:gd name="connsiteY28" fmla="*/ 662786 h 735918"/>
                  <a:gd name="connsiteX29" fmla="*/ 619829 w 1525023"/>
                  <a:gd name="connsiteY29" fmla="*/ 573801 h 735918"/>
                  <a:gd name="connsiteX30" fmla="*/ 435721 w 1525023"/>
                  <a:gd name="connsiteY30" fmla="*/ 576869 h 735918"/>
                  <a:gd name="connsiteX31" fmla="*/ 325257 w 1525023"/>
                  <a:gd name="connsiteY31" fmla="*/ 681197 h 735918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62629 w 1525023"/>
                  <a:gd name="connsiteY13" fmla="*/ 80253 h 709287"/>
                  <a:gd name="connsiteX14" fmla="*/ 116602 w 1525023"/>
                  <a:gd name="connsiteY14" fmla="*/ 83322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62629 w 1525023"/>
                  <a:gd name="connsiteY13" fmla="*/ 80253 h 709287"/>
                  <a:gd name="connsiteX14" fmla="*/ 116602 w 1525023"/>
                  <a:gd name="connsiteY14" fmla="*/ 83322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62629 w 1525023"/>
                  <a:gd name="connsiteY13" fmla="*/ 80253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9531 h 711805"/>
                  <a:gd name="connsiteX1" fmla="*/ 319120 w 1525023"/>
                  <a:gd name="connsiteY1" fmla="*/ 365069 h 711805"/>
                  <a:gd name="connsiteX2" fmla="*/ 159560 w 1525023"/>
                  <a:gd name="connsiteY2" fmla="*/ 269947 h 711805"/>
                  <a:gd name="connsiteX3" fmla="*/ 131944 w 1525023"/>
                  <a:gd name="connsiteY3" fmla="*/ 245399 h 711805"/>
                  <a:gd name="connsiteX4" fmla="*/ 174903 w 1525023"/>
                  <a:gd name="connsiteY4" fmla="*/ 251536 h 711805"/>
                  <a:gd name="connsiteX5" fmla="*/ 282298 w 1525023"/>
                  <a:gd name="connsiteY5" fmla="*/ 291426 h 711805"/>
                  <a:gd name="connsiteX6" fmla="*/ 288435 w 1525023"/>
                  <a:gd name="connsiteY6" fmla="*/ 269947 h 711805"/>
                  <a:gd name="connsiteX7" fmla="*/ 88986 w 1525023"/>
                  <a:gd name="connsiteY7" fmla="*/ 171756 h 711805"/>
                  <a:gd name="connsiteX8" fmla="*/ 0 w 1525023"/>
                  <a:gd name="connsiteY8" fmla="*/ 159483 h 711805"/>
                  <a:gd name="connsiteX9" fmla="*/ 46027 w 1525023"/>
                  <a:gd name="connsiteY9" fmla="*/ 85840 h 711805"/>
                  <a:gd name="connsiteX10" fmla="*/ 110465 w 1525023"/>
                  <a:gd name="connsiteY10" fmla="*/ 125730 h 711805"/>
                  <a:gd name="connsiteX11" fmla="*/ 288435 w 1525023"/>
                  <a:gd name="connsiteY11" fmla="*/ 220852 h 711805"/>
                  <a:gd name="connsiteX12" fmla="*/ 316051 w 1525023"/>
                  <a:gd name="connsiteY12" fmla="*/ 150277 h 711805"/>
                  <a:gd name="connsiteX13" fmla="*/ 170833 w 1525023"/>
                  <a:gd name="connsiteY13" fmla="*/ 91502 h 711805"/>
                  <a:gd name="connsiteX14" fmla="*/ 116602 w 1525023"/>
                  <a:gd name="connsiteY14" fmla="*/ 73566 h 711805"/>
                  <a:gd name="connsiteX15" fmla="*/ 146285 w 1525023"/>
                  <a:gd name="connsiteY15" fmla="*/ 15816 h 711805"/>
                  <a:gd name="connsiteX16" fmla="*/ 184108 w 1525023"/>
                  <a:gd name="connsiteY16" fmla="*/ 55155 h 711805"/>
                  <a:gd name="connsiteX17" fmla="*/ 362078 w 1525023"/>
                  <a:gd name="connsiteY17" fmla="*/ 128798 h 711805"/>
                  <a:gd name="connsiteX18" fmla="*/ 444927 w 1525023"/>
                  <a:gd name="connsiteY18" fmla="*/ 76634 h 711805"/>
                  <a:gd name="connsiteX19" fmla="*/ 662787 w 1525023"/>
                  <a:gd name="connsiteY19" fmla="*/ 107319 h 711805"/>
                  <a:gd name="connsiteX20" fmla="*/ 920537 w 1525023"/>
                  <a:gd name="connsiteY20" fmla="*/ 101182 h 711805"/>
                  <a:gd name="connsiteX21" fmla="*/ 1178288 w 1525023"/>
                  <a:gd name="connsiteY21" fmla="*/ 184031 h 711805"/>
                  <a:gd name="connsiteX22" fmla="*/ 1304094 w 1525023"/>
                  <a:gd name="connsiteY22" fmla="*/ 184030 h 711805"/>
                  <a:gd name="connsiteX23" fmla="*/ 1463654 w 1525023"/>
                  <a:gd name="connsiteY23" fmla="*/ 230057 h 711805"/>
                  <a:gd name="connsiteX24" fmla="*/ 1525023 w 1525023"/>
                  <a:gd name="connsiteY24" fmla="*/ 374275 h 711805"/>
                  <a:gd name="connsiteX25" fmla="*/ 1494339 w 1525023"/>
                  <a:gd name="connsiteY25" fmla="*/ 711805 h 711805"/>
                  <a:gd name="connsiteX26" fmla="*/ 1405354 w 1525023"/>
                  <a:gd name="connsiteY26" fmla="*/ 628956 h 711805"/>
                  <a:gd name="connsiteX27" fmla="*/ 1132261 w 1525023"/>
                  <a:gd name="connsiteY27" fmla="*/ 644299 h 711805"/>
                  <a:gd name="connsiteX28" fmla="*/ 969633 w 1525023"/>
                  <a:gd name="connsiteY28" fmla="*/ 681120 h 711805"/>
                  <a:gd name="connsiteX29" fmla="*/ 619829 w 1525023"/>
                  <a:gd name="connsiteY29" fmla="*/ 592135 h 711805"/>
                  <a:gd name="connsiteX30" fmla="*/ 435721 w 1525023"/>
                  <a:gd name="connsiteY30" fmla="*/ 595203 h 711805"/>
                  <a:gd name="connsiteX31" fmla="*/ 325257 w 1525023"/>
                  <a:gd name="connsiteY31" fmla="*/ 699531 h 711805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110465 w 1525023"/>
                  <a:gd name="connsiteY10" fmla="*/ 115974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0833 w 1525023"/>
                  <a:gd name="connsiteY13" fmla="*/ 81746 h 702049"/>
                  <a:gd name="connsiteX14" fmla="*/ 116602 w 1525023"/>
                  <a:gd name="connsiteY14" fmla="*/ 63810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110465 w 1525023"/>
                  <a:gd name="connsiteY10" fmla="*/ 115974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0833 w 1525023"/>
                  <a:gd name="connsiteY13" fmla="*/ 81746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110465 w 1525023"/>
                  <a:gd name="connsiteY10" fmla="*/ 115974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2900 w 1525023"/>
                  <a:gd name="connsiteY13" fmla="*/ 78203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90031 w 1525023"/>
                  <a:gd name="connsiteY10" fmla="*/ 110385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2900 w 1525023"/>
                  <a:gd name="connsiteY13" fmla="*/ 78203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90031 w 1525023"/>
                  <a:gd name="connsiteY10" fmla="*/ 110385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2900 w 1525023"/>
                  <a:gd name="connsiteY13" fmla="*/ 78203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3187 w 1522953"/>
                  <a:gd name="connsiteY0" fmla="*/ 689775 h 702049"/>
                  <a:gd name="connsiteX1" fmla="*/ 317050 w 1522953"/>
                  <a:gd name="connsiteY1" fmla="*/ 355313 h 702049"/>
                  <a:gd name="connsiteX2" fmla="*/ 157490 w 1522953"/>
                  <a:gd name="connsiteY2" fmla="*/ 260191 h 702049"/>
                  <a:gd name="connsiteX3" fmla="*/ 129874 w 1522953"/>
                  <a:gd name="connsiteY3" fmla="*/ 235643 h 702049"/>
                  <a:gd name="connsiteX4" fmla="*/ 172833 w 1522953"/>
                  <a:gd name="connsiteY4" fmla="*/ 241780 h 702049"/>
                  <a:gd name="connsiteX5" fmla="*/ 280228 w 1522953"/>
                  <a:gd name="connsiteY5" fmla="*/ 281670 h 702049"/>
                  <a:gd name="connsiteX6" fmla="*/ 286365 w 1522953"/>
                  <a:gd name="connsiteY6" fmla="*/ 260191 h 702049"/>
                  <a:gd name="connsiteX7" fmla="*/ 86916 w 1522953"/>
                  <a:gd name="connsiteY7" fmla="*/ 162000 h 702049"/>
                  <a:gd name="connsiteX8" fmla="*/ 10204 w 1522953"/>
                  <a:gd name="connsiteY8" fmla="*/ 137453 h 702049"/>
                  <a:gd name="connsiteX9" fmla="*/ 43957 w 1522953"/>
                  <a:gd name="connsiteY9" fmla="*/ 76084 h 702049"/>
                  <a:gd name="connsiteX10" fmla="*/ 87961 w 1522953"/>
                  <a:gd name="connsiteY10" fmla="*/ 110385 h 702049"/>
                  <a:gd name="connsiteX11" fmla="*/ 286365 w 1522953"/>
                  <a:gd name="connsiteY11" fmla="*/ 211096 h 702049"/>
                  <a:gd name="connsiteX12" fmla="*/ 313981 w 1522953"/>
                  <a:gd name="connsiteY12" fmla="*/ 140521 h 702049"/>
                  <a:gd name="connsiteX13" fmla="*/ 170830 w 1522953"/>
                  <a:gd name="connsiteY13" fmla="*/ 78203 h 702049"/>
                  <a:gd name="connsiteX14" fmla="*/ 127851 w 1522953"/>
                  <a:gd name="connsiteY14" fmla="*/ 68451 h 702049"/>
                  <a:gd name="connsiteX15" fmla="*/ 144215 w 1522953"/>
                  <a:gd name="connsiteY15" fmla="*/ 6060 h 702049"/>
                  <a:gd name="connsiteX16" fmla="*/ 182038 w 1522953"/>
                  <a:gd name="connsiteY16" fmla="*/ 45399 h 702049"/>
                  <a:gd name="connsiteX17" fmla="*/ 360008 w 1522953"/>
                  <a:gd name="connsiteY17" fmla="*/ 119042 h 702049"/>
                  <a:gd name="connsiteX18" fmla="*/ 442857 w 1522953"/>
                  <a:gd name="connsiteY18" fmla="*/ 66878 h 702049"/>
                  <a:gd name="connsiteX19" fmla="*/ 660717 w 1522953"/>
                  <a:gd name="connsiteY19" fmla="*/ 97563 h 702049"/>
                  <a:gd name="connsiteX20" fmla="*/ 918467 w 1522953"/>
                  <a:gd name="connsiteY20" fmla="*/ 91426 h 702049"/>
                  <a:gd name="connsiteX21" fmla="*/ 1176218 w 1522953"/>
                  <a:gd name="connsiteY21" fmla="*/ 174275 h 702049"/>
                  <a:gd name="connsiteX22" fmla="*/ 1302024 w 1522953"/>
                  <a:gd name="connsiteY22" fmla="*/ 174274 h 702049"/>
                  <a:gd name="connsiteX23" fmla="*/ 1461584 w 1522953"/>
                  <a:gd name="connsiteY23" fmla="*/ 220301 h 702049"/>
                  <a:gd name="connsiteX24" fmla="*/ 1522953 w 1522953"/>
                  <a:gd name="connsiteY24" fmla="*/ 364519 h 702049"/>
                  <a:gd name="connsiteX25" fmla="*/ 1492269 w 1522953"/>
                  <a:gd name="connsiteY25" fmla="*/ 702049 h 702049"/>
                  <a:gd name="connsiteX26" fmla="*/ 1403284 w 1522953"/>
                  <a:gd name="connsiteY26" fmla="*/ 619200 h 702049"/>
                  <a:gd name="connsiteX27" fmla="*/ 1130191 w 1522953"/>
                  <a:gd name="connsiteY27" fmla="*/ 634543 h 702049"/>
                  <a:gd name="connsiteX28" fmla="*/ 967563 w 1522953"/>
                  <a:gd name="connsiteY28" fmla="*/ 671364 h 702049"/>
                  <a:gd name="connsiteX29" fmla="*/ 617759 w 1522953"/>
                  <a:gd name="connsiteY29" fmla="*/ 582379 h 702049"/>
                  <a:gd name="connsiteX30" fmla="*/ 433651 w 1522953"/>
                  <a:gd name="connsiteY30" fmla="*/ 585447 h 702049"/>
                  <a:gd name="connsiteX31" fmla="*/ 323187 w 1522953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91030 w 1526022"/>
                  <a:gd name="connsiteY10" fmla="*/ 110385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91030 w 1526022"/>
                  <a:gd name="connsiteY10" fmla="*/ 110385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18669 w 1526022"/>
                  <a:gd name="connsiteY10" fmla="*/ 132412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18669 w 1526022"/>
                  <a:gd name="connsiteY10" fmla="*/ 132412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18669 w 1526022"/>
                  <a:gd name="connsiteY10" fmla="*/ 132412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00258 w 1526022"/>
                  <a:gd name="connsiteY10" fmla="*/ 120138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53163 w 1526022"/>
                  <a:gd name="connsiteY9" fmla="*/ 79153 h 702049"/>
                  <a:gd name="connsiteX10" fmla="*/ 100258 w 1526022"/>
                  <a:gd name="connsiteY10" fmla="*/ 120138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53163 w 1526022"/>
                  <a:gd name="connsiteY9" fmla="*/ 79153 h 702049"/>
                  <a:gd name="connsiteX10" fmla="*/ 100258 w 1526022"/>
                  <a:gd name="connsiteY10" fmla="*/ 120138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14980 w 1514746"/>
                  <a:gd name="connsiteY0" fmla="*/ 689775 h 702049"/>
                  <a:gd name="connsiteX1" fmla="*/ 308843 w 1514746"/>
                  <a:gd name="connsiteY1" fmla="*/ 355313 h 702049"/>
                  <a:gd name="connsiteX2" fmla="*/ 149283 w 1514746"/>
                  <a:gd name="connsiteY2" fmla="*/ 260191 h 702049"/>
                  <a:gd name="connsiteX3" fmla="*/ 121667 w 1514746"/>
                  <a:gd name="connsiteY3" fmla="*/ 235643 h 702049"/>
                  <a:gd name="connsiteX4" fmla="*/ 164626 w 1514746"/>
                  <a:gd name="connsiteY4" fmla="*/ 241780 h 702049"/>
                  <a:gd name="connsiteX5" fmla="*/ 272021 w 1514746"/>
                  <a:gd name="connsiteY5" fmla="*/ 281670 h 702049"/>
                  <a:gd name="connsiteX6" fmla="*/ 278158 w 1514746"/>
                  <a:gd name="connsiteY6" fmla="*/ 260191 h 702049"/>
                  <a:gd name="connsiteX7" fmla="*/ 78709 w 1514746"/>
                  <a:gd name="connsiteY7" fmla="*/ 162000 h 702049"/>
                  <a:gd name="connsiteX8" fmla="*/ 1997 w 1514746"/>
                  <a:gd name="connsiteY8" fmla="*/ 137453 h 702049"/>
                  <a:gd name="connsiteX9" fmla="*/ 41887 w 1514746"/>
                  <a:gd name="connsiteY9" fmla="*/ 79153 h 702049"/>
                  <a:gd name="connsiteX10" fmla="*/ 88982 w 1514746"/>
                  <a:gd name="connsiteY10" fmla="*/ 120138 h 702049"/>
                  <a:gd name="connsiteX11" fmla="*/ 278158 w 1514746"/>
                  <a:gd name="connsiteY11" fmla="*/ 211096 h 702049"/>
                  <a:gd name="connsiteX12" fmla="*/ 305774 w 1514746"/>
                  <a:gd name="connsiteY12" fmla="*/ 140521 h 702049"/>
                  <a:gd name="connsiteX13" fmla="*/ 162623 w 1514746"/>
                  <a:gd name="connsiteY13" fmla="*/ 78203 h 702049"/>
                  <a:gd name="connsiteX14" fmla="*/ 119644 w 1514746"/>
                  <a:gd name="connsiteY14" fmla="*/ 68451 h 702049"/>
                  <a:gd name="connsiteX15" fmla="*/ 136008 w 1514746"/>
                  <a:gd name="connsiteY15" fmla="*/ 6060 h 702049"/>
                  <a:gd name="connsiteX16" fmla="*/ 173831 w 1514746"/>
                  <a:gd name="connsiteY16" fmla="*/ 45399 h 702049"/>
                  <a:gd name="connsiteX17" fmla="*/ 351801 w 1514746"/>
                  <a:gd name="connsiteY17" fmla="*/ 119042 h 702049"/>
                  <a:gd name="connsiteX18" fmla="*/ 434650 w 1514746"/>
                  <a:gd name="connsiteY18" fmla="*/ 66878 h 702049"/>
                  <a:gd name="connsiteX19" fmla="*/ 652510 w 1514746"/>
                  <a:gd name="connsiteY19" fmla="*/ 97563 h 702049"/>
                  <a:gd name="connsiteX20" fmla="*/ 910260 w 1514746"/>
                  <a:gd name="connsiteY20" fmla="*/ 91426 h 702049"/>
                  <a:gd name="connsiteX21" fmla="*/ 1168011 w 1514746"/>
                  <a:gd name="connsiteY21" fmla="*/ 174275 h 702049"/>
                  <a:gd name="connsiteX22" fmla="*/ 1293817 w 1514746"/>
                  <a:gd name="connsiteY22" fmla="*/ 174274 h 702049"/>
                  <a:gd name="connsiteX23" fmla="*/ 1453377 w 1514746"/>
                  <a:gd name="connsiteY23" fmla="*/ 220301 h 702049"/>
                  <a:gd name="connsiteX24" fmla="*/ 1514746 w 1514746"/>
                  <a:gd name="connsiteY24" fmla="*/ 364519 h 702049"/>
                  <a:gd name="connsiteX25" fmla="*/ 1484062 w 1514746"/>
                  <a:gd name="connsiteY25" fmla="*/ 702049 h 702049"/>
                  <a:gd name="connsiteX26" fmla="*/ 1395077 w 1514746"/>
                  <a:gd name="connsiteY26" fmla="*/ 619200 h 702049"/>
                  <a:gd name="connsiteX27" fmla="*/ 1121984 w 1514746"/>
                  <a:gd name="connsiteY27" fmla="*/ 634543 h 702049"/>
                  <a:gd name="connsiteX28" fmla="*/ 959356 w 1514746"/>
                  <a:gd name="connsiteY28" fmla="*/ 671364 h 702049"/>
                  <a:gd name="connsiteX29" fmla="*/ 609552 w 1514746"/>
                  <a:gd name="connsiteY29" fmla="*/ 582379 h 702049"/>
                  <a:gd name="connsiteX30" fmla="*/ 425444 w 1514746"/>
                  <a:gd name="connsiteY30" fmla="*/ 585447 h 702049"/>
                  <a:gd name="connsiteX31" fmla="*/ 314980 w 1514746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76712 w 1512749"/>
                  <a:gd name="connsiteY6" fmla="*/ 162000 h 702049"/>
                  <a:gd name="connsiteX7" fmla="*/ 0 w 1512749"/>
                  <a:gd name="connsiteY7" fmla="*/ 137453 h 702049"/>
                  <a:gd name="connsiteX8" fmla="*/ 39890 w 1512749"/>
                  <a:gd name="connsiteY8" fmla="*/ 79153 h 702049"/>
                  <a:gd name="connsiteX9" fmla="*/ 86985 w 1512749"/>
                  <a:gd name="connsiteY9" fmla="*/ 120138 h 702049"/>
                  <a:gd name="connsiteX10" fmla="*/ 276161 w 1512749"/>
                  <a:gd name="connsiteY10" fmla="*/ 211096 h 702049"/>
                  <a:gd name="connsiteX11" fmla="*/ 303777 w 1512749"/>
                  <a:gd name="connsiteY11" fmla="*/ 140521 h 702049"/>
                  <a:gd name="connsiteX12" fmla="*/ 160626 w 1512749"/>
                  <a:gd name="connsiteY12" fmla="*/ 78203 h 702049"/>
                  <a:gd name="connsiteX13" fmla="*/ 117647 w 1512749"/>
                  <a:gd name="connsiteY13" fmla="*/ 68451 h 702049"/>
                  <a:gd name="connsiteX14" fmla="*/ 134011 w 1512749"/>
                  <a:gd name="connsiteY14" fmla="*/ 6060 h 702049"/>
                  <a:gd name="connsiteX15" fmla="*/ 171834 w 1512749"/>
                  <a:gd name="connsiteY15" fmla="*/ 45399 h 702049"/>
                  <a:gd name="connsiteX16" fmla="*/ 349804 w 1512749"/>
                  <a:gd name="connsiteY16" fmla="*/ 119042 h 702049"/>
                  <a:gd name="connsiteX17" fmla="*/ 432653 w 1512749"/>
                  <a:gd name="connsiteY17" fmla="*/ 66878 h 702049"/>
                  <a:gd name="connsiteX18" fmla="*/ 650513 w 1512749"/>
                  <a:gd name="connsiteY18" fmla="*/ 97563 h 702049"/>
                  <a:gd name="connsiteX19" fmla="*/ 908263 w 1512749"/>
                  <a:gd name="connsiteY19" fmla="*/ 91426 h 702049"/>
                  <a:gd name="connsiteX20" fmla="*/ 1166014 w 1512749"/>
                  <a:gd name="connsiteY20" fmla="*/ 174275 h 702049"/>
                  <a:gd name="connsiteX21" fmla="*/ 1291820 w 1512749"/>
                  <a:gd name="connsiteY21" fmla="*/ 174274 h 702049"/>
                  <a:gd name="connsiteX22" fmla="*/ 1451380 w 1512749"/>
                  <a:gd name="connsiteY22" fmla="*/ 220301 h 702049"/>
                  <a:gd name="connsiteX23" fmla="*/ 1512749 w 1512749"/>
                  <a:gd name="connsiteY23" fmla="*/ 364519 h 702049"/>
                  <a:gd name="connsiteX24" fmla="*/ 1482065 w 1512749"/>
                  <a:gd name="connsiteY24" fmla="*/ 702049 h 702049"/>
                  <a:gd name="connsiteX25" fmla="*/ 1393080 w 1512749"/>
                  <a:gd name="connsiteY25" fmla="*/ 619200 h 702049"/>
                  <a:gd name="connsiteX26" fmla="*/ 1119987 w 1512749"/>
                  <a:gd name="connsiteY26" fmla="*/ 634543 h 702049"/>
                  <a:gd name="connsiteX27" fmla="*/ 957359 w 1512749"/>
                  <a:gd name="connsiteY27" fmla="*/ 671364 h 702049"/>
                  <a:gd name="connsiteX28" fmla="*/ 607555 w 1512749"/>
                  <a:gd name="connsiteY28" fmla="*/ 582379 h 702049"/>
                  <a:gd name="connsiteX29" fmla="*/ 423447 w 1512749"/>
                  <a:gd name="connsiteY29" fmla="*/ 585447 h 702049"/>
                  <a:gd name="connsiteX30" fmla="*/ 312983 w 1512749"/>
                  <a:gd name="connsiteY30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76712 w 1512749"/>
                  <a:gd name="connsiteY6" fmla="*/ 162000 h 702049"/>
                  <a:gd name="connsiteX7" fmla="*/ 0 w 1512749"/>
                  <a:gd name="connsiteY7" fmla="*/ 137453 h 702049"/>
                  <a:gd name="connsiteX8" fmla="*/ 39890 w 1512749"/>
                  <a:gd name="connsiteY8" fmla="*/ 79153 h 702049"/>
                  <a:gd name="connsiteX9" fmla="*/ 86985 w 1512749"/>
                  <a:gd name="connsiteY9" fmla="*/ 120138 h 702049"/>
                  <a:gd name="connsiteX10" fmla="*/ 276161 w 1512749"/>
                  <a:gd name="connsiteY10" fmla="*/ 211096 h 702049"/>
                  <a:gd name="connsiteX11" fmla="*/ 303777 w 1512749"/>
                  <a:gd name="connsiteY11" fmla="*/ 140521 h 702049"/>
                  <a:gd name="connsiteX12" fmla="*/ 160626 w 1512749"/>
                  <a:gd name="connsiteY12" fmla="*/ 78203 h 702049"/>
                  <a:gd name="connsiteX13" fmla="*/ 117647 w 1512749"/>
                  <a:gd name="connsiteY13" fmla="*/ 68451 h 702049"/>
                  <a:gd name="connsiteX14" fmla="*/ 134011 w 1512749"/>
                  <a:gd name="connsiteY14" fmla="*/ 6060 h 702049"/>
                  <a:gd name="connsiteX15" fmla="*/ 171834 w 1512749"/>
                  <a:gd name="connsiteY15" fmla="*/ 45399 h 702049"/>
                  <a:gd name="connsiteX16" fmla="*/ 349804 w 1512749"/>
                  <a:gd name="connsiteY16" fmla="*/ 119042 h 702049"/>
                  <a:gd name="connsiteX17" fmla="*/ 432653 w 1512749"/>
                  <a:gd name="connsiteY17" fmla="*/ 66878 h 702049"/>
                  <a:gd name="connsiteX18" fmla="*/ 650513 w 1512749"/>
                  <a:gd name="connsiteY18" fmla="*/ 97563 h 702049"/>
                  <a:gd name="connsiteX19" fmla="*/ 908263 w 1512749"/>
                  <a:gd name="connsiteY19" fmla="*/ 91426 h 702049"/>
                  <a:gd name="connsiteX20" fmla="*/ 1166014 w 1512749"/>
                  <a:gd name="connsiteY20" fmla="*/ 174275 h 702049"/>
                  <a:gd name="connsiteX21" fmla="*/ 1291820 w 1512749"/>
                  <a:gd name="connsiteY21" fmla="*/ 174274 h 702049"/>
                  <a:gd name="connsiteX22" fmla="*/ 1451380 w 1512749"/>
                  <a:gd name="connsiteY22" fmla="*/ 220301 h 702049"/>
                  <a:gd name="connsiteX23" fmla="*/ 1512749 w 1512749"/>
                  <a:gd name="connsiteY23" fmla="*/ 364519 h 702049"/>
                  <a:gd name="connsiteX24" fmla="*/ 1482065 w 1512749"/>
                  <a:gd name="connsiteY24" fmla="*/ 702049 h 702049"/>
                  <a:gd name="connsiteX25" fmla="*/ 1393080 w 1512749"/>
                  <a:gd name="connsiteY25" fmla="*/ 619200 h 702049"/>
                  <a:gd name="connsiteX26" fmla="*/ 1119987 w 1512749"/>
                  <a:gd name="connsiteY26" fmla="*/ 634543 h 702049"/>
                  <a:gd name="connsiteX27" fmla="*/ 957359 w 1512749"/>
                  <a:gd name="connsiteY27" fmla="*/ 671364 h 702049"/>
                  <a:gd name="connsiteX28" fmla="*/ 607555 w 1512749"/>
                  <a:gd name="connsiteY28" fmla="*/ 582379 h 702049"/>
                  <a:gd name="connsiteX29" fmla="*/ 423447 w 1512749"/>
                  <a:gd name="connsiteY29" fmla="*/ 585447 h 702049"/>
                  <a:gd name="connsiteX30" fmla="*/ 312983 w 1512749"/>
                  <a:gd name="connsiteY30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76712 w 1512749"/>
                  <a:gd name="connsiteY6" fmla="*/ 162000 h 702049"/>
                  <a:gd name="connsiteX7" fmla="*/ 0 w 1512749"/>
                  <a:gd name="connsiteY7" fmla="*/ 137453 h 702049"/>
                  <a:gd name="connsiteX8" fmla="*/ 39890 w 1512749"/>
                  <a:gd name="connsiteY8" fmla="*/ 79153 h 702049"/>
                  <a:gd name="connsiteX9" fmla="*/ 86985 w 1512749"/>
                  <a:gd name="connsiteY9" fmla="*/ 120138 h 702049"/>
                  <a:gd name="connsiteX10" fmla="*/ 276161 w 1512749"/>
                  <a:gd name="connsiteY10" fmla="*/ 211096 h 702049"/>
                  <a:gd name="connsiteX11" fmla="*/ 303777 w 1512749"/>
                  <a:gd name="connsiteY11" fmla="*/ 140521 h 702049"/>
                  <a:gd name="connsiteX12" fmla="*/ 160626 w 1512749"/>
                  <a:gd name="connsiteY12" fmla="*/ 78203 h 702049"/>
                  <a:gd name="connsiteX13" fmla="*/ 117647 w 1512749"/>
                  <a:gd name="connsiteY13" fmla="*/ 68451 h 702049"/>
                  <a:gd name="connsiteX14" fmla="*/ 134011 w 1512749"/>
                  <a:gd name="connsiteY14" fmla="*/ 6060 h 702049"/>
                  <a:gd name="connsiteX15" fmla="*/ 171834 w 1512749"/>
                  <a:gd name="connsiteY15" fmla="*/ 45399 h 702049"/>
                  <a:gd name="connsiteX16" fmla="*/ 349804 w 1512749"/>
                  <a:gd name="connsiteY16" fmla="*/ 119042 h 702049"/>
                  <a:gd name="connsiteX17" fmla="*/ 432653 w 1512749"/>
                  <a:gd name="connsiteY17" fmla="*/ 66878 h 702049"/>
                  <a:gd name="connsiteX18" fmla="*/ 650513 w 1512749"/>
                  <a:gd name="connsiteY18" fmla="*/ 97563 h 702049"/>
                  <a:gd name="connsiteX19" fmla="*/ 908263 w 1512749"/>
                  <a:gd name="connsiteY19" fmla="*/ 91426 h 702049"/>
                  <a:gd name="connsiteX20" fmla="*/ 1166014 w 1512749"/>
                  <a:gd name="connsiteY20" fmla="*/ 174275 h 702049"/>
                  <a:gd name="connsiteX21" fmla="*/ 1291820 w 1512749"/>
                  <a:gd name="connsiteY21" fmla="*/ 174274 h 702049"/>
                  <a:gd name="connsiteX22" fmla="*/ 1451380 w 1512749"/>
                  <a:gd name="connsiteY22" fmla="*/ 220301 h 702049"/>
                  <a:gd name="connsiteX23" fmla="*/ 1512749 w 1512749"/>
                  <a:gd name="connsiteY23" fmla="*/ 364519 h 702049"/>
                  <a:gd name="connsiteX24" fmla="*/ 1482065 w 1512749"/>
                  <a:gd name="connsiteY24" fmla="*/ 702049 h 702049"/>
                  <a:gd name="connsiteX25" fmla="*/ 1393080 w 1512749"/>
                  <a:gd name="connsiteY25" fmla="*/ 619200 h 702049"/>
                  <a:gd name="connsiteX26" fmla="*/ 1119987 w 1512749"/>
                  <a:gd name="connsiteY26" fmla="*/ 634543 h 702049"/>
                  <a:gd name="connsiteX27" fmla="*/ 957359 w 1512749"/>
                  <a:gd name="connsiteY27" fmla="*/ 671364 h 702049"/>
                  <a:gd name="connsiteX28" fmla="*/ 607555 w 1512749"/>
                  <a:gd name="connsiteY28" fmla="*/ 582379 h 702049"/>
                  <a:gd name="connsiteX29" fmla="*/ 423447 w 1512749"/>
                  <a:gd name="connsiteY29" fmla="*/ 585447 h 702049"/>
                  <a:gd name="connsiteX30" fmla="*/ 312983 w 1512749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66647 w 1532110"/>
                  <a:gd name="connsiteY2" fmla="*/ 260191 h 702049"/>
                  <a:gd name="connsiteX3" fmla="*/ 139031 w 1532110"/>
                  <a:gd name="connsiteY3" fmla="*/ 235643 h 702049"/>
                  <a:gd name="connsiteX4" fmla="*/ 181990 w 1532110"/>
                  <a:gd name="connsiteY4" fmla="*/ 241780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59251 w 1532110"/>
                  <a:gd name="connsiteY8" fmla="*/ 79153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66647 w 1532110"/>
                  <a:gd name="connsiteY2" fmla="*/ 260191 h 702049"/>
                  <a:gd name="connsiteX3" fmla="*/ 139031 w 1532110"/>
                  <a:gd name="connsiteY3" fmla="*/ 235643 h 702049"/>
                  <a:gd name="connsiteX4" fmla="*/ 181990 w 1532110"/>
                  <a:gd name="connsiteY4" fmla="*/ 241780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66647 w 1532110"/>
                  <a:gd name="connsiteY2" fmla="*/ 260191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54373 w 1532110"/>
                  <a:gd name="connsiteY2" fmla="*/ 284739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54373 w 1532110"/>
                  <a:gd name="connsiteY2" fmla="*/ 284739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54373 w 1532110"/>
                  <a:gd name="connsiteY2" fmla="*/ 284739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32110" h="702049">
                    <a:moveTo>
                      <a:pt x="332344" y="689775"/>
                    </a:moveTo>
                    <a:lnTo>
                      <a:pt x="326207" y="355313"/>
                    </a:lnTo>
                    <a:cubicBezTo>
                      <a:pt x="268929" y="331788"/>
                      <a:pt x="193261" y="282194"/>
                      <a:pt x="154373" y="284739"/>
                    </a:cubicBezTo>
                    <a:cubicBezTo>
                      <a:pt x="145168" y="276556"/>
                      <a:pt x="133939" y="247439"/>
                      <a:pt x="139031" y="235643"/>
                    </a:cubicBezTo>
                    <a:cubicBezTo>
                      <a:pt x="149281" y="212664"/>
                      <a:pt x="170738" y="221323"/>
                      <a:pt x="185058" y="223369"/>
                    </a:cubicBezTo>
                    <a:cubicBezTo>
                      <a:pt x="200932" y="253043"/>
                      <a:pt x="253605" y="287328"/>
                      <a:pt x="289385" y="281670"/>
                    </a:cubicBezTo>
                    <a:cubicBezTo>
                      <a:pt x="331340" y="250507"/>
                      <a:pt x="141077" y="186036"/>
                      <a:pt x="96073" y="162000"/>
                    </a:cubicBezTo>
                    <a:cubicBezTo>
                      <a:pt x="70502" y="153818"/>
                      <a:pt x="47002" y="158456"/>
                      <a:pt x="19361" y="137453"/>
                    </a:cubicBezTo>
                    <a:cubicBezTo>
                      <a:pt x="0" y="109435"/>
                      <a:pt x="25344" y="76450"/>
                      <a:pt x="42910" y="75610"/>
                    </a:cubicBezTo>
                    <a:cubicBezTo>
                      <a:pt x="60476" y="74770"/>
                      <a:pt x="75174" y="70567"/>
                      <a:pt x="106346" y="120138"/>
                    </a:cubicBezTo>
                    <a:cubicBezTo>
                      <a:pt x="146747" y="142640"/>
                      <a:pt x="262459" y="209745"/>
                      <a:pt x="295522" y="211096"/>
                    </a:cubicBezTo>
                    <a:cubicBezTo>
                      <a:pt x="328585" y="212447"/>
                      <a:pt x="342738" y="162079"/>
                      <a:pt x="323138" y="140521"/>
                    </a:cubicBezTo>
                    <a:cubicBezTo>
                      <a:pt x="303538" y="118963"/>
                      <a:pt x="211009" y="90215"/>
                      <a:pt x="179987" y="78203"/>
                    </a:cubicBezTo>
                    <a:cubicBezTo>
                      <a:pt x="148965" y="66191"/>
                      <a:pt x="138887" y="80646"/>
                      <a:pt x="137008" y="68451"/>
                    </a:cubicBezTo>
                    <a:cubicBezTo>
                      <a:pt x="103277" y="19905"/>
                      <a:pt x="146258" y="0"/>
                      <a:pt x="153372" y="6060"/>
                    </a:cubicBezTo>
                    <a:cubicBezTo>
                      <a:pt x="164623" y="2992"/>
                      <a:pt x="171783" y="16286"/>
                      <a:pt x="191195" y="45399"/>
                    </a:cubicBezTo>
                    <a:cubicBezTo>
                      <a:pt x="224948" y="63810"/>
                      <a:pt x="325695" y="115462"/>
                      <a:pt x="369165" y="119042"/>
                    </a:cubicBezTo>
                    <a:cubicBezTo>
                      <a:pt x="441290" y="89416"/>
                      <a:pt x="401896" y="70458"/>
                      <a:pt x="452014" y="66878"/>
                    </a:cubicBezTo>
                    <a:cubicBezTo>
                      <a:pt x="502132" y="63298"/>
                      <a:pt x="590606" y="93472"/>
                      <a:pt x="669874" y="97563"/>
                    </a:cubicBezTo>
                    <a:cubicBezTo>
                      <a:pt x="749142" y="101654"/>
                      <a:pt x="841707" y="78641"/>
                      <a:pt x="927624" y="91426"/>
                    </a:cubicBezTo>
                    <a:cubicBezTo>
                      <a:pt x="1019678" y="108302"/>
                      <a:pt x="1121449" y="160467"/>
                      <a:pt x="1185375" y="174275"/>
                    </a:cubicBezTo>
                    <a:cubicBezTo>
                      <a:pt x="1249301" y="188083"/>
                      <a:pt x="1263620" y="166603"/>
                      <a:pt x="1311181" y="174274"/>
                    </a:cubicBezTo>
                    <a:cubicBezTo>
                      <a:pt x="1358742" y="181945"/>
                      <a:pt x="1433920" y="188594"/>
                      <a:pt x="1470741" y="220301"/>
                    </a:cubicBezTo>
                    <a:cubicBezTo>
                      <a:pt x="1525966" y="247439"/>
                      <a:pt x="1525966" y="281191"/>
                      <a:pt x="1532110" y="364519"/>
                    </a:cubicBezTo>
                    <a:lnTo>
                      <a:pt x="1501426" y="702049"/>
                    </a:lnTo>
                    <a:cubicBezTo>
                      <a:pt x="1470223" y="636611"/>
                      <a:pt x="1472787" y="630451"/>
                      <a:pt x="1412441" y="619200"/>
                    </a:cubicBezTo>
                    <a:cubicBezTo>
                      <a:pt x="1352095" y="607949"/>
                      <a:pt x="1211968" y="625849"/>
                      <a:pt x="1139348" y="634543"/>
                    </a:cubicBezTo>
                    <a:cubicBezTo>
                      <a:pt x="1066728" y="643237"/>
                      <a:pt x="1062125" y="680058"/>
                      <a:pt x="976720" y="671364"/>
                    </a:cubicBezTo>
                    <a:cubicBezTo>
                      <a:pt x="891315" y="662670"/>
                      <a:pt x="715901" y="596698"/>
                      <a:pt x="626916" y="582379"/>
                    </a:cubicBezTo>
                    <a:cubicBezTo>
                      <a:pt x="537931" y="568060"/>
                      <a:pt x="491903" y="567548"/>
                      <a:pt x="442808" y="585447"/>
                    </a:cubicBezTo>
                    <a:cubicBezTo>
                      <a:pt x="393713" y="603346"/>
                      <a:pt x="367137" y="628430"/>
                      <a:pt x="332344" y="6897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innerShdw blurRad="63500" dist="88900" dir="3780000">
                  <a:srgbClr val="00206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9" name="그룹 14"/>
              <p:cNvGrpSpPr/>
              <p:nvPr/>
            </p:nvGrpSpPr>
            <p:grpSpPr>
              <a:xfrm rot="14913935">
                <a:off x="6296047" y="2438016"/>
                <a:ext cx="855095" cy="189726"/>
                <a:chOff x="5336403" y="3543934"/>
                <a:chExt cx="855095" cy="189726"/>
              </a:xfrm>
            </p:grpSpPr>
            <p:sp>
              <p:nvSpPr>
                <p:cNvPr id="50" name="타원 11"/>
                <p:cNvSpPr/>
                <p:nvPr/>
              </p:nvSpPr>
              <p:spPr>
                <a:xfrm rot="450758">
                  <a:off x="5336403" y="3543934"/>
                  <a:ext cx="855095" cy="457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80000">
                      <a:schemeClr val="accent1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shade val="94000"/>
                        <a:satMod val="13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타원 12"/>
                <p:cNvSpPr/>
                <p:nvPr/>
              </p:nvSpPr>
              <p:spPr>
                <a:xfrm rot="450758">
                  <a:off x="5336403" y="3615938"/>
                  <a:ext cx="855095" cy="457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80000">
                      <a:schemeClr val="accent1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shade val="94000"/>
                        <a:satMod val="13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타원 13"/>
                <p:cNvSpPr/>
                <p:nvPr/>
              </p:nvSpPr>
              <p:spPr>
                <a:xfrm rot="450758">
                  <a:off x="5336403" y="3687941"/>
                  <a:ext cx="855095" cy="457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80000">
                      <a:schemeClr val="accent1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shade val="94000"/>
                        <a:satMod val="13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 useBgFill="1">
          <p:nvSpPr>
            <p:cNvPr id="41" name="자유형 18"/>
            <p:cNvSpPr/>
            <p:nvPr/>
          </p:nvSpPr>
          <p:spPr>
            <a:xfrm>
              <a:off x="1826695" y="5004175"/>
              <a:ext cx="1686499" cy="84910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499" h="84910">
                  <a:moveTo>
                    <a:pt x="775364" y="81644"/>
                  </a:moveTo>
                  <a:cubicBezTo>
                    <a:pt x="500500" y="84910"/>
                    <a:pt x="236010" y="67492"/>
                    <a:pt x="0" y="27942"/>
                  </a:cubicBezTo>
                  <a:cubicBezTo>
                    <a:pt x="573224" y="61444"/>
                    <a:pt x="1106587" y="47060"/>
                    <a:pt x="1686499" y="0"/>
                  </a:cubicBezTo>
                  <a:cubicBezTo>
                    <a:pt x="1325073" y="36285"/>
                    <a:pt x="1050228" y="78378"/>
                    <a:pt x="775364" y="81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 useBgFill="1">
          <p:nvSpPr>
            <p:cNvPr id="42" name="자유형 19"/>
            <p:cNvSpPr/>
            <p:nvPr/>
          </p:nvSpPr>
          <p:spPr bwMode="white">
            <a:xfrm rot="20854852">
              <a:off x="3776275" y="4900869"/>
              <a:ext cx="1486865" cy="62921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521480"/>
                <a:gd name="connsiteY0" fmla="*/ 53702 h 92730"/>
                <a:gd name="connsiteX1" fmla="*/ 0 w 1521480"/>
                <a:gd name="connsiteY1" fmla="*/ 0 h 92730"/>
                <a:gd name="connsiteX2" fmla="*/ 1521480 w 1521480"/>
                <a:gd name="connsiteY2" fmla="*/ 45670 h 92730"/>
                <a:gd name="connsiteX3" fmla="*/ 775364 w 1521480"/>
                <a:gd name="connsiteY3" fmla="*/ 53702 h 92730"/>
                <a:gd name="connsiteX0" fmla="*/ 690545 w 1521480"/>
                <a:gd name="connsiteY0" fmla="*/ 86721 h 94333"/>
                <a:gd name="connsiteX1" fmla="*/ 0 w 1521480"/>
                <a:gd name="connsiteY1" fmla="*/ 0 h 94333"/>
                <a:gd name="connsiteX2" fmla="*/ 1521480 w 1521480"/>
                <a:gd name="connsiteY2" fmla="*/ 45670 h 94333"/>
                <a:gd name="connsiteX3" fmla="*/ 690545 w 1521480"/>
                <a:gd name="connsiteY3" fmla="*/ 86721 h 94333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865" h="62921">
                  <a:moveTo>
                    <a:pt x="785229" y="50484"/>
                  </a:moveTo>
                  <a:cubicBezTo>
                    <a:pt x="537418" y="48871"/>
                    <a:pt x="367470" y="36552"/>
                    <a:pt x="0" y="0"/>
                  </a:cubicBezTo>
                  <a:cubicBezTo>
                    <a:pt x="592711" y="26210"/>
                    <a:pt x="958092" y="45061"/>
                    <a:pt x="1486865" y="9681"/>
                  </a:cubicBezTo>
                  <a:cubicBezTo>
                    <a:pt x="1149520" y="62921"/>
                    <a:pt x="1033040" y="52097"/>
                    <a:pt x="785229" y="50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 useBgFill="1">
          <p:nvSpPr>
            <p:cNvPr id="43" name="자유형 20"/>
            <p:cNvSpPr/>
            <p:nvPr/>
          </p:nvSpPr>
          <p:spPr bwMode="white">
            <a:xfrm rot="20854852">
              <a:off x="4403288" y="4826887"/>
              <a:ext cx="446947" cy="27657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521480"/>
                <a:gd name="connsiteY0" fmla="*/ 53702 h 92730"/>
                <a:gd name="connsiteX1" fmla="*/ 0 w 1521480"/>
                <a:gd name="connsiteY1" fmla="*/ 0 h 92730"/>
                <a:gd name="connsiteX2" fmla="*/ 1521480 w 1521480"/>
                <a:gd name="connsiteY2" fmla="*/ 45670 h 92730"/>
                <a:gd name="connsiteX3" fmla="*/ 775364 w 1521480"/>
                <a:gd name="connsiteY3" fmla="*/ 53702 h 92730"/>
                <a:gd name="connsiteX0" fmla="*/ 690545 w 1521480"/>
                <a:gd name="connsiteY0" fmla="*/ 86721 h 94333"/>
                <a:gd name="connsiteX1" fmla="*/ 0 w 1521480"/>
                <a:gd name="connsiteY1" fmla="*/ 0 h 94333"/>
                <a:gd name="connsiteX2" fmla="*/ 1521480 w 1521480"/>
                <a:gd name="connsiteY2" fmla="*/ 45670 h 94333"/>
                <a:gd name="connsiteX3" fmla="*/ 690545 w 1521480"/>
                <a:gd name="connsiteY3" fmla="*/ 86721 h 94333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962724"/>
                <a:gd name="connsiteY0" fmla="*/ 50484 h 76067"/>
                <a:gd name="connsiteX1" fmla="*/ 0 w 962724"/>
                <a:gd name="connsiteY1" fmla="*/ 0 h 76067"/>
                <a:gd name="connsiteX2" fmla="*/ 962724 w 962724"/>
                <a:gd name="connsiteY2" fmla="*/ 22827 h 76067"/>
                <a:gd name="connsiteX3" fmla="*/ 785229 w 962724"/>
                <a:gd name="connsiteY3" fmla="*/ 50484 h 76067"/>
                <a:gd name="connsiteX0" fmla="*/ 785229 w 962724"/>
                <a:gd name="connsiteY0" fmla="*/ 50484 h 58207"/>
                <a:gd name="connsiteX1" fmla="*/ 0 w 962724"/>
                <a:gd name="connsiteY1" fmla="*/ 0 h 58207"/>
                <a:gd name="connsiteX2" fmla="*/ 962724 w 962724"/>
                <a:gd name="connsiteY2" fmla="*/ 22827 h 58207"/>
                <a:gd name="connsiteX3" fmla="*/ 785229 w 962724"/>
                <a:gd name="connsiteY3" fmla="*/ 50484 h 58207"/>
                <a:gd name="connsiteX0" fmla="*/ 785229 w 962724"/>
                <a:gd name="connsiteY0" fmla="*/ 50484 h 58207"/>
                <a:gd name="connsiteX1" fmla="*/ 0 w 962724"/>
                <a:gd name="connsiteY1" fmla="*/ 0 h 58207"/>
                <a:gd name="connsiteX2" fmla="*/ 962724 w 962724"/>
                <a:gd name="connsiteY2" fmla="*/ 22827 h 58207"/>
                <a:gd name="connsiteX3" fmla="*/ 785229 w 962724"/>
                <a:gd name="connsiteY3" fmla="*/ 50484 h 58207"/>
                <a:gd name="connsiteX0" fmla="*/ 785229 w 962724"/>
                <a:gd name="connsiteY0" fmla="*/ 50484 h 50484"/>
                <a:gd name="connsiteX1" fmla="*/ 0 w 962724"/>
                <a:gd name="connsiteY1" fmla="*/ 0 h 50484"/>
                <a:gd name="connsiteX2" fmla="*/ 962724 w 962724"/>
                <a:gd name="connsiteY2" fmla="*/ 22827 h 50484"/>
                <a:gd name="connsiteX3" fmla="*/ 785229 w 962724"/>
                <a:gd name="connsiteY3" fmla="*/ 50484 h 50484"/>
                <a:gd name="connsiteX0" fmla="*/ 269452 w 592711"/>
                <a:gd name="connsiteY0" fmla="*/ 27657 h 41048"/>
                <a:gd name="connsiteX1" fmla="*/ 0 w 592711"/>
                <a:gd name="connsiteY1" fmla="*/ 4496 h 41048"/>
                <a:gd name="connsiteX2" fmla="*/ 446947 w 592711"/>
                <a:gd name="connsiteY2" fmla="*/ 0 h 41048"/>
                <a:gd name="connsiteX3" fmla="*/ 269452 w 592711"/>
                <a:gd name="connsiteY3" fmla="*/ 27657 h 41048"/>
                <a:gd name="connsiteX0" fmla="*/ 269452 w 592711"/>
                <a:gd name="connsiteY0" fmla="*/ 27657 h 30706"/>
                <a:gd name="connsiteX1" fmla="*/ 0 w 592711"/>
                <a:gd name="connsiteY1" fmla="*/ 4496 h 30706"/>
                <a:gd name="connsiteX2" fmla="*/ 446947 w 592711"/>
                <a:gd name="connsiteY2" fmla="*/ 0 h 30706"/>
                <a:gd name="connsiteX3" fmla="*/ 269452 w 592711"/>
                <a:gd name="connsiteY3" fmla="*/ 27657 h 30706"/>
                <a:gd name="connsiteX0" fmla="*/ 269452 w 446947"/>
                <a:gd name="connsiteY0" fmla="*/ 27657 h 27657"/>
                <a:gd name="connsiteX1" fmla="*/ 0 w 446947"/>
                <a:gd name="connsiteY1" fmla="*/ 4496 h 27657"/>
                <a:gd name="connsiteX2" fmla="*/ 446947 w 446947"/>
                <a:gd name="connsiteY2" fmla="*/ 0 h 27657"/>
                <a:gd name="connsiteX3" fmla="*/ 269452 w 446947"/>
                <a:gd name="connsiteY3" fmla="*/ 27657 h 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947" h="27657">
                  <a:moveTo>
                    <a:pt x="269452" y="27657"/>
                  </a:moveTo>
                  <a:cubicBezTo>
                    <a:pt x="108998" y="23853"/>
                    <a:pt x="175091" y="24826"/>
                    <a:pt x="0" y="4496"/>
                  </a:cubicBezTo>
                  <a:cubicBezTo>
                    <a:pt x="209970" y="15775"/>
                    <a:pt x="341314" y="7968"/>
                    <a:pt x="446947" y="0"/>
                  </a:cubicBezTo>
                  <a:cubicBezTo>
                    <a:pt x="361257" y="19658"/>
                    <a:pt x="361550" y="25319"/>
                    <a:pt x="269452" y="27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 useBgFill="1">
          <p:nvSpPr>
            <p:cNvPr id="44" name="자유형 21"/>
            <p:cNvSpPr/>
            <p:nvPr/>
          </p:nvSpPr>
          <p:spPr bwMode="white">
            <a:xfrm rot="364670">
              <a:off x="2275845" y="2716278"/>
              <a:ext cx="993272" cy="78198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775364"/>
                <a:gd name="connsiteY0" fmla="*/ 53702 h 56968"/>
                <a:gd name="connsiteX1" fmla="*/ 0 w 775364"/>
                <a:gd name="connsiteY1" fmla="*/ 0 h 56968"/>
                <a:gd name="connsiteX2" fmla="*/ 775364 w 775364"/>
                <a:gd name="connsiteY2" fmla="*/ 53702 h 56968"/>
                <a:gd name="connsiteX0" fmla="*/ 993272 w 993272"/>
                <a:gd name="connsiteY0" fmla="*/ 46309 h 49575"/>
                <a:gd name="connsiteX1" fmla="*/ 0 w 993272"/>
                <a:gd name="connsiteY1" fmla="*/ 0 h 49575"/>
                <a:gd name="connsiteX2" fmla="*/ 993272 w 993272"/>
                <a:gd name="connsiteY2" fmla="*/ 46309 h 49575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272" h="78198">
                  <a:moveTo>
                    <a:pt x="993272" y="46309"/>
                  </a:moveTo>
                  <a:cubicBezTo>
                    <a:pt x="690361" y="78198"/>
                    <a:pt x="254822" y="64116"/>
                    <a:pt x="0" y="0"/>
                  </a:cubicBezTo>
                  <a:lnTo>
                    <a:pt x="993272" y="463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 useBgFill="1">
          <p:nvSpPr>
            <p:cNvPr id="45" name="자유형 22"/>
            <p:cNvSpPr/>
            <p:nvPr/>
          </p:nvSpPr>
          <p:spPr bwMode="white">
            <a:xfrm rot="364670">
              <a:off x="3524108" y="2525397"/>
              <a:ext cx="1374755" cy="301135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775364"/>
                <a:gd name="connsiteY0" fmla="*/ 53702 h 56968"/>
                <a:gd name="connsiteX1" fmla="*/ 0 w 775364"/>
                <a:gd name="connsiteY1" fmla="*/ 0 h 56968"/>
                <a:gd name="connsiteX2" fmla="*/ 775364 w 775364"/>
                <a:gd name="connsiteY2" fmla="*/ 53702 h 56968"/>
                <a:gd name="connsiteX0" fmla="*/ 993272 w 993272"/>
                <a:gd name="connsiteY0" fmla="*/ 46309 h 49575"/>
                <a:gd name="connsiteX1" fmla="*/ 0 w 993272"/>
                <a:gd name="connsiteY1" fmla="*/ 0 h 49575"/>
                <a:gd name="connsiteX2" fmla="*/ 993272 w 993272"/>
                <a:gd name="connsiteY2" fmla="*/ 46309 h 49575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  <a:gd name="connsiteX0" fmla="*/ 1256465 w 1256465"/>
                <a:gd name="connsiteY0" fmla="*/ 0 h 313132"/>
                <a:gd name="connsiteX1" fmla="*/ 0 w 1256465"/>
                <a:gd name="connsiteY1" fmla="*/ 249016 h 313132"/>
                <a:gd name="connsiteX2" fmla="*/ 1256465 w 1256465"/>
                <a:gd name="connsiteY2" fmla="*/ 0 h 313132"/>
                <a:gd name="connsiteX0" fmla="*/ 1374755 w 1374755"/>
                <a:gd name="connsiteY0" fmla="*/ 0 h 365251"/>
                <a:gd name="connsiteX1" fmla="*/ 0 w 1374755"/>
                <a:gd name="connsiteY1" fmla="*/ 301135 h 365251"/>
                <a:gd name="connsiteX2" fmla="*/ 1374755 w 1374755"/>
                <a:gd name="connsiteY2" fmla="*/ 0 h 365251"/>
                <a:gd name="connsiteX0" fmla="*/ 1374755 w 1374755"/>
                <a:gd name="connsiteY0" fmla="*/ 0 h 365251"/>
                <a:gd name="connsiteX1" fmla="*/ 0 w 1374755"/>
                <a:gd name="connsiteY1" fmla="*/ 301135 h 365251"/>
                <a:gd name="connsiteX2" fmla="*/ 1374755 w 1374755"/>
                <a:gd name="connsiteY2" fmla="*/ 0 h 365251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755" h="301135">
                  <a:moveTo>
                    <a:pt x="1374755" y="0"/>
                  </a:moveTo>
                  <a:cubicBezTo>
                    <a:pt x="866923" y="177221"/>
                    <a:pt x="721038" y="238239"/>
                    <a:pt x="0" y="301135"/>
                  </a:cubicBezTo>
                  <a:cubicBezTo>
                    <a:pt x="453238" y="220422"/>
                    <a:pt x="666652" y="225379"/>
                    <a:pt x="13747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직사각형 24"/>
          <p:cNvSpPr/>
          <p:nvPr/>
        </p:nvSpPr>
        <p:spPr>
          <a:xfrm rot="21414807">
            <a:off x="3178071" y="1527754"/>
            <a:ext cx="3681612" cy="80399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118457"/>
              </a:avLst>
            </a:prstTxWarp>
            <a:spAutoFit/>
          </a:bodyPr>
          <a:lstStyle/>
          <a:p>
            <a:r>
              <a:rPr lang="en-US" altLang="ko-KR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Terima</a:t>
            </a:r>
            <a:r>
              <a:rPr lang="en-US" altLang="ko-KR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Kasih</a:t>
            </a:r>
            <a:endParaRPr lang="ko-KR" alt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  <p:extLst>
      <p:ext uri="{BB962C8B-B14F-4D97-AF65-F5344CB8AC3E}">
        <p14:creationId xmlns:p14="http://schemas.microsoft.com/office/powerpoint/2010/main" val="28355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Pendahuluan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타원 4"/>
          <p:cNvSpPr/>
          <p:nvPr/>
        </p:nvSpPr>
        <p:spPr>
          <a:xfrm>
            <a:off x="393467" y="1599540"/>
            <a:ext cx="2042731" cy="2042732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그룹 60"/>
          <p:cNvGrpSpPr/>
          <p:nvPr/>
        </p:nvGrpSpPr>
        <p:grpSpPr>
          <a:xfrm>
            <a:off x="314020" y="1594406"/>
            <a:ext cx="2253506" cy="2042732"/>
            <a:chOff x="5075123" y="3442121"/>
            <a:chExt cx="2481953" cy="2249809"/>
          </a:xfrm>
        </p:grpSpPr>
        <p:sp>
          <p:nvSpPr>
            <p:cNvPr id="9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타원 20"/>
          <p:cNvSpPr/>
          <p:nvPr/>
        </p:nvSpPr>
        <p:spPr>
          <a:xfrm>
            <a:off x="2687616" y="1110364"/>
            <a:ext cx="486758" cy="486757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그룹 60"/>
          <p:cNvGrpSpPr/>
          <p:nvPr/>
        </p:nvGrpSpPr>
        <p:grpSpPr>
          <a:xfrm>
            <a:off x="2668685" y="1109142"/>
            <a:ext cx="536983" cy="486757"/>
            <a:chOff x="5075123" y="3442121"/>
            <a:chExt cx="2481953" cy="2249809"/>
          </a:xfrm>
        </p:grpSpPr>
        <p:sp>
          <p:nvSpPr>
            <p:cNvPr id="17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0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타원 29"/>
          <p:cNvSpPr/>
          <p:nvPr/>
        </p:nvSpPr>
        <p:spPr>
          <a:xfrm>
            <a:off x="3137236" y="1726200"/>
            <a:ext cx="486758" cy="486757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그룹 60"/>
          <p:cNvGrpSpPr/>
          <p:nvPr/>
        </p:nvGrpSpPr>
        <p:grpSpPr>
          <a:xfrm>
            <a:off x="3118305" y="1724977"/>
            <a:ext cx="536983" cy="486757"/>
            <a:chOff x="5075123" y="3442121"/>
            <a:chExt cx="2481953" cy="2249809"/>
          </a:xfrm>
        </p:grpSpPr>
        <p:sp>
          <p:nvSpPr>
            <p:cNvPr id="25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타원 38"/>
          <p:cNvSpPr/>
          <p:nvPr/>
        </p:nvSpPr>
        <p:spPr>
          <a:xfrm>
            <a:off x="3297050" y="2384729"/>
            <a:ext cx="486758" cy="486757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그룹 60"/>
          <p:cNvGrpSpPr/>
          <p:nvPr/>
        </p:nvGrpSpPr>
        <p:grpSpPr>
          <a:xfrm>
            <a:off x="3278119" y="2383507"/>
            <a:ext cx="536983" cy="486757"/>
            <a:chOff x="5075123" y="3442121"/>
            <a:chExt cx="2481953" cy="2249809"/>
          </a:xfrm>
        </p:grpSpPr>
        <p:sp>
          <p:nvSpPr>
            <p:cNvPr id="33" name="타원 4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6" name="자유형 4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자유형 4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타원 47"/>
          <p:cNvSpPr/>
          <p:nvPr/>
        </p:nvSpPr>
        <p:spPr>
          <a:xfrm>
            <a:off x="3137236" y="3006268"/>
            <a:ext cx="486758" cy="486757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그룹 60"/>
          <p:cNvGrpSpPr/>
          <p:nvPr/>
        </p:nvGrpSpPr>
        <p:grpSpPr>
          <a:xfrm>
            <a:off x="3118305" y="3005045"/>
            <a:ext cx="536983" cy="486757"/>
            <a:chOff x="5075123" y="3442121"/>
            <a:chExt cx="2481953" cy="2249809"/>
          </a:xfrm>
        </p:grpSpPr>
        <p:sp>
          <p:nvSpPr>
            <p:cNvPr id="41" name="타원 49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4" name="자유형 5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5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타원 58"/>
          <p:cNvSpPr/>
          <p:nvPr/>
        </p:nvSpPr>
        <p:spPr>
          <a:xfrm>
            <a:off x="2687616" y="3602926"/>
            <a:ext cx="486758" cy="486757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그룹 60"/>
          <p:cNvGrpSpPr/>
          <p:nvPr/>
        </p:nvGrpSpPr>
        <p:grpSpPr>
          <a:xfrm>
            <a:off x="2668685" y="3601701"/>
            <a:ext cx="536983" cy="486757"/>
            <a:chOff x="5075123" y="3442121"/>
            <a:chExt cx="2481953" cy="2249809"/>
          </a:xfrm>
        </p:grpSpPr>
        <p:sp>
          <p:nvSpPr>
            <p:cNvPr id="49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2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직사각형 67"/>
          <p:cNvSpPr/>
          <p:nvPr/>
        </p:nvSpPr>
        <p:spPr>
          <a:xfrm>
            <a:off x="3203172" y="1093705"/>
            <a:ext cx="524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dibutuhkan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makanan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minuman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7405" y="1850301"/>
            <a:ext cx="173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Penjajakan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kerjasama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gula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farmasi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sukrosa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pharmaceutical 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grade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직사각형 67"/>
          <p:cNvSpPr/>
          <p:nvPr/>
        </p:nvSpPr>
        <p:spPr>
          <a:xfrm>
            <a:off x="3693553" y="1737995"/>
            <a:ext cx="524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(2,5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uta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ton/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ahun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Indonesia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mengimpor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400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ribu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ton/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tahun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직사각형 67"/>
          <p:cNvSpPr/>
          <p:nvPr/>
        </p:nvSpPr>
        <p:spPr>
          <a:xfrm>
            <a:off x="3844852" y="2373521"/>
            <a:ext cx="524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lokal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memproduksi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rafinasi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seluruhnya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raw sugar impor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직사각형 67"/>
          <p:cNvSpPr/>
          <p:nvPr/>
        </p:nvSpPr>
        <p:spPr>
          <a:xfrm>
            <a:off x="3693553" y="2978320"/>
            <a:ext cx="524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gula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sukrosa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terlalu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rumit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Unpad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menyiapkan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teknologinya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직사각형 67"/>
          <p:cNvSpPr/>
          <p:nvPr/>
        </p:nvSpPr>
        <p:spPr>
          <a:xfrm>
            <a:off x="3220143" y="3601972"/>
            <a:ext cx="5248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Unpad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cukup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menyiapkan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baku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MRI contrast agents,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gadolinium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oksida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salah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baku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contrast agents)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tailing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tambang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timah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6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1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Lampiran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382000" cy="4114800"/>
          </a:xfrm>
        </p:spPr>
        <p:txBody>
          <a:bodyPr>
            <a:normAutofit/>
          </a:bodyPr>
          <a:lstStyle/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tabLst>
                <a:tab pos="1828800" algn="l"/>
              </a:tabLst>
            </a:pPr>
            <a:r>
              <a:rPr lang="en-US" dirty="0">
                <a:solidFill>
                  <a:schemeClr val="tx1"/>
                </a:solidFill>
              </a:rPr>
              <a:t>Data </a:t>
            </a:r>
            <a:r>
              <a:rPr lang="en-US" dirty="0" err="1">
                <a:solidFill>
                  <a:schemeClr val="tx1"/>
                </a:solidFill>
              </a:rPr>
              <a:t>tambahan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"/>
            <a:ext cx="7772400" cy="857249"/>
          </a:xfrm>
        </p:spPr>
        <p:txBody>
          <a:bodyPr>
            <a:normAutofit/>
          </a:bodyPr>
          <a:lstStyle/>
          <a:p>
            <a:pPr algn="l"/>
            <a:r>
              <a:rPr lang="en-GB" sz="2000" b="0" dirty="0" err="1">
                <a:solidFill>
                  <a:srgbClr val="C00000"/>
                </a:solidFill>
              </a:rPr>
              <a:t>Bagaimana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dengan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kualitas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i="1" dirty="0">
                <a:solidFill>
                  <a:srgbClr val="C00000"/>
                </a:solidFill>
              </a:rPr>
              <a:t>raw sugar </a:t>
            </a:r>
            <a:r>
              <a:rPr lang="en-GB" sz="2000" b="0" dirty="0">
                <a:solidFill>
                  <a:srgbClr val="C00000"/>
                </a:solidFill>
              </a:rPr>
              <a:t>yang </a:t>
            </a:r>
            <a:r>
              <a:rPr lang="en-GB" sz="2000" b="0" dirty="0" err="1">
                <a:solidFill>
                  <a:srgbClr val="C00000"/>
                </a:solidFill>
              </a:rPr>
              <a:t>digunakan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dalam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penelitian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ini</a:t>
            </a:r>
            <a:r>
              <a:rPr lang="en-GB" sz="2000" b="0" dirty="0">
                <a:solidFill>
                  <a:srgbClr val="C00000"/>
                </a:solidFill>
              </a:rPr>
              <a:t> ?? </a:t>
            </a:r>
            <a:r>
              <a:rPr lang="en-GB" sz="2000" b="0" dirty="0" err="1">
                <a:solidFill>
                  <a:srgbClr val="C00000"/>
                </a:solidFill>
              </a:rPr>
              <a:t>Apakah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ditentukan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dahulu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sebelum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proses</a:t>
            </a:r>
            <a:r>
              <a:rPr lang="en-GB" sz="2000" b="0" dirty="0">
                <a:solidFill>
                  <a:srgbClr val="C00000"/>
                </a:solidFill>
              </a:rPr>
              <a:t> </a:t>
            </a:r>
            <a:r>
              <a:rPr lang="en-GB" sz="2000" b="0" dirty="0" err="1">
                <a:solidFill>
                  <a:srgbClr val="C00000"/>
                </a:solidFill>
              </a:rPr>
              <a:t>pemurnian</a:t>
            </a:r>
            <a:r>
              <a:rPr lang="en-GB" sz="2000" b="0" dirty="0">
                <a:solidFill>
                  <a:srgbClr val="C00000"/>
                </a:solidFill>
              </a:rPr>
              <a:t>?</a:t>
            </a:r>
            <a:endParaRPr lang="en-US" sz="2000" b="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95350"/>
            <a:ext cx="8382000" cy="4114800"/>
          </a:xfrm>
        </p:spPr>
        <p:txBody>
          <a:bodyPr>
            <a:normAutofit/>
          </a:bodyPr>
          <a:lstStyle/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94138"/>
              </p:ext>
            </p:extLst>
          </p:nvPr>
        </p:nvGraphicFramePr>
        <p:xfrm>
          <a:off x="1752600" y="1047750"/>
          <a:ext cx="5791200" cy="376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64">
                <a:tc>
                  <a:txBody>
                    <a:bodyPr/>
                    <a:lstStyle/>
                    <a:p>
                      <a:r>
                        <a:rPr lang="id-ID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Raw</a:t>
                      </a:r>
                      <a:r>
                        <a:rPr lang="id-ID" sz="1200" baseline="0" dirty="0"/>
                        <a:t> Sugar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650">
                <a:tc>
                  <a:txBody>
                    <a:bodyPr/>
                    <a:lstStyle/>
                    <a:p>
                      <a:r>
                        <a:rPr lang="id-ID" sz="1200" dirty="0"/>
                        <a:t>Identifikasi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rgbClr val="FF0000"/>
                          </a:solidFill>
                        </a:rPr>
                        <a:t>Hablur</a:t>
                      </a:r>
                      <a:r>
                        <a:rPr lang="id-ID" sz="1200" baseline="0" dirty="0">
                          <a:solidFill>
                            <a:srgbClr val="FF0000"/>
                          </a:solidFill>
                        </a:rPr>
                        <a:t> berwarna kekuningan</a:t>
                      </a:r>
                      <a:r>
                        <a:rPr lang="id-ID" sz="1200" dirty="0"/>
                        <a:t>, masa berbentuk kubus,</a:t>
                      </a:r>
                      <a:r>
                        <a:rPr lang="id-ID" sz="1200" baseline="0" dirty="0"/>
                        <a:t> rasa manis, stabil di udara, </a:t>
                      </a:r>
                      <a:r>
                        <a:rPr lang="id-ID" sz="1200" baseline="0" dirty="0">
                          <a:solidFill>
                            <a:srgbClr val="FF0000"/>
                          </a:solidFill>
                        </a:rPr>
                        <a:t>pH larutan 4,74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12">
                <a:tc>
                  <a:txBody>
                    <a:bodyPr/>
                    <a:lstStyle/>
                    <a:p>
                      <a:r>
                        <a:rPr lang="id-ID" sz="1200" dirty="0"/>
                        <a:t>Polarimeter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rgbClr val="FF0000"/>
                          </a:solidFill>
                        </a:rPr>
                        <a:t>+58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12">
                <a:tc>
                  <a:txBody>
                    <a:bodyPr/>
                    <a:lstStyle/>
                    <a:p>
                      <a:r>
                        <a:rPr lang="id-ID" sz="1200" dirty="0"/>
                        <a:t>Derajat Keputihan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1025,667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7">
                <a:tc>
                  <a:txBody>
                    <a:bodyPr/>
                    <a:lstStyle/>
                    <a:p>
                      <a:r>
                        <a:rPr lang="id-ID" sz="1200" dirty="0"/>
                        <a:t>Batas Klorida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Kurang dari 35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52">
                <a:tc>
                  <a:txBody>
                    <a:bodyPr/>
                    <a:lstStyle/>
                    <a:p>
                      <a:r>
                        <a:rPr lang="id-ID" sz="1200" dirty="0"/>
                        <a:t>Batas Sulfat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rgbClr val="FF0000"/>
                          </a:solidFill>
                        </a:rPr>
                        <a:t>Diatas 60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12">
                <a:tc>
                  <a:txBody>
                    <a:bodyPr/>
                    <a:lstStyle/>
                    <a:p>
                      <a:r>
                        <a:rPr lang="id-ID" sz="1200" dirty="0"/>
                        <a:t>Logam Berat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Kurang dari 5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650">
                <a:tc>
                  <a:txBody>
                    <a:bodyPr/>
                    <a:lstStyle/>
                    <a:p>
                      <a:r>
                        <a:rPr lang="id-ID" sz="1200" dirty="0"/>
                        <a:t>Kalsium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tx1"/>
                          </a:solidFill>
                        </a:rPr>
                        <a:t>Larutan Jernih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2900"/>
            <a:ext cx="7696200" cy="628649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Spesifikasi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Gula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Tebu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00100"/>
            <a:ext cx="8382000" cy="4000500"/>
          </a:xfrm>
        </p:spPr>
        <p:txBody>
          <a:bodyPr>
            <a:normAutofit fontScale="77500" lnSpcReduction="20000"/>
          </a:bodyPr>
          <a:lstStyle/>
          <a:p>
            <a:pPr algn="l">
              <a:tabLst>
                <a:tab pos="2114550" algn="l"/>
              </a:tabLst>
            </a:pPr>
            <a:endParaRPr lang="en-GB" b="1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Icumsa</a:t>
            </a:r>
            <a:r>
              <a:rPr lang="en-GB" dirty="0">
                <a:solidFill>
                  <a:schemeClr val="tx1"/>
                </a:solidFill>
              </a:rPr>
              <a:t>	:  100 RBU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 err="1">
                <a:solidFill>
                  <a:schemeClr val="tx1"/>
                </a:solidFill>
              </a:rPr>
              <a:t>Polarisai</a:t>
            </a:r>
            <a:r>
              <a:rPr lang="en-GB" dirty="0">
                <a:solidFill>
                  <a:schemeClr val="tx1"/>
                </a:solidFill>
              </a:rPr>
              <a:t>	: 	Min. 99,50%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>
                <a:solidFill>
                  <a:schemeClr val="tx1"/>
                </a:solidFill>
              </a:rPr>
              <a:t>Kadar </a:t>
            </a:r>
            <a:r>
              <a:rPr lang="en-GB" dirty="0" err="1">
                <a:solidFill>
                  <a:schemeClr val="tx1"/>
                </a:solidFill>
              </a:rPr>
              <a:t>abu</a:t>
            </a:r>
            <a:r>
              <a:rPr lang="en-GB" dirty="0">
                <a:solidFill>
                  <a:schemeClr val="tx1"/>
                </a:solidFill>
              </a:rPr>
              <a:t>	: 	</a:t>
            </a:r>
            <a:r>
              <a:rPr lang="en-GB" dirty="0" err="1">
                <a:solidFill>
                  <a:schemeClr val="tx1"/>
                </a:solidFill>
              </a:rPr>
              <a:t>Maks</a:t>
            </a:r>
            <a:r>
              <a:rPr lang="en-GB" dirty="0">
                <a:solidFill>
                  <a:schemeClr val="tx1"/>
                </a:solidFill>
              </a:rPr>
              <a:t>. 0,15% 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>
                <a:solidFill>
                  <a:schemeClr val="tx1"/>
                </a:solidFill>
              </a:rPr>
              <a:t>Kadar air	: 	</a:t>
            </a:r>
            <a:r>
              <a:rPr lang="en-GB" dirty="0" err="1">
                <a:solidFill>
                  <a:schemeClr val="tx1"/>
                </a:solidFill>
              </a:rPr>
              <a:t>Maks</a:t>
            </a:r>
            <a:r>
              <a:rPr lang="en-GB" dirty="0">
                <a:solidFill>
                  <a:schemeClr val="tx1"/>
                </a:solidFill>
              </a:rPr>
              <a:t>. 0,10% 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00300" algn="l"/>
              </a:tabLst>
            </a:pPr>
            <a:r>
              <a:rPr lang="en-GB" dirty="0" err="1">
                <a:solidFill>
                  <a:schemeClr val="tx1"/>
                </a:solidFill>
              </a:rPr>
              <a:t>Kelarutan</a:t>
            </a:r>
            <a:r>
              <a:rPr lang="en-GB" dirty="0">
                <a:solidFill>
                  <a:schemeClr val="tx1"/>
                </a:solidFill>
              </a:rPr>
              <a:t>	: 	100% Free Flowing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 err="1">
                <a:solidFill>
                  <a:schemeClr val="tx1"/>
                </a:solidFill>
              </a:rPr>
              <a:t>Radiasi</a:t>
            </a:r>
            <a:r>
              <a:rPr lang="en-GB" dirty="0">
                <a:solidFill>
                  <a:schemeClr val="tx1"/>
                </a:solidFill>
              </a:rPr>
              <a:t>	: 	</a:t>
            </a:r>
            <a:r>
              <a:rPr lang="en-GB" dirty="0" err="1">
                <a:solidFill>
                  <a:schemeClr val="tx1"/>
                </a:solidFill>
              </a:rPr>
              <a:t>Tersertifikasi</a:t>
            </a:r>
            <a:r>
              <a:rPr lang="en-GB" dirty="0">
                <a:solidFill>
                  <a:schemeClr val="tx1"/>
                </a:solidFill>
              </a:rPr>
              <a:t> normal (Normal Certified)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 err="1">
                <a:solidFill>
                  <a:schemeClr val="tx1"/>
                </a:solidFill>
              </a:rPr>
              <a:t>Warna</a:t>
            </a:r>
            <a:r>
              <a:rPr lang="en-GB" dirty="0">
                <a:solidFill>
                  <a:schemeClr val="tx1"/>
                </a:solidFill>
              </a:rPr>
              <a:t>	: 	</a:t>
            </a:r>
            <a:r>
              <a:rPr lang="en-GB" dirty="0" err="1">
                <a:solidFill>
                  <a:schemeClr val="tx1"/>
                </a:solidFill>
              </a:rPr>
              <a:t>Putih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dirty="0">
                <a:solidFill>
                  <a:schemeClr val="tx1"/>
                </a:solidFill>
              </a:rPr>
              <a:t>Granulation</a:t>
            </a:r>
            <a:r>
              <a:rPr lang="en-GB" dirty="0"/>
              <a:t>	: 	</a:t>
            </a:r>
            <a:r>
              <a:rPr lang="en-GB" dirty="0" err="1">
                <a:solidFill>
                  <a:schemeClr val="tx1"/>
                </a:solidFill>
              </a:rPr>
              <a:t>halus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tabLst>
                <a:tab pos="2114550" algn="l"/>
                <a:tab pos="2457450" algn="l"/>
              </a:tabLs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1"/>
            <a:ext cx="7772400" cy="40005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Syarat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Gula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Rafinasi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17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1"/>
            <a:ext cx="7772400" cy="514350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rgbClr val="C00000"/>
                </a:solidFill>
              </a:rPr>
              <a:t>Standar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dan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Spesifikasi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Gula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Rafinasi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001000" cy="411480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 err="1">
                <a:solidFill>
                  <a:schemeClr val="tx1"/>
                </a:solidFill>
              </a:rPr>
              <a:t>Contoh</a:t>
            </a:r>
            <a:r>
              <a:rPr lang="en-GB" b="1" dirty="0">
                <a:solidFill>
                  <a:schemeClr val="tx1"/>
                </a:solidFill>
              </a:rPr>
              <a:t>: REFINED SUGAR GRADE </a:t>
            </a:r>
            <a:r>
              <a:rPr lang="en-GB" dirty="0">
                <a:solidFill>
                  <a:schemeClr val="tx1"/>
                </a:solidFill>
              </a:rPr>
              <a:t>A 45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Origin	: 	Brazil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 err="1">
                <a:solidFill>
                  <a:schemeClr val="tx1"/>
                </a:solidFill>
              </a:rPr>
              <a:t>Icumsa</a:t>
            </a:r>
            <a:r>
              <a:rPr lang="en-GB" dirty="0">
                <a:solidFill>
                  <a:schemeClr val="tx1"/>
                </a:solidFill>
              </a:rPr>
              <a:t>	: 	45 RBU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Polarization	: 	99.80% Min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Ash content	: 	0.04% Max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Moisture	: 	0.04% Max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Solubility	: 	100% Free Flowing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Radiation	: 	Normal Certified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Colour	: 	Sparkling White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r>
              <a:rPr lang="en-GB" dirty="0">
                <a:solidFill>
                  <a:schemeClr val="tx1"/>
                </a:solidFill>
              </a:rPr>
              <a:t>Granulation	: 	Fine</a:t>
            </a: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1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GB" dirty="0"/>
              <a:t>ICUMSA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382000" cy="41148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tabLst>
                <a:tab pos="1828800" algn="l"/>
              </a:tabLst>
            </a:pPr>
            <a:r>
              <a:rPr lang="en-GB" dirty="0">
                <a:solidFill>
                  <a:schemeClr val="tx1"/>
                </a:solidFill>
              </a:rPr>
              <a:t>International Commission for Uniform 	Methods   of Sugar Analysis</a:t>
            </a:r>
          </a:p>
          <a:p>
            <a:pPr marL="342900" indent="-342900" algn="l">
              <a:buFont typeface="Arial" pitchFamily="34" charset="0"/>
              <a:buChar char="•"/>
              <a:tabLst>
                <a:tab pos="1828800" algn="l"/>
              </a:tabLst>
            </a:pPr>
            <a:r>
              <a:rPr lang="en-GB" dirty="0">
                <a:solidFill>
                  <a:schemeClr val="tx1"/>
                </a:solidFill>
              </a:rPr>
              <a:t>An ICUMSA rating is an international unit for ex- pressing the purity of the sugar in solution, and is directly related to the colour of the sugar</a:t>
            </a:r>
            <a:r>
              <a:rPr lang="en-GB" dirty="0"/>
              <a:t>. </a:t>
            </a:r>
          </a:p>
          <a:p>
            <a:pPr algn="l">
              <a:tabLst>
                <a:tab pos="342900" algn="l"/>
                <a:tab pos="1828800" algn="l"/>
              </a:tabLst>
            </a:pPr>
            <a:r>
              <a:rPr lang="en-GB" dirty="0">
                <a:solidFill>
                  <a:schemeClr val="tx1"/>
                </a:solidFill>
              </a:rPr>
              <a:t>	For Brazilian sugar, the lower the ICUMSA figure </a:t>
            </a:r>
          </a:p>
          <a:p>
            <a:pPr algn="l">
              <a:tabLst>
                <a:tab pos="342900" algn="l"/>
                <a:tab pos="1828800" algn="l"/>
              </a:tabLst>
            </a:pPr>
            <a:r>
              <a:rPr lang="en-GB" dirty="0">
                <a:solidFill>
                  <a:schemeClr val="tx1"/>
                </a:solidFill>
              </a:rPr>
              <a:t>	the whiter the sugar.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GB" dirty="0">
              <a:solidFill>
                <a:schemeClr val="tx1"/>
              </a:solidFill>
            </a:endParaRPr>
          </a:p>
          <a:p>
            <a:pPr algn="l" defTabSz="1028700">
              <a:tabLst>
                <a:tab pos="2171700" algn="l"/>
                <a:tab pos="24003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1"/>
            <a:ext cx="7772400" cy="285750"/>
          </a:xfrm>
        </p:spPr>
        <p:txBody>
          <a:bodyPr>
            <a:noAutofit/>
          </a:bodyPr>
          <a:lstStyle/>
          <a:p>
            <a:r>
              <a:rPr lang="en-US" sz="2400" dirty="0" err="1"/>
              <a:t>Catatan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00100"/>
            <a:ext cx="8382000" cy="4000500"/>
          </a:xfrm>
        </p:spPr>
        <p:txBody>
          <a:bodyPr>
            <a:normAutofit/>
          </a:bodyPr>
          <a:lstStyle/>
          <a:p>
            <a:pPr marL="228600" indent="-228600" algn="l">
              <a:buFont typeface="Arial" pitchFamily="34" charset="0"/>
              <a:buChar char="•"/>
              <a:tabLst>
                <a:tab pos="2114550" algn="l"/>
                <a:tab pos="2457450" algn="l"/>
              </a:tabLst>
            </a:pPr>
            <a:r>
              <a:rPr lang="en-US" sz="2000" dirty="0" err="1">
                <a:solidFill>
                  <a:schemeClr val="tx1"/>
                </a:solidFill>
              </a:rPr>
              <a:t>Impor</a:t>
            </a:r>
            <a:r>
              <a:rPr lang="en-US" sz="2000" dirty="0">
                <a:solidFill>
                  <a:schemeClr val="tx1"/>
                </a:solidFill>
              </a:rPr>
              <a:t> raw sugar </a:t>
            </a:r>
            <a:r>
              <a:rPr lang="en-US" sz="2000" dirty="0" err="1">
                <a:solidFill>
                  <a:schemeClr val="tx1"/>
                </a:solidFill>
              </a:rPr>
              <a:t>tahun</a:t>
            </a:r>
            <a:r>
              <a:rPr lang="en-US" sz="2000" dirty="0">
                <a:solidFill>
                  <a:schemeClr val="tx1"/>
                </a:solidFill>
              </a:rPr>
              <a:t> 2011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rafinasi</a:t>
            </a:r>
            <a:r>
              <a:rPr lang="en-US" sz="2000" dirty="0">
                <a:solidFill>
                  <a:schemeClr val="tx1"/>
                </a:solidFill>
              </a:rPr>
              <a:t> 2,42 </a:t>
            </a:r>
            <a:r>
              <a:rPr lang="en-US" sz="2000" dirty="0" err="1">
                <a:solidFill>
                  <a:schemeClr val="tx1"/>
                </a:solidFill>
              </a:rPr>
              <a:t>ju-ta</a:t>
            </a:r>
            <a:r>
              <a:rPr lang="en-US" sz="2000" dirty="0">
                <a:solidFill>
                  <a:schemeClr val="tx1"/>
                </a:solidFill>
              </a:rPr>
              <a:t> ton.</a:t>
            </a:r>
          </a:p>
          <a:p>
            <a:pPr marL="228600" indent="-228600" algn="l">
              <a:buFont typeface="Arial" pitchFamily="34" charset="0"/>
              <a:buChar char="•"/>
              <a:tabLst>
                <a:tab pos="2114550" algn="l"/>
                <a:tab pos="245745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total </a:t>
            </a:r>
            <a:r>
              <a:rPr lang="en-US" sz="2000" dirty="0" err="1">
                <a:solidFill>
                  <a:schemeClr val="tx1"/>
                </a:solidFill>
              </a:rPr>
              <a:t>kuota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impor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raw sugar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tahun</a:t>
            </a:r>
            <a:r>
              <a:rPr lang="en-US" sz="2000" dirty="0">
                <a:solidFill>
                  <a:schemeClr val="tx1"/>
                </a:solidFill>
              </a:rPr>
              <a:t> 2016 yang </a:t>
            </a:r>
            <a:r>
              <a:rPr lang="en-US" sz="2000" dirty="0" err="1">
                <a:solidFill>
                  <a:schemeClr val="tx1"/>
                </a:solidFill>
              </a:rPr>
              <a:t>ditugaskan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PT Perkebunan Nusantara X, </a:t>
            </a:r>
            <a:r>
              <a:rPr lang="en-US" sz="2000" dirty="0" err="1">
                <a:solidFill>
                  <a:schemeClr val="tx1"/>
                </a:solidFill>
              </a:rPr>
              <a:t>yakni</a:t>
            </a:r>
            <a:r>
              <a:rPr lang="en-US" sz="2000" dirty="0">
                <a:solidFill>
                  <a:schemeClr val="tx1"/>
                </a:solidFill>
              </a:rPr>
              <a:t> 381 </a:t>
            </a:r>
            <a:r>
              <a:rPr lang="en-US" sz="2000" dirty="0" err="1">
                <a:solidFill>
                  <a:schemeClr val="tx1"/>
                </a:solidFill>
              </a:rPr>
              <a:t>ribu</a:t>
            </a:r>
            <a:r>
              <a:rPr lang="en-US" sz="2000" dirty="0">
                <a:solidFill>
                  <a:schemeClr val="tx1"/>
                </a:solidFill>
              </a:rPr>
              <a:t> ton.</a:t>
            </a:r>
          </a:p>
          <a:p>
            <a:pPr marL="228600" indent="-228600" algn="l">
              <a:buFont typeface="Arial" pitchFamily="34" charset="0"/>
              <a:buChar char="•"/>
              <a:tabLst>
                <a:tab pos="2114550" algn="l"/>
                <a:tab pos="2457450" algn="l"/>
              </a:tabLst>
            </a:pP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impor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rafinasi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memenuhi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kebutuhan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industri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>
              <a:tabLst>
                <a:tab pos="2114550" algn="l"/>
                <a:tab pos="245745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	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Pentahelix 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46480"/>
          </a:xfrm>
        </p:spPr>
        <p:txBody>
          <a:bodyPr/>
          <a:lstStyle/>
          <a:p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i="1" dirty="0"/>
              <a:t>Food Grade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Pharm. Grade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그룹 26"/>
          <p:cNvGrpSpPr/>
          <p:nvPr/>
        </p:nvGrpSpPr>
        <p:grpSpPr>
          <a:xfrm>
            <a:off x="3258105" y="3169367"/>
            <a:ext cx="2155193" cy="1994671"/>
            <a:chOff x="2989625" y="2271494"/>
            <a:chExt cx="3187909" cy="3187910"/>
          </a:xfrm>
          <a:solidFill>
            <a:schemeClr val="tx1"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8299998" lon="0" rev="0"/>
            </a:camera>
            <a:lightRig rig="balanced" dir="t"/>
          </a:scene3d>
        </p:grpSpPr>
        <p:sp>
          <p:nvSpPr>
            <p:cNvPr id="31" name="막힌 원호 27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pFill/>
            <a:ln>
              <a:noFill/>
            </a:ln>
            <a:sp3d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막힌 원호 28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pFill/>
            <a:ln>
              <a:noFill/>
            </a:ln>
            <a:sp3d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모서리가 둥근 직사각형 25"/>
          <p:cNvSpPr/>
          <p:nvPr/>
        </p:nvSpPr>
        <p:spPr>
          <a:xfrm flipH="1">
            <a:off x="4680430" y="1351877"/>
            <a:ext cx="2794303" cy="2121562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93000"/>
                </a:schemeClr>
              </a:gs>
              <a:gs pos="77000">
                <a:schemeClr val="bg1">
                  <a:lumMod val="51000"/>
                </a:schemeClr>
              </a:gs>
              <a:gs pos="100000">
                <a:schemeClr val="bg1">
                  <a:lumMod val="43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id-ID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Sukrosa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Yang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Memenuhi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Persyaratan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Standar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Farmakope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모서리가 둥근 직사각형 15"/>
          <p:cNvSpPr/>
          <p:nvPr/>
        </p:nvSpPr>
        <p:spPr>
          <a:xfrm>
            <a:off x="1196565" y="1331902"/>
            <a:ext cx="2694009" cy="2121562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  <a:lumMod val="50000"/>
                  <a:lumOff val="50000"/>
                </a:schemeClr>
              </a:gs>
              <a:gs pos="79000">
                <a:schemeClr val="accent1">
                  <a:shade val="93000"/>
                  <a:satMod val="130000"/>
                  <a:lumMod val="99000"/>
                  <a:lumOff val="1000"/>
                </a:schemeClr>
              </a:gs>
              <a:gs pos="100000">
                <a:schemeClr val="accent1">
                  <a:shade val="94000"/>
                  <a:satMod val="135000"/>
                  <a:lumMod val="92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Gula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Putih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(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Sukrosa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Yang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Memenuhi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Persyaratan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is-IS" altLang="ko-KR" sz="1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SNI-3140-200/Rev 2005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35" name="그룹 23"/>
          <p:cNvGrpSpPr/>
          <p:nvPr/>
        </p:nvGrpSpPr>
        <p:grpSpPr>
          <a:xfrm>
            <a:off x="3268993" y="2907827"/>
            <a:ext cx="2128733" cy="2128733"/>
            <a:chOff x="2989625" y="2271494"/>
            <a:chExt cx="3187909" cy="3187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rig="balanced" dir="t"/>
          </a:scene3d>
        </p:grpSpPr>
        <p:sp>
          <p:nvSpPr>
            <p:cNvPr id="36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69"/>
          <p:cNvSpPr>
            <a:spLocks noChangeArrowheads="1"/>
          </p:cNvSpPr>
          <p:nvPr/>
        </p:nvSpPr>
        <p:spPr bwMode="auto">
          <a:xfrm rot="19800000">
            <a:off x="3254806" y="3634388"/>
            <a:ext cx="588295" cy="15161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6566" y="931792"/>
            <a:ext cx="26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Food Grade</a:t>
            </a:r>
            <a:endParaRPr lang="ko-KR" alt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111"/>
          <p:cNvSpPr>
            <a:spLocks noChangeArrowheads="1"/>
          </p:cNvSpPr>
          <p:nvPr/>
        </p:nvSpPr>
        <p:spPr bwMode="auto">
          <a:xfrm>
            <a:off x="3667104" y="3744523"/>
            <a:ext cx="1335687" cy="687681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Oval 69"/>
          <p:cNvSpPr>
            <a:spLocks noChangeArrowheads="1"/>
          </p:cNvSpPr>
          <p:nvPr/>
        </p:nvSpPr>
        <p:spPr bwMode="auto">
          <a:xfrm rot="19800000">
            <a:off x="4659837" y="4251016"/>
            <a:ext cx="759389" cy="195704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38964" y="931792"/>
            <a:ext cx="279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Pharmaceutical Grade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54" y="2202682"/>
            <a:ext cx="1902337" cy="982874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2855841" y="4037248"/>
            <a:ext cx="228704" cy="206912"/>
            <a:chOff x="2975145" y="4130060"/>
            <a:chExt cx="228704" cy="206912"/>
          </a:xfrm>
        </p:grpSpPr>
        <p:sp>
          <p:nvSpPr>
            <p:cNvPr id="116" name="타원 20"/>
            <p:cNvSpPr/>
            <p:nvPr/>
          </p:nvSpPr>
          <p:spPr>
            <a:xfrm>
              <a:off x="2994075" y="4131282"/>
              <a:ext cx="207313" cy="205690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7" name="그룹 60"/>
            <p:cNvGrpSpPr/>
            <p:nvPr/>
          </p:nvGrpSpPr>
          <p:grpSpPr>
            <a:xfrm>
              <a:off x="2975145" y="4130060"/>
              <a:ext cx="228704" cy="205690"/>
              <a:chOff x="5075123" y="3442121"/>
              <a:chExt cx="2481953" cy="2249809"/>
            </a:xfrm>
          </p:grpSpPr>
          <p:sp>
            <p:nvSpPr>
              <p:cNvPr id="118" name="타원 22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65000">
                    <a:srgbClr val="0070C0"/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21" name="자유형 25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자유형 26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1445638" y="3988186"/>
            <a:ext cx="138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</a:rPr>
              <a:t>Food Additive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5589515" y="3786222"/>
            <a:ext cx="228704" cy="206912"/>
            <a:chOff x="2975145" y="4130060"/>
            <a:chExt cx="228704" cy="206912"/>
          </a:xfrm>
        </p:grpSpPr>
        <p:sp>
          <p:nvSpPr>
            <p:cNvPr id="127" name="타원 20"/>
            <p:cNvSpPr/>
            <p:nvPr/>
          </p:nvSpPr>
          <p:spPr>
            <a:xfrm>
              <a:off x="2994075" y="4131282"/>
              <a:ext cx="207313" cy="205690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8" name="그룹 60"/>
            <p:cNvGrpSpPr/>
            <p:nvPr/>
          </p:nvGrpSpPr>
          <p:grpSpPr>
            <a:xfrm>
              <a:off x="2975145" y="4130060"/>
              <a:ext cx="228704" cy="205690"/>
              <a:chOff x="5075123" y="3442121"/>
              <a:chExt cx="2481953" cy="2249809"/>
            </a:xfrm>
          </p:grpSpPr>
          <p:sp>
            <p:nvSpPr>
              <p:cNvPr id="129" name="타원 22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2" name="자유형 25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자유형 26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5394635" y="4432204"/>
            <a:ext cx="228704" cy="206912"/>
            <a:chOff x="2975145" y="4130060"/>
            <a:chExt cx="228704" cy="206912"/>
          </a:xfrm>
        </p:grpSpPr>
        <p:sp>
          <p:nvSpPr>
            <p:cNvPr id="137" name="타원 20"/>
            <p:cNvSpPr/>
            <p:nvPr/>
          </p:nvSpPr>
          <p:spPr>
            <a:xfrm>
              <a:off x="2994075" y="4131282"/>
              <a:ext cx="207313" cy="205690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8" name="그룹 60"/>
            <p:cNvGrpSpPr/>
            <p:nvPr/>
          </p:nvGrpSpPr>
          <p:grpSpPr>
            <a:xfrm>
              <a:off x="2975145" y="4130060"/>
              <a:ext cx="228704" cy="205690"/>
              <a:chOff x="5075123" y="3442121"/>
              <a:chExt cx="2481953" cy="2249809"/>
            </a:xfrm>
          </p:grpSpPr>
          <p:sp>
            <p:nvSpPr>
              <p:cNvPr id="139" name="타원 22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42" name="자유형 25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자유형 26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4" name="TextBox 153"/>
          <p:cNvSpPr txBox="1"/>
          <p:nvPr/>
        </p:nvSpPr>
        <p:spPr>
          <a:xfrm>
            <a:off x="5666731" y="4392360"/>
            <a:ext cx="172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Sweetening agent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864094" y="3686092"/>
            <a:ext cx="297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Diluent in syrup, tablet, capsule 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powder formulations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4022567" y="3828025"/>
            <a:ext cx="624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946" y="2246711"/>
            <a:ext cx="1902337" cy="98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Sumber Utama Sukrosa</a:t>
            </a:r>
          </a:p>
        </p:txBody>
      </p:sp>
      <p:pic>
        <p:nvPicPr>
          <p:cNvPr id="1026" name="Picture 2" descr="http://www.food-info.net/images/sugarc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01360"/>
            <a:ext cx="180849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-info.net/images/sugarbee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4305" y="1001359"/>
            <a:ext cx="1808489" cy="1622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od-info.net/images/datepal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931790"/>
            <a:ext cx="1803647" cy="1889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od-info.net/images/sorghu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29739"/>
            <a:ext cx="1808490" cy="1889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ood-info.net/images/mapletr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083" y="2929740"/>
            <a:ext cx="1808489" cy="188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idx="10"/>
          </p:nvPr>
        </p:nvSpPr>
        <p:spPr>
          <a:xfrm>
            <a:off x="325251" y="1052351"/>
            <a:ext cx="3384376" cy="157175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b="1" dirty="0"/>
              <a:t>Tebu (</a:t>
            </a:r>
            <a:r>
              <a:rPr lang="id-ID" b="1" i="1" dirty="0"/>
              <a:t>Saccharum spp.) </a:t>
            </a:r>
          </a:p>
          <a:p>
            <a:pPr marL="342900" indent="-342900">
              <a:buAutoNum type="arabicPeriod"/>
            </a:pPr>
            <a:r>
              <a:rPr lang="id-ID" b="1" dirty="0"/>
              <a:t>Bit (</a:t>
            </a:r>
            <a:r>
              <a:rPr lang="id-ID" b="1" i="1" dirty="0"/>
              <a:t>Beta vulgaris</a:t>
            </a:r>
            <a:r>
              <a:rPr lang="id-ID" b="1" dirty="0"/>
              <a:t>)</a:t>
            </a:r>
          </a:p>
          <a:p>
            <a:pPr marL="342900" indent="-342900">
              <a:buAutoNum type="arabicPeriod"/>
            </a:pPr>
            <a:r>
              <a:rPr lang="id-ID" b="1" dirty="0"/>
              <a:t>Kurma (</a:t>
            </a:r>
            <a:r>
              <a:rPr lang="id-ID" b="1" i="1" dirty="0"/>
              <a:t>Phoenix dactylifera</a:t>
            </a:r>
            <a:r>
              <a:rPr lang="id-ID" b="1" dirty="0"/>
              <a:t>)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id-ID" b="1" dirty="0"/>
              <a:t>Sorgum (</a:t>
            </a:r>
            <a:r>
              <a:rPr lang="id-ID" b="1" i="1" dirty="0"/>
              <a:t>Sorghum vulgare</a:t>
            </a:r>
            <a:r>
              <a:rPr lang="id-ID" b="1" dirty="0"/>
              <a:t>)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id-ID" b="1" dirty="0"/>
              <a:t>Mapel (</a:t>
            </a:r>
            <a:r>
              <a:rPr lang="id-ID" b="1" i="1" dirty="0"/>
              <a:t>Acer saccharum</a:t>
            </a:r>
            <a:r>
              <a:rPr lang="id-ID" b="1" dirty="0"/>
              <a:t>). </a:t>
            </a:r>
          </a:p>
          <a:p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08343" y="2254772"/>
            <a:ext cx="29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4305" y="2253539"/>
            <a:ext cx="29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4449665"/>
            <a:ext cx="29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4449665"/>
            <a:ext cx="29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7083" y="4417258"/>
            <a:ext cx="29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7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0" dirty="0"/>
              <a:t>Kandungan Dalam Tebu Sebagai Sumber Sukrosa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347614"/>
            <a:ext cx="6336704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d-ID" dirty="0"/>
              <a:t>Air (H</a:t>
            </a:r>
            <a:r>
              <a:rPr lang="id-ID" baseline="-25000" dirty="0"/>
              <a:t>2</a:t>
            </a:r>
            <a:r>
              <a:rPr lang="id-ID" dirty="0"/>
              <a:t>0) dan sukrosa (C</a:t>
            </a:r>
            <a:r>
              <a:rPr lang="id-ID" baseline="-25000" dirty="0"/>
              <a:t>12</a:t>
            </a:r>
            <a:r>
              <a:rPr lang="id-ID" dirty="0"/>
              <a:t>H</a:t>
            </a:r>
            <a:r>
              <a:rPr lang="id-ID" baseline="-25000" dirty="0"/>
              <a:t>22</a:t>
            </a:r>
            <a:r>
              <a:rPr lang="id-ID" dirty="0"/>
              <a:t>O11).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Serat atau bagasse adalah selulosa yang tidak mengandung gula.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Dekstrosa atau glukosa.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Levulosa atau fruktosa akibat tebu yang belum masak atau yang    terlalu masak.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Asam organik seperti </a:t>
            </a:r>
            <a:r>
              <a:rPr lang="id-ID" i="1" dirty="0"/>
              <a:t>glycolic, malic, succinic, tannic </a:t>
            </a:r>
            <a:r>
              <a:rPr lang="id-ID" dirty="0"/>
              <a:t>dan </a:t>
            </a:r>
            <a:r>
              <a:rPr lang="id-ID" i="1" dirty="0"/>
              <a:t>acetic acid</a:t>
            </a:r>
            <a:r>
              <a:rPr lang="id-ID" dirty="0"/>
              <a:t> yang terkandung pada tebu yang terlalu masak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Unsur nitrogen.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Zat warna, yaitu chlorophyll yang berasal dari kulit dan serat tebu.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Lilin tebu, umumnya berwarna putih menempel pada kulit tebu.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Pektin, berbentuk semacam jelly, tidak larut dalam air.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Abu atau ash, yang mengandung sisa mineral seperti potash,        kapur, soda, magnesium dll.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age result for tebu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297" y="2067694"/>
            <a:ext cx="2450703" cy="18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Syarat Gula Pharmaceutical Grade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65699"/>
              </p:ext>
            </p:extLst>
          </p:nvPr>
        </p:nvGraphicFramePr>
        <p:xfrm>
          <a:off x="135968" y="987574"/>
          <a:ext cx="8856984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Persyaratan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Farmakope Indonesia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Pemerian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Hablur</a:t>
                      </a:r>
                      <a:r>
                        <a:rPr lang="id-ID" sz="1200" baseline="0" dirty="0"/>
                        <a:t> putih atau tidak berwarna, masa hablur atau berbentuk kubus, atau serbuk hablur </a:t>
                      </a:r>
                    </a:p>
                    <a:p>
                      <a:r>
                        <a:rPr lang="id-ID" sz="1200" baseline="0" dirty="0"/>
                        <a:t>putih, tidak berbau, rasa manis, stabil di udara, larutan netral terhadap lakmus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Kelarutan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Sangat mudah larut dalam air, lebih</a:t>
                      </a:r>
                      <a:r>
                        <a:rPr lang="id-ID" sz="1200" baseline="0" dirty="0"/>
                        <a:t> mudah larut dalam air mendidih, sukar larut dalam </a:t>
                      </a:r>
                    </a:p>
                    <a:p>
                      <a:r>
                        <a:rPr lang="id-ID" sz="1200" baseline="0" dirty="0"/>
                        <a:t>etanol, tidak larut dalam kloroform dan dalam eter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Rotasi</a:t>
                      </a:r>
                      <a:r>
                        <a:rPr lang="id-ID" sz="1200" baseline="0" dirty="0"/>
                        <a:t> jenis 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Tidak kurang dari +65,9</a:t>
                      </a:r>
                      <a:r>
                        <a:rPr lang="id-ID" sz="1200" baseline="0" dirty="0">
                          <a:sym typeface="Symbol" panose="05050102010706020507" pitchFamily="18" charset="2"/>
                        </a:rPr>
                        <a:t>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Sisa pemijaran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Tidak lebih dari 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Klorida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Tidak lebih dari 35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Sulfat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Tidak lebih dari 60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Kalsium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Pada 10 mL larutan,</a:t>
                      </a:r>
                      <a:r>
                        <a:rPr lang="id-ID" sz="1200" baseline="0" dirty="0"/>
                        <a:t> larutan tetap jernih sesudah penambahan 1 mL amonium oksalat LP </a:t>
                      </a:r>
                    </a:p>
                    <a:p>
                      <a:r>
                        <a:rPr lang="id-ID" sz="1200" baseline="0" dirty="0"/>
                        <a:t>minimal selama 1 menit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Logam berat</a:t>
                      </a:r>
                      <a:r>
                        <a:rPr lang="id-ID" sz="1200" baseline="0" dirty="0"/>
                        <a:t> 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Tidak lebih dari 5 bpj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/>
                        <a:t>Gula invert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Bobot tembaga oksida tidak lebih dari 112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1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3478"/>
            <a:ext cx="8172400" cy="884466"/>
          </a:xfrm>
        </p:spPr>
        <p:txBody>
          <a:bodyPr/>
          <a:lstStyle/>
          <a:p>
            <a:r>
              <a:rPr lang="id-ID" sz="2400" dirty="0"/>
              <a:t>Proses Rafinasi </a:t>
            </a:r>
            <a:br>
              <a:rPr lang="id-ID" sz="2400" dirty="0"/>
            </a:br>
            <a:r>
              <a:rPr lang="id-ID" sz="2400" dirty="0"/>
              <a:t>Gula di Industri </a:t>
            </a:r>
            <a:br>
              <a:rPr lang="id-ID" sz="2400" dirty="0"/>
            </a:br>
            <a:r>
              <a:rPr lang="id-ID" sz="2400" dirty="0"/>
              <a:t>Saat ini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779662"/>
            <a:ext cx="3312368" cy="237626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sz="1600" dirty="0"/>
              <a:t>Afinasi, fosflotasi, karbon aktif, kristalisasi</a:t>
            </a:r>
          </a:p>
          <a:p>
            <a:pPr marL="342900" indent="-342900">
              <a:buAutoNum type="arabicPeriod"/>
            </a:pPr>
            <a:r>
              <a:rPr lang="id-ID" sz="1600" dirty="0"/>
              <a:t>Afinasi, fosflotasi, resin     penukar ion, kristalisasi</a:t>
            </a:r>
          </a:p>
          <a:p>
            <a:pPr marL="342900" indent="-342900">
              <a:buAutoNum type="arabicPeriod"/>
            </a:pPr>
            <a:r>
              <a:rPr lang="id-ID" sz="1600" dirty="0"/>
              <a:t>Afinasi, karbonatasi,        karbon aktif, kristalisasi</a:t>
            </a:r>
          </a:p>
          <a:p>
            <a:pPr marL="342900" indent="-342900">
              <a:buAutoNum type="arabicPeriod"/>
            </a:pPr>
            <a:r>
              <a:rPr lang="id-ID" sz="1600" dirty="0"/>
              <a:t>Afinasi, karbonatasi, resin penukar ion, kristalisasi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724" y="72000"/>
            <a:ext cx="5457276" cy="49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/>
              <a:t>Perusahaan Yang Melakukan Rafinasi Gula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66011" y="884466"/>
            <a:ext cx="6877789" cy="2601684"/>
          </a:xfrm>
        </p:spPr>
        <p:txBody>
          <a:bodyPr/>
          <a:lstStyle/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Angels Products (320.000 ton per tahun)</a:t>
            </a:r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Jawa Manis Rafinasi (210.000 ton per tahun)</a:t>
            </a:r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Sentra Usahatama Jaya (495.000 ton per tahun)</a:t>
            </a:r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Permata Dunia Sukses Utama (330.000 ton per tahun)</a:t>
            </a:r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Dharma Pala Usaha Sukses (50.000 ton per tahun)</a:t>
            </a:r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Sugar Labinta</a:t>
            </a:r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Duta Sugar </a:t>
            </a:r>
            <a:r>
              <a:rPr lang="id-ID" dirty="0" err="1"/>
              <a:t>Interna</a:t>
            </a:r>
            <a:r>
              <a:rPr lang="en-US" dirty="0"/>
              <a:t>s</a:t>
            </a:r>
            <a:r>
              <a:rPr lang="id-ID" dirty="0" err="1"/>
              <a:t>ional</a:t>
            </a:r>
            <a:endParaRPr lang="id-ID" dirty="0"/>
          </a:p>
          <a:p>
            <a:pPr marL="342900" indent="-342900">
              <a:spcBef>
                <a:spcPts val="936"/>
              </a:spcBef>
              <a:buFont typeface="+mj-lt"/>
              <a:buAutoNum type="arabicPeriod"/>
            </a:pPr>
            <a:r>
              <a:rPr lang="id-ID" dirty="0"/>
              <a:t>PT. </a:t>
            </a:r>
            <a:r>
              <a:rPr lang="id-ID" dirty="0" err="1"/>
              <a:t>Makasar</a:t>
            </a:r>
            <a:r>
              <a:rPr lang="id-ID" dirty="0"/>
              <a:t> </a:t>
            </a:r>
            <a:r>
              <a:rPr lang="id-ID" dirty="0" err="1"/>
              <a:t>Tene</a:t>
            </a:r>
            <a:endParaRPr lang="id-ID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id-ID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id-ID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id-ID" dirty="0"/>
          </a:p>
          <a:p>
            <a:pPr>
              <a:lnSpc>
                <a:spcPct val="150000"/>
              </a:lnSpc>
            </a:pPr>
            <a:br>
              <a:rPr lang="id-ID" dirty="0"/>
            </a:br>
            <a:endParaRPr lang="id-ID" dirty="0"/>
          </a:p>
          <a:p>
            <a:pPr>
              <a:lnSpc>
                <a:spcPct val="150000"/>
              </a:lnSpc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www.booker-tate.co.uk/wp-content/uploads/2016/03/Royal-Swaziland-Sugar-Corporatio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38550"/>
            <a:ext cx="9144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172200" y="884466"/>
            <a:ext cx="381000" cy="25254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1977931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Utilisasi </a:t>
            </a:r>
            <a:r>
              <a:rPr lang="en-US" sz="1600" b="1" dirty="0" err="1">
                <a:solidFill>
                  <a:srgbClr val="FF0000"/>
                </a:solidFill>
              </a:rPr>
              <a:t>belum</a:t>
            </a:r>
            <a:r>
              <a:rPr lang="en-US" sz="1600" b="1" dirty="0">
                <a:solidFill>
                  <a:srgbClr val="FF0000"/>
                </a:solidFill>
              </a:rPr>
              <a:t> optimal</a:t>
            </a:r>
          </a:p>
        </p:txBody>
      </p:sp>
    </p:spTree>
    <p:extLst>
      <p:ext uri="{BB962C8B-B14F-4D97-AF65-F5344CB8AC3E}">
        <p14:creationId xmlns:p14="http://schemas.microsoft.com/office/powerpoint/2010/main" val="36063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72000"/>
            <a:ext cx="540395" cy="54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0789" y="76620"/>
            <a:ext cx="8172400" cy="6464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err="1"/>
              <a:t>Penjajakan</a:t>
            </a:r>
            <a:r>
              <a:rPr lang="en-US" sz="3200" dirty="0"/>
              <a:t> </a:t>
            </a:r>
            <a:r>
              <a:rPr lang="en-US" sz="3200" dirty="0" err="1"/>
              <a:t>Kerjasama</a:t>
            </a:r>
            <a:endParaRPr lang="en-US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511" y="1215639"/>
            <a:ext cx="46228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11" y="2255310"/>
            <a:ext cx="2819400" cy="968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11" y="2130039"/>
            <a:ext cx="3237689" cy="153948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950511" y="3425439"/>
            <a:ext cx="762000" cy="517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69311" y="4058870"/>
            <a:ext cx="5203800" cy="6464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 err="1"/>
              <a:t>Kemandirian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Baku </a:t>
            </a:r>
          </a:p>
          <a:p>
            <a:pPr algn="ctr"/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dirty="0" err="1"/>
              <a:t>Farmasi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3711" y="1110336"/>
            <a:ext cx="2514601" cy="1061829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/>
              <a:t>Pemerintah</a:t>
            </a:r>
            <a:r>
              <a:rPr lang="en-US" sz="1400" b="1" dirty="0"/>
              <a:t> (BUMN) : </a:t>
            </a:r>
          </a:p>
          <a:p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, </a:t>
            </a:r>
            <a:r>
              <a:rPr lang="en-US" sz="1400" dirty="0" err="1"/>
              <a:t>sarana</a:t>
            </a:r>
            <a:r>
              <a:rPr lang="en-US" sz="1400" dirty="0"/>
              <a:t>, </a:t>
            </a:r>
          </a:p>
          <a:p>
            <a:r>
              <a:rPr lang="en-US" sz="1400" dirty="0" err="1"/>
              <a:t>prasarana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proses </a:t>
            </a:r>
          </a:p>
          <a:p>
            <a:r>
              <a:rPr lang="en-US" sz="1400" dirty="0" err="1"/>
              <a:t>pembuatan</a:t>
            </a:r>
            <a:r>
              <a:rPr lang="en-US" sz="1400" dirty="0"/>
              <a:t> </a:t>
            </a:r>
            <a:r>
              <a:rPr lang="en-US" sz="1400" dirty="0" err="1"/>
              <a:t>gula</a:t>
            </a:r>
            <a:r>
              <a:rPr lang="en-US" sz="1400" dirty="0"/>
              <a:t> </a:t>
            </a:r>
            <a:r>
              <a:rPr lang="en-US" sz="1400" dirty="0" err="1"/>
              <a:t>farmasi</a:t>
            </a:r>
            <a:r>
              <a:rPr lang="en-US" sz="14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6310" y="1112211"/>
            <a:ext cx="2514601" cy="1061829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/>
              <a:t>Institusi</a:t>
            </a:r>
            <a:r>
              <a:rPr lang="en-US" sz="1400" b="1" dirty="0"/>
              <a:t> </a:t>
            </a:r>
            <a:r>
              <a:rPr lang="en-US" sz="1400" b="1" dirty="0" err="1"/>
              <a:t>Pendidikan</a:t>
            </a:r>
            <a:r>
              <a:rPr lang="en-US" sz="1400" b="1" dirty="0"/>
              <a:t> : </a:t>
            </a:r>
          </a:p>
          <a:p>
            <a:r>
              <a:rPr lang="en-US" sz="1400" dirty="0" err="1"/>
              <a:t>Optimasi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endParaRPr lang="en-US" sz="1400" dirty="0"/>
          </a:p>
          <a:p>
            <a:r>
              <a:rPr lang="en-US" sz="1400" dirty="0" err="1"/>
              <a:t>pembuatan</a:t>
            </a:r>
            <a:r>
              <a:rPr lang="en-US" sz="1400" dirty="0"/>
              <a:t> </a:t>
            </a:r>
            <a:r>
              <a:rPr lang="en-US" sz="1400" dirty="0" err="1"/>
              <a:t>gula</a:t>
            </a:r>
            <a:r>
              <a:rPr lang="en-US" sz="1400" dirty="0"/>
              <a:t> </a:t>
            </a:r>
            <a:r>
              <a:rPr lang="en-US" sz="1400" dirty="0" err="1"/>
              <a:t>farmasi</a:t>
            </a:r>
            <a:endParaRPr lang="en-US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2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1264</Words>
  <Application>Microsoft Office PowerPoint</Application>
  <PresentationFormat>On-screen Show (16:9)</PresentationFormat>
  <Paragraphs>353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맑은 고딕</vt:lpstr>
      <vt:lpstr>AgencyFB</vt:lpstr>
      <vt:lpstr>Arial</vt:lpstr>
      <vt:lpstr>Calibri</vt:lpstr>
      <vt:lpstr>휴먼둥근헤드라인</vt:lpstr>
      <vt:lpstr>Symbol</vt:lpstr>
      <vt:lpstr>Office Theme</vt:lpstr>
      <vt:lpstr>Custom Design</vt:lpstr>
      <vt:lpstr>PowerPoint Presentation</vt:lpstr>
      <vt:lpstr>Pendahuluan</vt:lpstr>
      <vt:lpstr>Perbedaan Gula Food Grade dan Pharm. Grade</vt:lpstr>
      <vt:lpstr>Sumber Utama Sukrosa</vt:lpstr>
      <vt:lpstr>Kandungan Dalam Tebu Sebagai Sumber Sukrosa</vt:lpstr>
      <vt:lpstr>Syarat Gula Pharmaceutical Grade</vt:lpstr>
      <vt:lpstr>Proses Rafinasi  Gula di Industri  Saat ini</vt:lpstr>
      <vt:lpstr>Perusahaan Yang Melakukan Rafinasi Gula</vt:lpstr>
      <vt:lpstr>PowerPoint Presentation</vt:lpstr>
      <vt:lpstr>PowerPoint Presentation</vt:lpstr>
      <vt:lpstr>PowerPoint Presentation</vt:lpstr>
      <vt:lpstr>Quality Control</vt:lpstr>
      <vt:lpstr>PowerPoint Presentation</vt:lpstr>
      <vt:lpstr>Peralatan yang digunakan</vt:lpstr>
      <vt:lpstr>Hasil Kristal Sukrosa </vt:lpstr>
      <vt:lpstr>Kesimpulan</vt:lpstr>
      <vt:lpstr>Rencana Kerja Selanjutnya</vt:lpstr>
      <vt:lpstr>PowerPoint Presentation</vt:lpstr>
      <vt:lpstr>PowerPoint Presentation</vt:lpstr>
      <vt:lpstr>Lampiran</vt:lpstr>
      <vt:lpstr>Bagaimana dengan kualitas raw sugar yang digunakan dalam penelitian ini ?? Apakah ditentukan dahulu sebelum proses pemurnian?</vt:lpstr>
      <vt:lpstr>Spesifikasi Gula Tebu</vt:lpstr>
      <vt:lpstr>Syarat Mutu Gula Rafinasi</vt:lpstr>
      <vt:lpstr>Standar dan Spesifikasi Gula Rafinasi</vt:lpstr>
      <vt:lpstr>ICUMSA</vt:lpstr>
      <vt:lpstr>Catatan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</cp:lastModifiedBy>
  <cp:revision>228</cp:revision>
  <dcterms:created xsi:type="dcterms:W3CDTF">2014-04-01T16:27:38Z</dcterms:created>
  <dcterms:modified xsi:type="dcterms:W3CDTF">2016-09-15T03:10:02Z</dcterms:modified>
</cp:coreProperties>
</file>