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7"/>
  </p:notesMasterIdLst>
  <p:sldIdLst>
    <p:sldId id="362" r:id="rId4"/>
    <p:sldId id="258" r:id="rId5"/>
    <p:sldId id="363" r:id="rId6"/>
    <p:sldId id="338" r:id="rId7"/>
    <p:sldId id="259" r:id="rId8"/>
    <p:sldId id="364" r:id="rId9"/>
    <p:sldId id="336" r:id="rId10"/>
    <p:sldId id="366" r:id="rId11"/>
    <p:sldId id="367" r:id="rId12"/>
    <p:sldId id="365" r:id="rId13"/>
    <p:sldId id="368" r:id="rId14"/>
    <p:sldId id="312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56" autoAdjust="0"/>
  </p:normalViewPr>
  <p:slideViewPr>
    <p:cSldViewPr snapToGrid="0" showGuides="1">
      <p:cViewPr>
        <p:scale>
          <a:sx n="75" d="100"/>
          <a:sy n="75" d="100"/>
        </p:scale>
        <p:origin x="252" y="-72"/>
      </p:cViewPr>
      <p:guideLst>
        <p:guide orient="horz" pos="2136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6E2A-35F7-4D92-BFC9-59E40A34BD2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B5A7-30AE-49EF-830F-6FD1A042E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9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4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4">
            <a:lumMod val="7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139AE99-C8B8-4AA5-B2FC-08DFDBC7FE12}"/>
              </a:ext>
            </a:extLst>
          </p:cNvPr>
          <p:cNvGrpSpPr/>
          <p:nvPr userDrawn="1"/>
        </p:nvGrpSpPr>
        <p:grpSpPr>
          <a:xfrm>
            <a:off x="440055" y="-626286"/>
            <a:ext cx="10844549" cy="6364329"/>
            <a:chOff x="2687161" y="3731096"/>
            <a:chExt cx="5158677" cy="3027467"/>
          </a:xfrm>
          <a:solidFill>
            <a:schemeClr val="bg1">
              <a:alpha val="20000"/>
            </a:schemeClr>
          </a:solidFill>
          <a:scene3d>
            <a:camera prst="perspectiveRelaxed">
              <a:rot lat="19200000" lon="0" rev="0"/>
            </a:camera>
            <a:lightRig rig="threePt" dir="t"/>
          </a:scene3d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863B91-A981-4F88-8F42-216F8AA58E5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445EC6-101C-494F-B2C6-FF1A5DB1B58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7EC0E0-BF10-436A-AF9C-E060BEEA952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4A0592-61EB-45D9-BFFE-B238BC4096D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500E6B-347C-42F5-A075-38B2B3EE8B5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B50ACD-80FC-4FA9-9F19-DA103415D73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22B071C-FD46-4A2F-8B39-982BCD02A10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8AF241-0D00-4694-9E05-A44CB484924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E9985F5-CDF2-4396-9A4E-7630ECBE365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EDB9139-572A-4D04-91EA-863B158EBDD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F818629-7089-442B-97F6-88AFA6B98F0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8E4F43A-1962-493E-B996-5D63B7DC18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C7AA214-8018-44B1-B0B6-306187D4817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20A57D2-969A-4032-B473-39790BDE348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8B499DA-2D1E-428D-B31B-7140F6F57E5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9E09F7-3012-4515-A81E-761DF3045B4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BCA472E-F31F-4BF3-BA07-497A1323EC3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D936A9-B210-4629-BA74-B0A26132451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65E9E9-B407-43E1-B254-421326C4E49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995349-4B2F-4DC5-944A-764344F80B6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C93104F-1B3C-4B6C-B7F7-7CADEC5079B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8695BB8-D9F5-4997-A95B-04B865C09CC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5DE1224-1F3B-4FFF-8026-8B55F12B52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1B4C74B-01D9-46C3-8CDF-A7038521CAB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282614-4FAA-40BE-B8B0-79237134DEA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9F28D89-C342-4CB3-B41A-EE6DE1FF5EF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F8C0D26-8F7B-4801-A9A7-CC001F3922C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B5B6BB8-D848-477A-8849-BB8C345A960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870BA9C-1F83-4B39-A36F-E64FAACD22D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69DE843-F484-42A8-85F3-B8288A53B16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B38AAE9-FEB4-49B6-BC45-1AFB0516642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009178-16D0-4E78-BB94-FDFC76A5457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6AD5FCD-60F0-439D-96D5-D3FDF8A72BE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8A36982-2D33-442D-9D92-AF4B10B0773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2039CB7-1CF5-4E22-9BB0-A136ECC5E35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CCE255-66A2-4241-9B6D-F5E15BBBC27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2FDC23D-A2A7-4A94-90C5-87ACF5F410A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70B94B9-F8D4-44B0-BFDA-39F9BFBDCA3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8010F4A-0403-4FEF-9C4E-6FA45A17E51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8731CAF-6DD3-4665-8A4D-026EA0BBCA6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D1F1EC3-D9A0-4C20-9843-3F84EA9C9CA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3DF5131-95CC-420F-9FFA-3EF0988542C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D26D8C6-D5A5-41E5-AB62-8514B018600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E3488EB-FD81-46BC-80ED-855718E2830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0E5489D-080E-450F-BE6E-99BB6668064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C889902-CCF1-4E29-BE48-E2990EDF1D3B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A26C6-3D38-4BCB-9194-B35F121D1D9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4A82E7B-60D7-4FB9-8734-EE6663D1598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6436FC-F12A-422E-805E-44E0136B49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4ACDE09-EC43-42B3-A7D7-35202C3D9B6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0BCB081-A2C6-4910-9F52-DB56486DCA5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98FE6FF-CA6E-464D-975D-317F4753E37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8FF5D0-A51E-4935-9520-D1031CA21FE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0D073C2-84D2-4236-B1A8-BD461625581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E39851-E516-48CD-9E06-E367FC9C69E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26A9213-82CE-443F-9A98-B9380245235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5A1F5E-C317-4F88-A08B-59229C1C0F5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A4B1FA1-540F-485D-AE0D-8A77BACE3BE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603AC5-9D3B-4B8B-9C9B-2BDE338CA87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022EBB-A770-4E36-BB09-9967AED290F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ACB193B-9E28-4664-8A81-F39AB1B1B10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6A287B9-4BF3-4F9F-8F2C-CDE9D0D1C4C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A6D9B0D-F454-4C34-BD3A-623CCA78A4B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3FD1DA-56FD-4F0A-B308-CA8C9B13B9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BB54DF6-8A83-4312-A6BA-E77A88CA77F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4D83E71-A00E-406C-B9F3-0E8214CD373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CB994AE-110B-443D-90A9-71953934401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3DC7153-852C-4CF4-87FE-38CD3311380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7790841-781E-4536-8B5D-F17590C3D4E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402540-20E1-411A-965F-27A7B0E5E1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BC7B744-2017-4F1B-9341-870A79FCE17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15A76AB-B221-4B57-9A3F-E4E3FCB490D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C4E52E7-5C29-42FB-9C42-E2487ED2100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06CE31-B4A3-4F16-BDC5-2A595363C01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509036C-5B97-445C-80E3-5B18B2B5424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060E28-E662-437C-9E72-E414EDE46F1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84FC3CE-A4AA-4FE3-83CA-4CCD111D753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85829AE-B677-43FE-BF3F-0C5A115758C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A1B21D8-CB81-4E00-AF46-ED26BFF6596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937A93A-DCD6-431D-B055-C5B3F744A54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3601657-0605-423D-8906-B8B9A75BF14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7260706-F526-43A9-B519-7F92696F806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19BF2D1-1DC5-4DDB-BCEA-509ADC7241D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40DCFAA-1B8A-4CFF-93C1-868740DE0FB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C07ED-4270-41C1-A952-6BB07712686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1DDEBF4-10B8-4094-8B08-427D686B13D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4B6FF97-B1AF-4538-89FF-F2F3C672218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E434E1A-0EA4-4C6A-9CB3-3D6EA5D1DA5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A84A5F0-2440-4D91-87B9-42813365A74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309F9EC-7FDD-4C60-ADCC-ECEEC7F8410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9A9E432-551C-4889-94FF-84DE26D39A6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8F33FBB-AF37-4444-A430-F922791D64E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CFF555-BE2B-4252-A512-A96BDF20DBA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E37D8DB-5153-4478-B25C-05517010749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07AA293-F9DC-4596-B17B-C3CB8358B36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AF3166C-F00F-4E79-9F2B-BB96EC6FD1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0EC9767-635E-4C93-821C-3E44B49D099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B9283E5-012D-41B3-8178-96570644CB5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40EF785-885E-4E20-A6AD-E6771E9D871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91FF1CB-30D9-4671-AD00-BF20349B2CB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EDDBD52-B4F8-4DAE-AAAF-D4516C20A4B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29FACD9-FB3D-460F-942D-04E9E28D188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6E73448-C0E6-4B17-9DDC-07B3341F02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C33133D-5574-4D5D-BD93-44F2F348D35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3494610-CDB6-4E01-8B34-9C2391F9A13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62146F9-92E5-4C63-AF2C-72086AD2F77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E5A67F-5589-423E-8831-1E36C6D8211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9DBDA3E-3ACA-4896-9FAF-89C79B06F54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FEDABBC-67B2-4AAE-ABC5-DBD0B463D8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C36965B-3B73-4B09-B655-E8313F8B8BD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5FD79F1-78E8-4EC6-9E6A-EEE6BC3DD97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E4E1FA0-1880-442C-AF17-49C9BD6F18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6D9F32-1281-4182-900F-642E26ED575C}"/>
              </a:ext>
            </a:extLst>
          </p:cNvPr>
          <p:cNvGrpSpPr/>
          <p:nvPr userDrawn="1"/>
        </p:nvGrpSpPr>
        <p:grpSpPr>
          <a:xfrm>
            <a:off x="-23692" y="5484341"/>
            <a:ext cx="12323006" cy="1539441"/>
            <a:chOff x="-23692" y="5484341"/>
            <a:chExt cx="12323006" cy="1539441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935A2A0-16CA-4CBE-80A5-D2F7B98D8663}"/>
                </a:ext>
              </a:extLst>
            </p:cNvPr>
            <p:cNvGrpSpPr/>
            <p:nvPr userDrawn="1"/>
          </p:nvGrpSpPr>
          <p:grpSpPr>
            <a:xfrm flipH="1">
              <a:off x="6016853" y="5590194"/>
              <a:ext cx="1134060" cy="1293698"/>
              <a:chOff x="4455074" y="2905667"/>
              <a:chExt cx="1518776" cy="1732569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8513AF1-A7FA-46C1-93A4-9AB517C1282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492D368-F4D0-4972-95AC-BB47AB376083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FED1DE2-7F1B-41C1-84B4-0CFE0629A531}"/>
                </a:ext>
              </a:extLst>
            </p:cNvPr>
            <p:cNvGrpSpPr/>
            <p:nvPr userDrawn="1"/>
          </p:nvGrpSpPr>
          <p:grpSpPr>
            <a:xfrm>
              <a:off x="7880691" y="5572195"/>
              <a:ext cx="1254002" cy="1330318"/>
              <a:chOff x="3140187" y="2915769"/>
              <a:chExt cx="1679407" cy="1781612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D079E7F-168B-4917-9ECE-3C5178395DA8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0CD6200-47CE-47F5-AC95-0698F6FD8127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CBA329F-909A-4EBA-B20E-86B3E32F99A3}"/>
                </a:ext>
              </a:extLst>
            </p:cNvPr>
            <p:cNvGrpSpPr/>
            <p:nvPr userDrawn="1"/>
          </p:nvGrpSpPr>
          <p:grpSpPr>
            <a:xfrm>
              <a:off x="5387748" y="5666389"/>
              <a:ext cx="1141111" cy="1294794"/>
              <a:chOff x="6169355" y="2853093"/>
              <a:chExt cx="1709117" cy="193930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04654D33-0B1A-4440-9BD4-3D5EE3AF0CF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CAC0AA2-8034-465E-AC0A-A122E2F8878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C899AF1-3F05-4014-9AFE-309838495581}"/>
                </a:ext>
              </a:extLst>
            </p:cNvPr>
            <p:cNvGrpSpPr/>
            <p:nvPr userDrawn="1"/>
          </p:nvGrpSpPr>
          <p:grpSpPr>
            <a:xfrm flipH="1">
              <a:off x="1447766" y="5614779"/>
              <a:ext cx="1121551" cy="1253899"/>
              <a:chOff x="1295588" y="2958968"/>
              <a:chExt cx="1502023" cy="1679269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40A39DB-3CD7-4CE6-A745-1F5BCDE6CEE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CD53E8B-0BD9-4E18-BDCE-502D3C9A2C3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C9231813-4827-4004-B2AE-925593D24278}"/>
                </a:ext>
              </a:extLst>
            </p:cNvPr>
            <p:cNvGrpSpPr/>
            <p:nvPr userDrawn="1"/>
          </p:nvGrpSpPr>
          <p:grpSpPr>
            <a:xfrm>
              <a:off x="2081810" y="5642201"/>
              <a:ext cx="913339" cy="1231410"/>
              <a:chOff x="1782683" y="2146699"/>
              <a:chExt cx="1512207" cy="2038836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457D4C6-B6CE-4F7C-B07E-280AAB8173A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EC8FAF5-7C8F-40C4-B1F5-5BB160BB6938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7C105CE-E89D-4886-9DA0-C20E10F860B6}"/>
                </a:ext>
              </a:extLst>
            </p:cNvPr>
            <p:cNvGrpSpPr/>
            <p:nvPr userDrawn="1"/>
          </p:nvGrpSpPr>
          <p:grpSpPr>
            <a:xfrm rot="20203962">
              <a:off x="4331093" y="5484341"/>
              <a:ext cx="1196030" cy="1539441"/>
              <a:chOff x="4686592" y="2694762"/>
              <a:chExt cx="1601769" cy="2061678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BE8A0F4-E2FA-4279-BDA3-0F3F28413814}"/>
                  </a:ext>
                </a:extLst>
              </p:cNvPr>
              <p:cNvSpPr/>
              <p:nvPr/>
            </p:nvSpPr>
            <p:spPr>
              <a:xfrm>
                <a:off x="4686592" y="2694762"/>
                <a:ext cx="1601769" cy="2061678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4331 w 1718175"/>
                  <a:gd name="connsiteY30" fmla="*/ 1746952 h 2061678"/>
                  <a:gd name="connsiteX31" fmla="*/ 39090 w 1718175"/>
                  <a:gd name="connsiteY31" fmla="*/ 1699007 h 2061678"/>
                  <a:gd name="connsiteX32" fmla="*/ 239856 w 1718175"/>
                  <a:gd name="connsiteY32" fmla="*/ 1423931 h 2061678"/>
                  <a:gd name="connsiteX33" fmla="*/ 371701 w 1718175"/>
                  <a:gd name="connsiteY33" fmla="*/ 1246539 h 2061678"/>
                  <a:gd name="connsiteX34" fmla="*/ 423240 w 1718175"/>
                  <a:gd name="connsiteY34" fmla="*/ 1184210 h 2061678"/>
                  <a:gd name="connsiteX35" fmla="*/ 516732 w 1718175"/>
                  <a:gd name="connsiteY35" fmla="*/ 1010414 h 2061678"/>
                  <a:gd name="connsiteX36" fmla="*/ 588047 w 1718175"/>
                  <a:gd name="connsiteY36" fmla="*/ 975655 h 2061678"/>
                  <a:gd name="connsiteX37" fmla="*/ 632993 w 1718175"/>
                  <a:gd name="connsiteY37" fmla="*/ 962473 h 2061678"/>
                  <a:gd name="connsiteX38" fmla="*/ 670152 w 1718175"/>
                  <a:gd name="connsiteY38" fmla="*/ 831225 h 2061678"/>
                  <a:gd name="connsiteX39" fmla="*/ 688728 w 1718175"/>
                  <a:gd name="connsiteY39" fmla="*/ 647841 h 2061678"/>
                  <a:gd name="connsiteX40" fmla="*/ 716897 w 1718175"/>
                  <a:gd name="connsiteY40" fmla="*/ 474042 h 2061678"/>
                  <a:gd name="connsiteX41" fmla="*/ 795404 w 1718175"/>
                  <a:gd name="connsiteY41" fmla="*/ 250506 h 2061678"/>
                  <a:gd name="connsiteX42" fmla="*/ 889494 w 1718175"/>
                  <a:gd name="connsiteY42" fmla="*/ 124055 h 2061678"/>
                  <a:gd name="connsiteX43" fmla="*/ 1047708 w 1718175"/>
                  <a:gd name="connsiteY43" fmla="*/ 34761 h 2061678"/>
                  <a:gd name="connsiteX44" fmla="*/ 1147789 w 1718175"/>
                  <a:gd name="connsiteY44" fmla="*/ 0 h 2061678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39090 w 1718175"/>
                  <a:gd name="connsiteY30" fmla="*/ 1699007 h 2061678"/>
                  <a:gd name="connsiteX31" fmla="*/ 239856 w 1718175"/>
                  <a:gd name="connsiteY31" fmla="*/ 1423931 h 2061678"/>
                  <a:gd name="connsiteX32" fmla="*/ 371701 w 1718175"/>
                  <a:gd name="connsiteY32" fmla="*/ 1246539 h 2061678"/>
                  <a:gd name="connsiteX33" fmla="*/ 423240 w 1718175"/>
                  <a:gd name="connsiteY33" fmla="*/ 1184210 h 2061678"/>
                  <a:gd name="connsiteX34" fmla="*/ 516732 w 1718175"/>
                  <a:gd name="connsiteY34" fmla="*/ 1010414 h 2061678"/>
                  <a:gd name="connsiteX35" fmla="*/ 588047 w 1718175"/>
                  <a:gd name="connsiteY35" fmla="*/ 975655 h 2061678"/>
                  <a:gd name="connsiteX36" fmla="*/ 632993 w 1718175"/>
                  <a:gd name="connsiteY36" fmla="*/ 962473 h 2061678"/>
                  <a:gd name="connsiteX37" fmla="*/ 670152 w 1718175"/>
                  <a:gd name="connsiteY37" fmla="*/ 831225 h 2061678"/>
                  <a:gd name="connsiteX38" fmla="*/ 688728 w 1718175"/>
                  <a:gd name="connsiteY38" fmla="*/ 647841 h 2061678"/>
                  <a:gd name="connsiteX39" fmla="*/ 716897 w 1718175"/>
                  <a:gd name="connsiteY39" fmla="*/ 474042 h 2061678"/>
                  <a:gd name="connsiteX40" fmla="*/ 795404 w 1718175"/>
                  <a:gd name="connsiteY40" fmla="*/ 250506 h 2061678"/>
                  <a:gd name="connsiteX41" fmla="*/ 889494 w 1718175"/>
                  <a:gd name="connsiteY41" fmla="*/ 124055 h 2061678"/>
                  <a:gd name="connsiteX42" fmla="*/ 1047708 w 1718175"/>
                  <a:gd name="connsiteY42" fmla="*/ 34761 h 2061678"/>
                  <a:gd name="connsiteX43" fmla="*/ 1147789 w 1718175"/>
                  <a:gd name="connsiteY43" fmla="*/ 0 h 2061678"/>
                  <a:gd name="connsiteX0" fmla="*/ 1108699 w 1679085"/>
                  <a:gd name="connsiteY0" fmla="*/ 0 h 2061678"/>
                  <a:gd name="connsiteX1" fmla="*/ 1138665 w 1679085"/>
                  <a:gd name="connsiteY1" fmla="*/ 0 h 2061678"/>
                  <a:gd name="connsiteX2" fmla="*/ 1284894 w 1679085"/>
                  <a:gd name="connsiteY2" fmla="*/ 20976 h 2061678"/>
                  <a:gd name="connsiteX3" fmla="*/ 1364000 w 1679085"/>
                  <a:gd name="connsiteY3" fmla="*/ 64726 h 2061678"/>
                  <a:gd name="connsiteX4" fmla="*/ 1454496 w 1679085"/>
                  <a:gd name="connsiteY4" fmla="*/ 136641 h 2061678"/>
                  <a:gd name="connsiteX5" fmla="*/ 1544391 w 1679085"/>
                  <a:gd name="connsiteY5" fmla="*/ 209156 h 2061678"/>
                  <a:gd name="connsiteX6" fmla="*/ 1552181 w 1679085"/>
                  <a:gd name="connsiteY6" fmla="*/ 218145 h 2061678"/>
                  <a:gd name="connsiteX7" fmla="*/ 1653461 w 1679085"/>
                  <a:gd name="connsiteY7" fmla="*/ 380553 h 2061678"/>
                  <a:gd name="connsiteX8" fmla="*/ 1677431 w 1679085"/>
                  <a:gd name="connsiteY8" fmla="*/ 463258 h 2061678"/>
                  <a:gd name="connsiteX9" fmla="*/ 1671440 w 1679085"/>
                  <a:gd name="connsiteY9" fmla="*/ 498017 h 2061678"/>
                  <a:gd name="connsiteX10" fmla="*/ 1620501 w 1679085"/>
                  <a:gd name="connsiteY10" fmla="*/ 665219 h 2061678"/>
                  <a:gd name="connsiteX11" fmla="*/ 1607315 w 1679085"/>
                  <a:gd name="connsiteY11" fmla="*/ 777888 h 2061678"/>
                  <a:gd name="connsiteX12" fmla="*/ 1593531 w 1679085"/>
                  <a:gd name="connsiteY12" fmla="*/ 816843 h 2061678"/>
                  <a:gd name="connsiteX13" fmla="*/ 1568361 w 1679085"/>
                  <a:gd name="connsiteY13" fmla="*/ 933705 h 2061678"/>
                  <a:gd name="connsiteX14" fmla="*/ 1577350 w 1679085"/>
                  <a:gd name="connsiteY14" fmla="*/ 1067950 h 2061678"/>
                  <a:gd name="connsiteX15" fmla="*/ 1506035 w 1679085"/>
                  <a:gd name="connsiteY15" fmla="*/ 1138665 h 2061678"/>
                  <a:gd name="connsiteX16" fmla="*/ 1451499 w 1679085"/>
                  <a:gd name="connsiteY16" fmla="*/ 1180615 h 2061678"/>
                  <a:gd name="connsiteX17" fmla="*/ 1446105 w 1679085"/>
                  <a:gd name="connsiteY17" fmla="*/ 1194399 h 2061678"/>
                  <a:gd name="connsiteX18" fmla="*/ 1361006 w 1679085"/>
                  <a:gd name="connsiteY18" fmla="*/ 1260921 h 2061678"/>
                  <a:gd name="connsiteX19" fmla="*/ 1311264 w 1679085"/>
                  <a:gd name="connsiteY19" fmla="*/ 1308865 h 2061678"/>
                  <a:gd name="connsiteX20" fmla="*/ 1203989 w 1679085"/>
                  <a:gd name="connsiteY20" fmla="*/ 1353215 h 2061678"/>
                  <a:gd name="connsiteX21" fmla="*/ 1099710 w 1679085"/>
                  <a:gd name="connsiteY21" fmla="*/ 1301075 h 2061678"/>
                  <a:gd name="connsiteX22" fmla="*/ 1031990 w 1679085"/>
                  <a:gd name="connsiteY22" fmla="*/ 1305871 h 2061678"/>
                  <a:gd name="connsiteX23" fmla="*/ 1028993 w 1679085"/>
                  <a:gd name="connsiteY23" fmla="*/ 1359206 h 2061678"/>
                  <a:gd name="connsiteX24" fmla="*/ 1105104 w 1679085"/>
                  <a:gd name="connsiteY24" fmla="*/ 1435316 h 2061678"/>
                  <a:gd name="connsiteX25" fmla="*/ 1120684 w 1679085"/>
                  <a:gd name="connsiteY25" fmla="*/ 1504836 h 2061678"/>
                  <a:gd name="connsiteX26" fmla="*/ 1110500 w 1679085"/>
                  <a:gd name="connsiteY26" fmla="*/ 1526410 h 2061678"/>
                  <a:gd name="connsiteX27" fmla="*/ 1089524 w 1679085"/>
                  <a:gd name="connsiteY27" fmla="*/ 1649267 h 2061678"/>
                  <a:gd name="connsiteX28" fmla="*/ 1131136 w 1679085"/>
                  <a:gd name="connsiteY28" fmla="*/ 2061678 h 2061678"/>
                  <a:gd name="connsiteX29" fmla="*/ 0 w 1679085"/>
                  <a:gd name="connsiteY29" fmla="*/ 1699007 h 2061678"/>
                  <a:gd name="connsiteX30" fmla="*/ 200766 w 1679085"/>
                  <a:gd name="connsiteY30" fmla="*/ 1423931 h 2061678"/>
                  <a:gd name="connsiteX31" fmla="*/ 332611 w 1679085"/>
                  <a:gd name="connsiteY31" fmla="*/ 1246539 h 2061678"/>
                  <a:gd name="connsiteX32" fmla="*/ 384150 w 1679085"/>
                  <a:gd name="connsiteY32" fmla="*/ 1184210 h 2061678"/>
                  <a:gd name="connsiteX33" fmla="*/ 477642 w 1679085"/>
                  <a:gd name="connsiteY33" fmla="*/ 1010414 h 2061678"/>
                  <a:gd name="connsiteX34" fmla="*/ 548957 w 1679085"/>
                  <a:gd name="connsiteY34" fmla="*/ 975655 h 2061678"/>
                  <a:gd name="connsiteX35" fmla="*/ 593903 w 1679085"/>
                  <a:gd name="connsiteY35" fmla="*/ 962473 h 2061678"/>
                  <a:gd name="connsiteX36" fmla="*/ 631062 w 1679085"/>
                  <a:gd name="connsiteY36" fmla="*/ 831225 h 2061678"/>
                  <a:gd name="connsiteX37" fmla="*/ 649638 w 1679085"/>
                  <a:gd name="connsiteY37" fmla="*/ 647841 h 2061678"/>
                  <a:gd name="connsiteX38" fmla="*/ 677807 w 1679085"/>
                  <a:gd name="connsiteY38" fmla="*/ 474042 h 2061678"/>
                  <a:gd name="connsiteX39" fmla="*/ 756314 w 1679085"/>
                  <a:gd name="connsiteY39" fmla="*/ 250506 h 2061678"/>
                  <a:gd name="connsiteX40" fmla="*/ 850404 w 1679085"/>
                  <a:gd name="connsiteY40" fmla="*/ 124055 h 2061678"/>
                  <a:gd name="connsiteX41" fmla="*/ 1008618 w 1679085"/>
                  <a:gd name="connsiteY41" fmla="*/ 34761 h 2061678"/>
                  <a:gd name="connsiteX42" fmla="*/ 1108699 w 1679085"/>
                  <a:gd name="connsiteY42" fmla="*/ 0 h 2061678"/>
                  <a:gd name="connsiteX0" fmla="*/ 1031383 w 1601769"/>
                  <a:gd name="connsiteY0" fmla="*/ 0 h 2061678"/>
                  <a:gd name="connsiteX1" fmla="*/ 1061349 w 1601769"/>
                  <a:gd name="connsiteY1" fmla="*/ 0 h 2061678"/>
                  <a:gd name="connsiteX2" fmla="*/ 1207578 w 1601769"/>
                  <a:gd name="connsiteY2" fmla="*/ 20976 h 2061678"/>
                  <a:gd name="connsiteX3" fmla="*/ 1286684 w 1601769"/>
                  <a:gd name="connsiteY3" fmla="*/ 64726 h 2061678"/>
                  <a:gd name="connsiteX4" fmla="*/ 1377180 w 1601769"/>
                  <a:gd name="connsiteY4" fmla="*/ 136641 h 2061678"/>
                  <a:gd name="connsiteX5" fmla="*/ 1467075 w 1601769"/>
                  <a:gd name="connsiteY5" fmla="*/ 209156 h 2061678"/>
                  <a:gd name="connsiteX6" fmla="*/ 1474865 w 1601769"/>
                  <a:gd name="connsiteY6" fmla="*/ 218145 h 2061678"/>
                  <a:gd name="connsiteX7" fmla="*/ 1576145 w 1601769"/>
                  <a:gd name="connsiteY7" fmla="*/ 380553 h 2061678"/>
                  <a:gd name="connsiteX8" fmla="*/ 1600115 w 1601769"/>
                  <a:gd name="connsiteY8" fmla="*/ 463258 h 2061678"/>
                  <a:gd name="connsiteX9" fmla="*/ 1594124 w 1601769"/>
                  <a:gd name="connsiteY9" fmla="*/ 498017 h 2061678"/>
                  <a:gd name="connsiteX10" fmla="*/ 1543185 w 1601769"/>
                  <a:gd name="connsiteY10" fmla="*/ 665219 h 2061678"/>
                  <a:gd name="connsiteX11" fmla="*/ 1529999 w 1601769"/>
                  <a:gd name="connsiteY11" fmla="*/ 777888 h 2061678"/>
                  <a:gd name="connsiteX12" fmla="*/ 1516215 w 1601769"/>
                  <a:gd name="connsiteY12" fmla="*/ 816843 h 2061678"/>
                  <a:gd name="connsiteX13" fmla="*/ 1491045 w 1601769"/>
                  <a:gd name="connsiteY13" fmla="*/ 933705 h 2061678"/>
                  <a:gd name="connsiteX14" fmla="*/ 1500034 w 1601769"/>
                  <a:gd name="connsiteY14" fmla="*/ 1067950 h 2061678"/>
                  <a:gd name="connsiteX15" fmla="*/ 1428719 w 1601769"/>
                  <a:gd name="connsiteY15" fmla="*/ 1138665 h 2061678"/>
                  <a:gd name="connsiteX16" fmla="*/ 1374183 w 1601769"/>
                  <a:gd name="connsiteY16" fmla="*/ 1180615 h 2061678"/>
                  <a:gd name="connsiteX17" fmla="*/ 1368789 w 1601769"/>
                  <a:gd name="connsiteY17" fmla="*/ 1194399 h 2061678"/>
                  <a:gd name="connsiteX18" fmla="*/ 1283690 w 1601769"/>
                  <a:gd name="connsiteY18" fmla="*/ 1260921 h 2061678"/>
                  <a:gd name="connsiteX19" fmla="*/ 1233948 w 1601769"/>
                  <a:gd name="connsiteY19" fmla="*/ 1308865 h 2061678"/>
                  <a:gd name="connsiteX20" fmla="*/ 1126673 w 1601769"/>
                  <a:gd name="connsiteY20" fmla="*/ 1353215 h 2061678"/>
                  <a:gd name="connsiteX21" fmla="*/ 1022394 w 1601769"/>
                  <a:gd name="connsiteY21" fmla="*/ 1301075 h 2061678"/>
                  <a:gd name="connsiteX22" fmla="*/ 954674 w 1601769"/>
                  <a:gd name="connsiteY22" fmla="*/ 1305871 h 2061678"/>
                  <a:gd name="connsiteX23" fmla="*/ 951677 w 1601769"/>
                  <a:gd name="connsiteY23" fmla="*/ 1359206 h 2061678"/>
                  <a:gd name="connsiteX24" fmla="*/ 1027788 w 1601769"/>
                  <a:gd name="connsiteY24" fmla="*/ 1435316 h 2061678"/>
                  <a:gd name="connsiteX25" fmla="*/ 1043368 w 1601769"/>
                  <a:gd name="connsiteY25" fmla="*/ 1504836 h 2061678"/>
                  <a:gd name="connsiteX26" fmla="*/ 1033184 w 1601769"/>
                  <a:gd name="connsiteY26" fmla="*/ 1526410 h 2061678"/>
                  <a:gd name="connsiteX27" fmla="*/ 1012208 w 1601769"/>
                  <a:gd name="connsiteY27" fmla="*/ 1649267 h 2061678"/>
                  <a:gd name="connsiteX28" fmla="*/ 1053820 w 1601769"/>
                  <a:gd name="connsiteY28" fmla="*/ 2061678 h 2061678"/>
                  <a:gd name="connsiteX29" fmla="*/ 0 w 1601769"/>
                  <a:gd name="connsiteY29" fmla="*/ 1590059 h 2061678"/>
                  <a:gd name="connsiteX30" fmla="*/ 123450 w 1601769"/>
                  <a:gd name="connsiteY30" fmla="*/ 1423931 h 2061678"/>
                  <a:gd name="connsiteX31" fmla="*/ 255295 w 1601769"/>
                  <a:gd name="connsiteY31" fmla="*/ 1246539 h 2061678"/>
                  <a:gd name="connsiteX32" fmla="*/ 306834 w 1601769"/>
                  <a:gd name="connsiteY32" fmla="*/ 1184210 h 2061678"/>
                  <a:gd name="connsiteX33" fmla="*/ 400326 w 1601769"/>
                  <a:gd name="connsiteY33" fmla="*/ 1010414 h 2061678"/>
                  <a:gd name="connsiteX34" fmla="*/ 471641 w 1601769"/>
                  <a:gd name="connsiteY34" fmla="*/ 975655 h 2061678"/>
                  <a:gd name="connsiteX35" fmla="*/ 516587 w 1601769"/>
                  <a:gd name="connsiteY35" fmla="*/ 962473 h 2061678"/>
                  <a:gd name="connsiteX36" fmla="*/ 553746 w 1601769"/>
                  <a:gd name="connsiteY36" fmla="*/ 831225 h 2061678"/>
                  <a:gd name="connsiteX37" fmla="*/ 572322 w 1601769"/>
                  <a:gd name="connsiteY37" fmla="*/ 647841 h 2061678"/>
                  <a:gd name="connsiteX38" fmla="*/ 600491 w 1601769"/>
                  <a:gd name="connsiteY38" fmla="*/ 474042 h 2061678"/>
                  <a:gd name="connsiteX39" fmla="*/ 678998 w 1601769"/>
                  <a:gd name="connsiteY39" fmla="*/ 250506 h 2061678"/>
                  <a:gd name="connsiteX40" fmla="*/ 773088 w 1601769"/>
                  <a:gd name="connsiteY40" fmla="*/ 124055 h 2061678"/>
                  <a:gd name="connsiteX41" fmla="*/ 931302 w 1601769"/>
                  <a:gd name="connsiteY41" fmla="*/ 34761 h 2061678"/>
                  <a:gd name="connsiteX42" fmla="*/ 1031383 w 1601769"/>
                  <a:gd name="connsiteY42" fmla="*/ 0 h 206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01769" h="2061678">
                    <a:moveTo>
                      <a:pt x="1031383" y="0"/>
                    </a:moveTo>
                    <a:lnTo>
                      <a:pt x="1061349" y="0"/>
                    </a:lnTo>
                    <a:cubicBezTo>
                      <a:pt x="1110493" y="6591"/>
                      <a:pt x="1159633" y="11985"/>
                      <a:pt x="1207578" y="20976"/>
                    </a:cubicBezTo>
                    <a:cubicBezTo>
                      <a:pt x="1238743" y="28166"/>
                      <a:pt x="1265708" y="38356"/>
                      <a:pt x="1286684" y="64726"/>
                    </a:cubicBezTo>
                    <a:cubicBezTo>
                      <a:pt x="1310659" y="95291"/>
                      <a:pt x="1341220" y="119262"/>
                      <a:pt x="1377180" y="136641"/>
                    </a:cubicBezTo>
                    <a:cubicBezTo>
                      <a:pt x="1411938" y="153420"/>
                      <a:pt x="1443701" y="176792"/>
                      <a:pt x="1467075" y="209156"/>
                    </a:cubicBezTo>
                    <a:cubicBezTo>
                      <a:pt x="1469471" y="212151"/>
                      <a:pt x="1471870" y="215746"/>
                      <a:pt x="1474865" y="218145"/>
                    </a:cubicBezTo>
                    <a:cubicBezTo>
                      <a:pt x="1529999" y="258897"/>
                      <a:pt x="1544981" y="325418"/>
                      <a:pt x="1576145" y="380553"/>
                    </a:cubicBezTo>
                    <a:cubicBezTo>
                      <a:pt x="1589929" y="404527"/>
                      <a:pt x="1591130" y="435687"/>
                      <a:pt x="1600115" y="463258"/>
                    </a:cubicBezTo>
                    <a:cubicBezTo>
                      <a:pt x="1603715" y="475243"/>
                      <a:pt x="1601316" y="488427"/>
                      <a:pt x="1594124" y="498017"/>
                    </a:cubicBezTo>
                    <a:cubicBezTo>
                      <a:pt x="1556369" y="547757"/>
                      <a:pt x="1553371" y="607689"/>
                      <a:pt x="1543185" y="665219"/>
                    </a:cubicBezTo>
                    <a:cubicBezTo>
                      <a:pt x="1536590" y="702377"/>
                      <a:pt x="1533596" y="740132"/>
                      <a:pt x="1529999" y="777888"/>
                    </a:cubicBezTo>
                    <a:cubicBezTo>
                      <a:pt x="1528800" y="792272"/>
                      <a:pt x="1524005" y="804858"/>
                      <a:pt x="1516215" y="816843"/>
                    </a:cubicBezTo>
                    <a:cubicBezTo>
                      <a:pt x="1492244" y="852199"/>
                      <a:pt x="1485054" y="891155"/>
                      <a:pt x="1491045" y="933705"/>
                    </a:cubicBezTo>
                    <a:cubicBezTo>
                      <a:pt x="1497040" y="978053"/>
                      <a:pt x="1501835" y="1023000"/>
                      <a:pt x="1500034" y="1067950"/>
                    </a:cubicBezTo>
                    <a:cubicBezTo>
                      <a:pt x="1497640" y="1120085"/>
                      <a:pt x="1480259" y="1137466"/>
                      <a:pt x="1428719" y="1138665"/>
                    </a:cubicBezTo>
                    <a:cubicBezTo>
                      <a:pt x="1390964" y="1139265"/>
                      <a:pt x="1386769" y="1142860"/>
                      <a:pt x="1374183" y="1180615"/>
                    </a:cubicBezTo>
                    <a:cubicBezTo>
                      <a:pt x="1372985" y="1185410"/>
                      <a:pt x="1372384" y="1192600"/>
                      <a:pt x="1368789" y="1194399"/>
                    </a:cubicBezTo>
                    <a:cubicBezTo>
                      <a:pt x="1335229" y="1209981"/>
                      <a:pt x="1318449" y="1247736"/>
                      <a:pt x="1283690" y="1260921"/>
                    </a:cubicBezTo>
                    <a:cubicBezTo>
                      <a:pt x="1259718" y="1270510"/>
                      <a:pt x="1244134" y="1284895"/>
                      <a:pt x="1233948" y="1308865"/>
                    </a:cubicBezTo>
                    <a:cubicBezTo>
                      <a:pt x="1212974" y="1358011"/>
                      <a:pt x="1178213" y="1372390"/>
                      <a:pt x="1126673" y="1353215"/>
                    </a:cubicBezTo>
                    <a:cubicBezTo>
                      <a:pt x="1090117" y="1339431"/>
                      <a:pt x="1055957" y="1321451"/>
                      <a:pt x="1022394" y="1301075"/>
                    </a:cubicBezTo>
                    <a:cubicBezTo>
                      <a:pt x="994228" y="1283696"/>
                      <a:pt x="976248" y="1286092"/>
                      <a:pt x="954674" y="1305871"/>
                    </a:cubicBezTo>
                    <a:cubicBezTo>
                      <a:pt x="933698" y="1325046"/>
                      <a:pt x="932502" y="1337631"/>
                      <a:pt x="951677" y="1359206"/>
                    </a:cubicBezTo>
                    <a:cubicBezTo>
                      <a:pt x="975648" y="1386176"/>
                      <a:pt x="1000222" y="1411946"/>
                      <a:pt x="1027788" y="1435316"/>
                    </a:cubicBezTo>
                    <a:cubicBezTo>
                      <a:pt x="1051762" y="1455696"/>
                      <a:pt x="1054158" y="1477867"/>
                      <a:pt x="1043368" y="1504836"/>
                    </a:cubicBezTo>
                    <a:cubicBezTo>
                      <a:pt x="1040373" y="1512027"/>
                      <a:pt x="1038578" y="1520416"/>
                      <a:pt x="1033184" y="1526410"/>
                    </a:cubicBezTo>
                    <a:cubicBezTo>
                      <a:pt x="1001418" y="1563567"/>
                      <a:pt x="1007412" y="1606716"/>
                      <a:pt x="1012208" y="1649267"/>
                    </a:cubicBezTo>
                    <a:lnTo>
                      <a:pt x="1053820" y="2061678"/>
                    </a:lnTo>
                    <a:lnTo>
                      <a:pt x="0" y="1590059"/>
                    </a:lnTo>
                    <a:cubicBezTo>
                      <a:pt x="80906" y="1508554"/>
                      <a:pt x="66514" y="1522815"/>
                      <a:pt x="123450" y="1423931"/>
                    </a:cubicBezTo>
                    <a:cubicBezTo>
                      <a:pt x="160006" y="1359206"/>
                      <a:pt x="210945" y="1305871"/>
                      <a:pt x="255295" y="1246539"/>
                    </a:cubicBezTo>
                    <a:cubicBezTo>
                      <a:pt x="271476" y="1224965"/>
                      <a:pt x="288256" y="1203390"/>
                      <a:pt x="306834" y="1184210"/>
                    </a:cubicBezTo>
                    <a:cubicBezTo>
                      <a:pt x="354781" y="1135070"/>
                      <a:pt x="384746" y="1076939"/>
                      <a:pt x="400326" y="1010414"/>
                    </a:cubicBezTo>
                    <a:cubicBezTo>
                      <a:pt x="408716" y="972659"/>
                      <a:pt x="438081" y="958278"/>
                      <a:pt x="471641" y="975655"/>
                    </a:cubicBezTo>
                    <a:cubicBezTo>
                      <a:pt x="494416" y="987044"/>
                      <a:pt x="506401" y="978653"/>
                      <a:pt x="516587" y="962473"/>
                    </a:cubicBezTo>
                    <a:cubicBezTo>
                      <a:pt x="541760" y="922919"/>
                      <a:pt x="563932" y="882764"/>
                      <a:pt x="553746" y="831225"/>
                    </a:cubicBezTo>
                    <a:cubicBezTo>
                      <a:pt x="541760" y="768899"/>
                      <a:pt x="559136" y="707768"/>
                      <a:pt x="572322" y="647841"/>
                    </a:cubicBezTo>
                    <a:cubicBezTo>
                      <a:pt x="585506" y="590308"/>
                      <a:pt x="595696" y="532177"/>
                      <a:pt x="600491" y="474042"/>
                    </a:cubicBezTo>
                    <a:cubicBezTo>
                      <a:pt x="607681" y="391941"/>
                      <a:pt x="643042" y="321821"/>
                      <a:pt x="678998" y="250506"/>
                    </a:cubicBezTo>
                    <a:cubicBezTo>
                      <a:pt x="702972" y="202562"/>
                      <a:pt x="732937" y="158816"/>
                      <a:pt x="773088" y="124055"/>
                    </a:cubicBezTo>
                    <a:cubicBezTo>
                      <a:pt x="819232" y="83901"/>
                      <a:pt x="871372" y="52140"/>
                      <a:pt x="931302" y="34761"/>
                    </a:cubicBezTo>
                    <a:cubicBezTo>
                      <a:pt x="964863" y="24571"/>
                      <a:pt x="997823" y="11385"/>
                      <a:pt x="103138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F27E3EA-3BCA-45F4-BE9D-BD8D46AF61D9}"/>
                  </a:ext>
                </a:extLst>
              </p:cNvPr>
              <p:cNvSpPr/>
              <p:nvPr/>
            </p:nvSpPr>
            <p:spPr>
              <a:xfrm rot="2820233">
                <a:off x="5506105" y="3406449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DBB99DAE-8EEB-4E56-98B1-B24A6FB3C8BE}"/>
                </a:ext>
              </a:extLst>
            </p:cNvPr>
            <p:cNvGrpSpPr/>
            <p:nvPr userDrawn="1"/>
          </p:nvGrpSpPr>
          <p:grpSpPr>
            <a:xfrm flipH="1">
              <a:off x="3776796" y="5523669"/>
              <a:ext cx="1129948" cy="1348933"/>
              <a:chOff x="10147532" y="2223810"/>
              <a:chExt cx="1656312" cy="1977308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4711BE-407E-4555-AAAA-BE5B6437FAE9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AF6D466-FBD9-4788-943A-BE9DC1034638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27CA6EE-BAC4-4839-ABFE-B4522B010602}"/>
                </a:ext>
              </a:extLst>
            </p:cNvPr>
            <p:cNvGrpSpPr/>
            <p:nvPr userDrawn="1"/>
          </p:nvGrpSpPr>
          <p:grpSpPr>
            <a:xfrm>
              <a:off x="-23692" y="5554335"/>
              <a:ext cx="1253364" cy="1320170"/>
              <a:chOff x="3397889" y="2045088"/>
              <a:chExt cx="1922987" cy="2025485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EE20D9C-A63F-441F-8190-43D1DD2DB89E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15244D1-B36E-426D-B0BA-E190DE63B41B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C0B74E-4ED9-40C0-BE0C-4E6B46286232}"/>
                </a:ext>
              </a:extLst>
            </p:cNvPr>
            <p:cNvGrpSpPr/>
            <p:nvPr userDrawn="1"/>
          </p:nvGrpSpPr>
          <p:grpSpPr>
            <a:xfrm>
              <a:off x="6941436" y="5509189"/>
              <a:ext cx="1447485" cy="1365316"/>
              <a:chOff x="9428160" y="2348933"/>
              <a:chExt cx="1825255" cy="1721641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6D15F61-C073-4AF3-BB39-4177475C3DF8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8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0127853-5F6F-4935-9103-25743302A928}"/>
                  </a:ext>
                </a:extLst>
              </p:cNvPr>
              <p:cNvSpPr/>
              <p:nvPr/>
            </p:nvSpPr>
            <p:spPr>
              <a:xfrm rot="19772092" flipH="1">
                <a:off x="9605504" y="2867199"/>
                <a:ext cx="737626" cy="560520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E6172549-32A1-4F7B-8264-B6A79B8B654E}"/>
                </a:ext>
              </a:extLst>
            </p:cNvPr>
            <p:cNvGrpSpPr/>
            <p:nvPr userDrawn="1"/>
          </p:nvGrpSpPr>
          <p:grpSpPr>
            <a:xfrm>
              <a:off x="310685" y="5709866"/>
              <a:ext cx="1150997" cy="1253899"/>
              <a:chOff x="348403" y="2969205"/>
              <a:chExt cx="1645682" cy="1792811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1CD803A-A8C4-408E-84F0-EB1EBB9A8D75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BEDF1A0-7CC9-4CC8-B025-B44AA3D76FB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114902B0-CDDF-45FE-AFD7-DD33CB21E0B3}"/>
                </a:ext>
              </a:extLst>
            </p:cNvPr>
            <p:cNvGrpSpPr/>
            <p:nvPr userDrawn="1"/>
          </p:nvGrpSpPr>
          <p:grpSpPr>
            <a:xfrm>
              <a:off x="2774524" y="5564882"/>
              <a:ext cx="1071206" cy="1322630"/>
              <a:chOff x="4791094" y="2006123"/>
              <a:chExt cx="1565412" cy="1932831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03DC0BC-72B0-4EE3-9A2C-4566663ACF2D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9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B36CCE1-A853-4BEB-BD84-64094FABE0DE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5C8F8A6D-4F1E-425B-8647-718FA637782B}"/>
                </a:ext>
              </a:extLst>
            </p:cNvPr>
            <p:cNvGrpSpPr/>
            <p:nvPr userDrawn="1"/>
          </p:nvGrpSpPr>
          <p:grpSpPr>
            <a:xfrm flipH="1">
              <a:off x="10514063" y="5616241"/>
              <a:ext cx="1121551" cy="1253899"/>
              <a:chOff x="1295588" y="2958968"/>
              <a:chExt cx="1502023" cy="1679269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FEADEB49-FCAE-427C-8A55-3ECB7FFCA8B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AC827E9-5AC1-45E3-979C-F76C28852C6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ECE32D3-5D1E-416B-B3C1-1B46D279A3D6}"/>
                </a:ext>
              </a:extLst>
            </p:cNvPr>
            <p:cNvGrpSpPr/>
            <p:nvPr userDrawn="1"/>
          </p:nvGrpSpPr>
          <p:grpSpPr>
            <a:xfrm>
              <a:off x="11385975" y="5667494"/>
              <a:ext cx="913339" cy="1231410"/>
              <a:chOff x="1782683" y="2146699"/>
              <a:chExt cx="1512207" cy="2038836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457A32F6-6392-4FBF-9155-3778789AD9B7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7F8A4DA-0392-4333-A393-40BE3E48DAD3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701466FE-BAB6-42A4-8537-FCD9AE96E433}"/>
                </a:ext>
              </a:extLst>
            </p:cNvPr>
            <p:cNvGrpSpPr/>
            <p:nvPr userDrawn="1"/>
          </p:nvGrpSpPr>
          <p:grpSpPr>
            <a:xfrm>
              <a:off x="9042605" y="5555797"/>
              <a:ext cx="1253364" cy="1320170"/>
              <a:chOff x="3397889" y="2045088"/>
              <a:chExt cx="1922987" cy="2025485"/>
            </a:xfrm>
          </p:grpSpPr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BBEBB45-9C64-4649-9559-579DCD208C81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D09676A-64EF-4945-BBB4-C8DD7D9ED657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47CEF970-021D-43D6-AF54-FBBE70FA1EE0}"/>
                </a:ext>
              </a:extLst>
            </p:cNvPr>
            <p:cNvGrpSpPr/>
            <p:nvPr userDrawn="1"/>
          </p:nvGrpSpPr>
          <p:grpSpPr>
            <a:xfrm>
              <a:off x="9376982" y="5711328"/>
              <a:ext cx="1150997" cy="1253899"/>
              <a:chOff x="348403" y="2969205"/>
              <a:chExt cx="1645682" cy="1792811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DE2CB89-5700-4399-A03A-A7C873D76B72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6EDF918-D07D-48DE-B612-A7C205088A62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63E6879-3D3D-4B8D-8E17-54B27ABBC78D}"/>
              </a:ext>
            </a:extLst>
          </p:cNvPr>
          <p:cNvSpPr/>
          <p:nvPr userDrawn="1"/>
        </p:nvSpPr>
        <p:spPr>
          <a:xfrm>
            <a:off x="1414" y="5639911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D1EC85-C34A-41EA-8A1B-CBFA1A421221}"/>
              </a:ext>
            </a:extLst>
          </p:cNvPr>
          <p:cNvSpPr/>
          <p:nvPr userDrawn="1"/>
        </p:nvSpPr>
        <p:spPr>
          <a:xfrm>
            <a:off x="1414" y="5972561"/>
            <a:ext cx="12190587" cy="20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87CDAD-F245-4334-BA62-CA52A34B6750}"/>
              </a:ext>
            </a:extLst>
          </p:cNvPr>
          <p:cNvSpPr/>
          <p:nvPr userDrawn="1"/>
        </p:nvSpPr>
        <p:spPr>
          <a:xfrm>
            <a:off x="1414" y="5307261"/>
            <a:ext cx="12190587" cy="20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237C9FC-4BDE-48E4-A6B7-10D72EA31132}"/>
              </a:ext>
            </a:extLst>
          </p:cNvPr>
          <p:cNvSpPr/>
          <p:nvPr userDrawn="1"/>
        </p:nvSpPr>
        <p:spPr>
          <a:xfrm>
            <a:off x="1414" y="4974611"/>
            <a:ext cx="12190587" cy="20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89665-D9AB-4330-A9F8-08880DA2BA4D}"/>
              </a:ext>
            </a:extLst>
          </p:cNvPr>
          <p:cNvGrpSpPr/>
          <p:nvPr userDrawn="1"/>
        </p:nvGrpSpPr>
        <p:grpSpPr>
          <a:xfrm>
            <a:off x="6913023" y="1746256"/>
            <a:ext cx="4595423" cy="4836542"/>
            <a:chOff x="6913023" y="1746256"/>
            <a:chExt cx="4595423" cy="483654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CAD33D-DF83-4256-88BF-BFBF8DE429F4}"/>
                </a:ext>
              </a:extLst>
            </p:cNvPr>
            <p:cNvSpPr/>
            <p:nvPr userDrawn="1"/>
          </p:nvSpPr>
          <p:spPr>
            <a:xfrm>
              <a:off x="7290394" y="6116990"/>
              <a:ext cx="4218052" cy="4658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256DA6-5F47-4344-9C49-C5EC06F00A1B}"/>
                </a:ext>
              </a:extLst>
            </p:cNvPr>
            <p:cNvGrpSpPr/>
            <p:nvPr userDrawn="1"/>
          </p:nvGrpSpPr>
          <p:grpSpPr>
            <a:xfrm>
              <a:off x="6913023" y="1746256"/>
              <a:ext cx="4495597" cy="4687678"/>
              <a:chOff x="6446339" y="1280897"/>
              <a:chExt cx="4320717" cy="528517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5B1646-B88A-4FF4-A6BF-BF6D3A4E267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47EF8D4-721A-4155-8A86-A79CC872995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B13E32-F740-42E2-9A70-BBCCCB2337B8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94EE1-A094-412B-9C8D-09609002532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34864C7-7210-4707-B490-5D1340DA7C14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C870821-1E5F-40DA-AB75-DEB54C0CADDC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B58FF-E90D-4714-A9BD-1B1FFDB78E4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57702FD-7907-484A-9E52-2C12EFFD11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0282" y="1989441"/>
            <a:ext cx="4180713" cy="30652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86775-83F3-4195-80F1-8A2759152282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94EC73-4B3C-4A64-A77B-50EE9B8F77E3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D07E121-9E3D-438E-8925-11F00717B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048F8-EB4B-4CD3-91EC-2762EF3B92E5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7EE01C-02B6-4D28-911B-B27DA8E1CFBB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28E3D4-2E52-49F0-9422-22A857B5BFCE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7D513-9F0F-44FE-A7E4-C1F93A6BF5EC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C0977-B322-4EF1-BDEA-A7F5F00BB6C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D96A06-E87D-498F-B0EB-FEA6AF24ED1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2254EB-6F01-4447-8C05-CFB1E5153C79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29750E-2CE9-41C0-B30E-D2BC92FFAF3A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DE8502-19B8-440E-B0E5-08235BF82F71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393502-3B0A-4617-8940-13A1621386DB}"/>
              </a:ext>
            </a:extLst>
          </p:cNvPr>
          <p:cNvGrpSpPr/>
          <p:nvPr userDrawn="1"/>
        </p:nvGrpSpPr>
        <p:grpSpPr>
          <a:xfrm>
            <a:off x="354283" y="367027"/>
            <a:ext cx="11483434" cy="6123946"/>
            <a:chOff x="385763" y="417483"/>
            <a:chExt cx="11483434" cy="612394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98825A-73CE-480A-98B7-146B8CA1EDA1}"/>
                </a:ext>
              </a:extLst>
            </p:cNvPr>
            <p:cNvSpPr/>
            <p:nvPr/>
          </p:nvSpPr>
          <p:spPr>
            <a:xfrm>
              <a:off x="507673" y="5706198"/>
              <a:ext cx="2431179" cy="711464"/>
            </a:xfrm>
            <a:custGeom>
              <a:avLst/>
              <a:gdLst>
                <a:gd name="connsiteX0" fmla="*/ 1869917 w 2431179"/>
                <a:gd name="connsiteY0" fmla="*/ 657156 h 711464"/>
                <a:gd name="connsiteX1" fmla="*/ 1858596 w 2431179"/>
                <a:gd name="connsiteY1" fmla="*/ 661322 h 711464"/>
                <a:gd name="connsiteX2" fmla="*/ 1882488 w 2431179"/>
                <a:gd name="connsiteY2" fmla="*/ 659655 h 711464"/>
                <a:gd name="connsiteX3" fmla="*/ 1869917 w 2431179"/>
                <a:gd name="connsiteY3" fmla="*/ 657156 h 711464"/>
                <a:gd name="connsiteX4" fmla="*/ 2188629 w 2431179"/>
                <a:gd name="connsiteY4" fmla="*/ 636318 h 711464"/>
                <a:gd name="connsiteX5" fmla="*/ 2186959 w 2431179"/>
                <a:gd name="connsiteY5" fmla="*/ 659655 h 711464"/>
                <a:gd name="connsiteX6" fmla="*/ 2189739 w 2431179"/>
                <a:gd name="connsiteY6" fmla="*/ 682991 h 711464"/>
                <a:gd name="connsiteX7" fmla="*/ 2204740 w 2431179"/>
                <a:gd name="connsiteY7" fmla="*/ 679101 h 711464"/>
                <a:gd name="connsiteX8" fmla="*/ 2216409 w 2431179"/>
                <a:gd name="connsiteY8" fmla="*/ 649099 h 711464"/>
                <a:gd name="connsiteX9" fmla="*/ 2188629 w 2431179"/>
                <a:gd name="connsiteY9" fmla="*/ 636318 h 711464"/>
                <a:gd name="connsiteX10" fmla="*/ 22634 w 2431179"/>
                <a:gd name="connsiteY10" fmla="*/ 445799 h 711464"/>
                <a:gd name="connsiteX11" fmla="*/ 17313 w 2431179"/>
                <a:gd name="connsiteY11" fmla="*/ 446302 h 711464"/>
                <a:gd name="connsiteX12" fmla="*/ 14535 w 2431179"/>
                <a:gd name="connsiteY12" fmla="*/ 485750 h 711464"/>
                <a:gd name="connsiteX13" fmla="*/ 32869 w 2431179"/>
                <a:gd name="connsiteY13" fmla="*/ 464081 h 711464"/>
                <a:gd name="connsiteX14" fmla="*/ 22634 w 2431179"/>
                <a:gd name="connsiteY14" fmla="*/ 445799 h 711464"/>
                <a:gd name="connsiteX15" fmla="*/ 89 w 2431179"/>
                <a:gd name="connsiteY15" fmla="*/ 0 h 711464"/>
                <a:gd name="connsiteX16" fmla="*/ 85098 w 2431179"/>
                <a:gd name="connsiteY16" fmla="*/ 0 h 711464"/>
                <a:gd name="connsiteX17" fmla="*/ 85098 w 2431179"/>
                <a:gd name="connsiteY17" fmla="*/ 508529 h 711464"/>
                <a:gd name="connsiteX18" fmla="*/ 202331 w 2431179"/>
                <a:gd name="connsiteY18" fmla="*/ 624095 h 711464"/>
                <a:gd name="connsiteX19" fmla="*/ 522916 w 2431179"/>
                <a:gd name="connsiteY19" fmla="*/ 622429 h 711464"/>
                <a:gd name="connsiteX20" fmla="*/ 585700 w 2431179"/>
                <a:gd name="connsiteY20" fmla="*/ 646319 h 711464"/>
                <a:gd name="connsiteX21" fmla="*/ 590145 w 2431179"/>
                <a:gd name="connsiteY21" fmla="*/ 625207 h 711464"/>
                <a:gd name="connsiteX22" fmla="*/ 634593 w 2431179"/>
                <a:gd name="connsiteY22" fmla="*/ 624652 h 711464"/>
                <a:gd name="connsiteX23" fmla="*/ 657928 w 2431179"/>
                <a:gd name="connsiteY23" fmla="*/ 637431 h 711464"/>
                <a:gd name="connsiteX24" fmla="*/ 677374 w 2431179"/>
                <a:gd name="connsiteY24" fmla="*/ 680211 h 711464"/>
                <a:gd name="connsiteX25" fmla="*/ 691820 w 2431179"/>
                <a:gd name="connsiteY25" fmla="*/ 688547 h 711464"/>
                <a:gd name="connsiteX26" fmla="*/ 696265 w 2431179"/>
                <a:gd name="connsiteY26" fmla="*/ 675211 h 711464"/>
                <a:gd name="connsiteX27" fmla="*/ 706821 w 2431179"/>
                <a:gd name="connsiteY27" fmla="*/ 662432 h 711464"/>
                <a:gd name="connsiteX28" fmla="*/ 745714 w 2431179"/>
                <a:gd name="connsiteY28" fmla="*/ 635763 h 711464"/>
                <a:gd name="connsiteX29" fmla="*/ 774051 w 2431179"/>
                <a:gd name="connsiteY29" fmla="*/ 622985 h 711464"/>
                <a:gd name="connsiteX30" fmla="*/ 1352994 w 2431179"/>
                <a:gd name="connsiteY30" fmla="*/ 623540 h 711464"/>
                <a:gd name="connsiteX31" fmla="*/ 1377440 w 2431179"/>
                <a:gd name="connsiteY31" fmla="*/ 639653 h 711464"/>
                <a:gd name="connsiteX32" fmla="*/ 1396331 w 2431179"/>
                <a:gd name="connsiteY32" fmla="*/ 636318 h 711464"/>
                <a:gd name="connsiteX33" fmla="*/ 1420778 w 2431179"/>
                <a:gd name="connsiteY33" fmla="*/ 623540 h 711464"/>
                <a:gd name="connsiteX34" fmla="*/ 1635243 w 2431179"/>
                <a:gd name="connsiteY34" fmla="*/ 624095 h 711464"/>
                <a:gd name="connsiteX35" fmla="*/ 1644132 w 2431179"/>
                <a:gd name="connsiteY35" fmla="*/ 641319 h 711464"/>
                <a:gd name="connsiteX36" fmla="*/ 1661355 w 2431179"/>
                <a:gd name="connsiteY36" fmla="*/ 626318 h 711464"/>
                <a:gd name="connsiteX37" fmla="*/ 1679134 w 2431179"/>
                <a:gd name="connsiteY37" fmla="*/ 646876 h 711464"/>
                <a:gd name="connsiteX38" fmla="*/ 1708026 w 2431179"/>
                <a:gd name="connsiteY38" fmla="*/ 623540 h 711464"/>
                <a:gd name="connsiteX39" fmla="*/ 1817483 w 2431179"/>
                <a:gd name="connsiteY39" fmla="*/ 624095 h 711464"/>
                <a:gd name="connsiteX40" fmla="*/ 1835817 w 2431179"/>
                <a:gd name="connsiteY40" fmla="*/ 638541 h 711464"/>
                <a:gd name="connsiteX41" fmla="*/ 1853041 w 2431179"/>
                <a:gd name="connsiteY41" fmla="*/ 659100 h 711464"/>
                <a:gd name="connsiteX42" fmla="*/ 1851373 w 2431179"/>
                <a:gd name="connsiteY42" fmla="*/ 624095 h 711464"/>
                <a:gd name="connsiteX43" fmla="*/ 1940827 w 2431179"/>
                <a:gd name="connsiteY43" fmla="*/ 632430 h 711464"/>
                <a:gd name="connsiteX44" fmla="*/ 1966941 w 2431179"/>
                <a:gd name="connsiteY44" fmla="*/ 630208 h 711464"/>
                <a:gd name="connsiteX45" fmla="*/ 1989720 w 2431179"/>
                <a:gd name="connsiteY45" fmla="*/ 623540 h 711464"/>
                <a:gd name="connsiteX46" fmla="*/ 2412537 w 2431179"/>
                <a:gd name="connsiteY46" fmla="*/ 622985 h 711464"/>
                <a:gd name="connsiteX47" fmla="*/ 2430873 w 2431179"/>
                <a:gd name="connsiteY47" fmla="*/ 642431 h 711464"/>
                <a:gd name="connsiteX48" fmla="*/ 2364754 w 2431179"/>
                <a:gd name="connsiteY48" fmla="*/ 709103 h 711464"/>
                <a:gd name="connsiteX49" fmla="*/ 2060283 w 2431179"/>
                <a:gd name="connsiteY49" fmla="*/ 709103 h 711464"/>
                <a:gd name="connsiteX50" fmla="*/ 2018612 w 2431179"/>
                <a:gd name="connsiteY50" fmla="*/ 664100 h 711464"/>
                <a:gd name="connsiteX51" fmla="*/ 2015833 w 2431179"/>
                <a:gd name="connsiteY51" fmla="*/ 653542 h 711464"/>
                <a:gd name="connsiteX52" fmla="*/ 2011944 w 2431179"/>
                <a:gd name="connsiteY52" fmla="*/ 662432 h 711464"/>
                <a:gd name="connsiteX53" fmla="*/ 2008612 w 2431179"/>
                <a:gd name="connsiteY53" fmla="*/ 677434 h 711464"/>
                <a:gd name="connsiteX54" fmla="*/ 1999166 w 2431179"/>
                <a:gd name="connsiteY54" fmla="*/ 669100 h 711464"/>
                <a:gd name="connsiteX55" fmla="*/ 1981387 w 2431179"/>
                <a:gd name="connsiteY55" fmla="*/ 679656 h 711464"/>
                <a:gd name="connsiteX56" fmla="*/ 1976942 w 2431179"/>
                <a:gd name="connsiteY56" fmla="*/ 697435 h 711464"/>
                <a:gd name="connsiteX57" fmla="*/ 1971384 w 2431179"/>
                <a:gd name="connsiteY57" fmla="*/ 704103 h 711464"/>
                <a:gd name="connsiteX58" fmla="*/ 1965274 w 2431179"/>
                <a:gd name="connsiteY58" fmla="*/ 700215 h 711464"/>
                <a:gd name="connsiteX59" fmla="*/ 1937494 w 2431179"/>
                <a:gd name="connsiteY59" fmla="*/ 694657 h 711464"/>
                <a:gd name="connsiteX60" fmla="*/ 1867487 w 2431179"/>
                <a:gd name="connsiteY60" fmla="*/ 709103 h 711464"/>
                <a:gd name="connsiteX61" fmla="*/ 1715249 w 2431179"/>
                <a:gd name="connsiteY61" fmla="*/ 708548 h 711464"/>
                <a:gd name="connsiteX62" fmla="*/ 1698580 w 2431179"/>
                <a:gd name="connsiteY62" fmla="*/ 695212 h 711464"/>
                <a:gd name="connsiteX63" fmla="*/ 1690247 w 2431179"/>
                <a:gd name="connsiteY63" fmla="*/ 689657 h 711464"/>
                <a:gd name="connsiteX64" fmla="*/ 1626353 w 2431179"/>
                <a:gd name="connsiteY64" fmla="*/ 698547 h 711464"/>
                <a:gd name="connsiteX65" fmla="*/ 1337437 w 2431179"/>
                <a:gd name="connsiteY65" fmla="*/ 708548 h 711464"/>
                <a:gd name="connsiteX66" fmla="*/ 1045742 w 2431179"/>
                <a:gd name="connsiteY66" fmla="*/ 709103 h 711464"/>
                <a:gd name="connsiteX67" fmla="*/ 1006295 w 2431179"/>
                <a:gd name="connsiteY67" fmla="*/ 703548 h 711464"/>
                <a:gd name="connsiteX68" fmla="*/ 971292 w 2431179"/>
                <a:gd name="connsiteY68" fmla="*/ 709660 h 711464"/>
                <a:gd name="connsiteX69" fmla="*/ 796275 w 2431179"/>
                <a:gd name="connsiteY69" fmla="*/ 709103 h 711464"/>
                <a:gd name="connsiteX70" fmla="*/ 755715 w 2431179"/>
                <a:gd name="connsiteY70" fmla="*/ 694657 h 711464"/>
                <a:gd name="connsiteX71" fmla="*/ 740714 w 2431179"/>
                <a:gd name="connsiteY71" fmla="*/ 693547 h 711464"/>
                <a:gd name="connsiteX72" fmla="*/ 706821 w 2431179"/>
                <a:gd name="connsiteY72" fmla="*/ 708548 h 711464"/>
                <a:gd name="connsiteX73" fmla="*/ 191775 w 2431179"/>
                <a:gd name="connsiteY73" fmla="*/ 709103 h 711464"/>
                <a:gd name="connsiteX74" fmla="*/ 1200 w 2431179"/>
                <a:gd name="connsiteY74" fmla="*/ 563535 h 711464"/>
                <a:gd name="connsiteX75" fmla="*/ 89 w 2431179"/>
                <a:gd name="connsiteY75" fmla="*/ 540754 h 7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1179" h="711464">
                  <a:moveTo>
                    <a:pt x="1869917" y="657156"/>
                  </a:moveTo>
                  <a:cubicBezTo>
                    <a:pt x="1865959" y="658544"/>
                    <a:pt x="1862208" y="661044"/>
                    <a:pt x="1858596" y="661322"/>
                  </a:cubicBezTo>
                  <a:cubicBezTo>
                    <a:pt x="1865819" y="664100"/>
                    <a:pt x="1873598" y="664100"/>
                    <a:pt x="1882488" y="659655"/>
                  </a:cubicBezTo>
                  <a:cubicBezTo>
                    <a:pt x="1878043" y="655488"/>
                    <a:pt x="1873876" y="655765"/>
                    <a:pt x="1869917" y="657156"/>
                  </a:cubicBezTo>
                  <a:close/>
                  <a:moveTo>
                    <a:pt x="2188629" y="636318"/>
                  </a:moveTo>
                  <a:cubicBezTo>
                    <a:pt x="2174738" y="640764"/>
                    <a:pt x="2186406" y="651877"/>
                    <a:pt x="2186959" y="659655"/>
                  </a:cubicBezTo>
                  <a:cubicBezTo>
                    <a:pt x="2188072" y="667433"/>
                    <a:pt x="2188629" y="675768"/>
                    <a:pt x="2189739" y="682991"/>
                  </a:cubicBezTo>
                  <a:cubicBezTo>
                    <a:pt x="2196407" y="685214"/>
                    <a:pt x="2200295" y="680211"/>
                    <a:pt x="2204740" y="679101"/>
                  </a:cubicBezTo>
                  <a:cubicBezTo>
                    <a:pt x="2226409" y="672988"/>
                    <a:pt x="2230299" y="665765"/>
                    <a:pt x="2216409" y="649099"/>
                  </a:cubicBezTo>
                  <a:cubicBezTo>
                    <a:pt x="2209741" y="641319"/>
                    <a:pt x="2198628" y="632985"/>
                    <a:pt x="2188629" y="636318"/>
                  </a:cubicBezTo>
                  <a:close/>
                  <a:moveTo>
                    <a:pt x="22634" y="445799"/>
                  </a:moveTo>
                  <a:cubicBezTo>
                    <a:pt x="21029" y="444913"/>
                    <a:pt x="19258" y="444913"/>
                    <a:pt x="17313" y="446302"/>
                  </a:cubicBezTo>
                  <a:cubicBezTo>
                    <a:pt x="6200" y="454635"/>
                    <a:pt x="14535" y="470749"/>
                    <a:pt x="14535" y="485750"/>
                  </a:cubicBezTo>
                  <a:cubicBezTo>
                    <a:pt x="23424" y="478527"/>
                    <a:pt x="40092" y="479637"/>
                    <a:pt x="32869" y="464081"/>
                  </a:cubicBezTo>
                  <a:cubicBezTo>
                    <a:pt x="30786" y="459080"/>
                    <a:pt x="27452" y="448455"/>
                    <a:pt x="22634" y="445799"/>
                  </a:cubicBezTo>
                  <a:close/>
                  <a:moveTo>
                    <a:pt x="89" y="0"/>
                  </a:moveTo>
                  <a:lnTo>
                    <a:pt x="85098" y="0"/>
                  </a:lnTo>
                  <a:lnTo>
                    <a:pt x="85098" y="508529"/>
                  </a:lnTo>
                  <a:cubicBezTo>
                    <a:pt x="85653" y="579647"/>
                    <a:pt x="130101" y="624095"/>
                    <a:pt x="202331" y="624095"/>
                  </a:cubicBezTo>
                  <a:cubicBezTo>
                    <a:pt x="309006" y="624095"/>
                    <a:pt x="416239" y="625207"/>
                    <a:pt x="522916" y="622429"/>
                  </a:cubicBezTo>
                  <a:cubicBezTo>
                    <a:pt x="549585" y="621872"/>
                    <a:pt x="566809" y="633541"/>
                    <a:pt x="585700" y="646319"/>
                  </a:cubicBezTo>
                  <a:cubicBezTo>
                    <a:pt x="592923" y="639653"/>
                    <a:pt x="583478" y="632430"/>
                    <a:pt x="590145" y="625207"/>
                  </a:cubicBezTo>
                  <a:cubicBezTo>
                    <a:pt x="606257" y="659655"/>
                    <a:pt x="619035" y="630763"/>
                    <a:pt x="634593" y="624652"/>
                  </a:cubicBezTo>
                  <a:cubicBezTo>
                    <a:pt x="643482" y="621317"/>
                    <a:pt x="657373" y="624652"/>
                    <a:pt x="657928" y="637431"/>
                  </a:cubicBezTo>
                  <a:cubicBezTo>
                    <a:pt x="658485" y="655209"/>
                    <a:pt x="674041" y="664655"/>
                    <a:pt x="677374" y="680211"/>
                  </a:cubicBezTo>
                  <a:cubicBezTo>
                    <a:pt x="679042" y="688547"/>
                    <a:pt x="683487" y="690212"/>
                    <a:pt x="691820" y="688547"/>
                  </a:cubicBezTo>
                  <a:cubicBezTo>
                    <a:pt x="702376" y="686324"/>
                    <a:pt x="699598" y="682434"/>
                    <a:pt x="696265" y="675211"/>
                  </a:cubicBezTo>
                  <a:cubicBezTo>
                    <a:pt x="692375" y="666323"/>
                    <a:pt x="699598" y="664655"/>
                    <a:pt x="706821" y="662432"/>
                  </a:cubicBezTo>
                  <a:cubicBezTo>
                    <a:pt x="722380" y="657987"/>
                    <a:pt x="739603" y="656877"/>
                    <a:pt x="745714" y="635763"/>
                  </a:cubicBezTo>
                  <a:cubicBezTo>
                    <a:pt x="748492" y="625207"/>
                    <a:pt x="762383" y="622985"/>
                    <a:pt x="774051" y="622985"/>
                  </a:cubicBezTo>
                  <a:cubicBezTo>
                    <a:pt x="966847" y="622985"/>
                    <a:pt x="1160198" y="622985"/>
                    <a:pt x="1352994" y="623540"/>
                  </a:cubicBezTo>
                  <a:cubicBezTo>
                    <a:pt x="1361884" y="624095"/>
                    <a:pt x="1377995" y="617429"/>
                    <a:pt x="1377440" y="639653"/>
                  </a:cubicBezTo>
                  <a:cubicBezTo>
                    <a:pt x="1376885" y="647431"/>
                    <a:pt x="1392441" y="644098"/>
                    <a:pt x="1396331" y="636318"/>
                  </a:cubicBezTo>
                  <a:cubicBezTo>
                    <a:pt x="1401887" y="624652"/>
                    <a:pt x="1409665" y="623540"/>
                    <a:pt x="1420778" y="623540"/>
                  </a:cubicBezTo>
                  <a:cubicBezTo>
                    <a:pt x="1492451" y="624095"/>
                    <a:pt x="1563568" y="624652"/>
                    <a:pt x="1635243" y="624095"/>
                  </a:cubicBezTo>
                  <a:cubicBezTo>
                    <a:pt x="1653577" y="624095"/>
                    <a:pt x="1634131" y="638541"/>
                    <a:pt x="1644132" y="641319"/>
                  </a:cubicBezTo>
                  <a:cubicBezTo>
                    <a:pt x="1652467" y="640208"/>
                    <a:pt x="1648577" y="626875"/>
                    <a:pt x="1661355" y="626318"/>
                  </a:cubicBezTo>
                  <a:cubicBezTo>
                    <a:pt x="1667468" y="630208"/>
                    <a:pt x="1662466" y="647986"/>
                    <a:pt x="1679134" y="646876"/>
                  </a:cubicBezTo>
                  <a:cubicBezTo>
                    <a:pt x="1676914" y="625207"/>
                    <a:pt x="1689692" y="622985"/>
                    <a:pt x="1708026" y="623540"/>
                  </a:cubicBezTo>
                  <a:cubicBezTo>
                    <a:pt x="1744698" y="625207"/>
                    <a:pt x="1780811" y="624095"/>
                    <a:pt x="1817483" y="624095"/>
                  </a:cubicBezTo>
                  <a:cubicBezTo>
                    <a:pt x="1827484" y="624095"/>
                    <a:pt x="1838040" y="620762"/>
                    <a:pt x="1835817" y="638541"/>
                  </a:cubicBezTo>
                  <a:cubicBezTo>
                    <a:pt x="1835262" y="645764"/>
                    <a:pt x="1841373" y="657432"/>
                    <a:pt x="1853041" y="659100"/>
                  </a:cubicBezTo>
                  <a:cubicBezTo>
                    <a:pt x="1848596" y="647986"/>
                    <a:pt x="1863597" y="636318"/>
                    <a:pt x="1851373" y="624095"/>
                  </a:cubicBezTo>
                  <a:cubicBezTo>
                    <a:pt x="1880820" y="639096"/>
                    <a:pt x="1912490" y="610761"/>
                    <a:pt x="1940827" y="632430"/>
                  </a:cubicBezTo>
                  <a:cubicBezTo>
                    <a:pt x="1946382" y="636318"/>
                    <a:pt x="1960273" y="638541"/>
                    <a:pt x="1966941" y="630208"/>
                  </a:cubicBezTo>
                  <a:cubicBezTo>
                    <a:pt x="1973607" y="621872"/>
                    <a:pt x="1981942" y="623540"/>
                    <a:pt x="1989720" y="623540"/>
                  </a:cubicBezTo>
                  <a:cubicBezTo>
                    <a:pt x="2130845" y="622985"/>
                    <a:pt x="2271413" y="623540"/>
                    <a:pt x="2412537" y="622985"/>
                  </a:cubicBezTo>
                  <a:cubicBezTo>
                    <a:pt x="2427538" y="622985"/>
                    <a:pt x="2432539" y="625762"/>
                    <a:pt x="2430873" y="642431"/>
                  </a:cubicBezTo>
                  <a:cubicBezTo>
                    <a:pt x="2431429" y="709103"/>
                    <a:pt x="2431984" y="709103"/>
                    <a:pt x="2364754" y="709103"/>
                  </a:cubicBezTo>
                  <a:cubicBezTo>
                    <a:pt x="2263634" y="709103"/>
                    <a:pt x="2161960" y="709103"/>
                    <a:pt x="2060283" y="709103"/>
                  </a:cubicBezTo>
                  <a:cubicBezTo>
                    <a:pt x="2030281" y="709660"/>
                    <a:pt x="2016945" y="694657"/>
                    <a:pt x="2018612" y="664100"/>
                  </a:cubicBezTo>
                  <a:cubicBezTo>
                    <a:pt x="2018612" y="660210"/>
                    <a:pt x="2025835" y="654099"/>
                    <a:pt x="2015833" y="653542"/>
                  </a:cubicBezTo>
                  <a:cubicBezTo>
                    <a:pt x="2010834" y="653542"/>
                    <a:pt x="2009167" y="657987"/>
                    <a:pt x="2011944" y="662432"/>
                  </a:cubicBezTo>
                  <a:cubicBezTo>
                    <a:pt x="2016390" y="669100"/>
                    <a:pt x="2014722" y="674656"/>
                    <a:pt x="2008612" y="677434"/>
                  </a:cubicBezTo>
                  <a:cubicBezTo>
                    <a:pt x="2000831" y="681324"/>
                    <a:pt x="2003611" y="670766"/>
                    <a:pt x="1999166" y="669100"/>
                  </a:cubicBezTo>
                  <a:cubicBezTo>
                    <a:pt x="1988610" y="665210"/>
                    <a:pt x="1976942" y="656322"/>
                    <a:pt x="1981387" y="679656"/>
                  </a:cubicBezTo>
                  <a:cubicBezTo>
                    <a:pt x="1981942" y="683546"/>
                    <a:pt x="1975830" y="690769"/>
                    <a:pt x="1976942" y="697435"/>
                  </a:cubicBezTo>
                  <a:cubicBezTo>
                    <a:pt x="1977497" y="701325"/>
                    <a:pt x="1975830" y="704658"/>
                    <a:pt x="1971384" y="704103"/>
                  </a:cubicBezTo>
                  <a:cubicBezTo>
                    <a:pt x="1969162" y="703548"/>
                    <a:pt x="1965274" y="701880"/>
                    <a:pt x="1965274" y="700215"/>
                  </a:cubicBezTo>
                  <a:cubicBezTo>
                    <a:pt x="1961386" y="671878"/>
                    <a:pt x="1944160" y="690212"/>
                    <a:pt x="1937494" y="694657"/>
                  </a:cubicBezTo>
                  <a:cubicBezTo>
                    <a:pt x="1915825" y="709660"/>
                    <a:pt x="1891934" y="709103"/>
                    <a:pt x="1867487" y="709103"/>
                  </a:cubicBezTo>
                  <a:cubicBezTo>
                    <a:pt x="1816926" y="708548"/>
                    <a:pt x="1765810" y="709103"/>
                    <a:pt x="1715249" y="708548"/>
                  </a:cubicBezTo>
                  <a:cubicBezTo>
                    <a:pt x="1708026" y="708548"/>
                    <a:pt x="1691358" y="716326"/>
                    <a:pt x="1698580" y="695212"/>
                  </a:cubicBezTo>
                  <a:cubicBezTo>
                    <a:pt x="1701915" y="685767"/>
                    <a:pt x="1694135" y="688547"/>
                    <a:pt x="1690247" y="689657"/>
                  </a:cubicBezTo>
                  <a:cubicBezTo>
                    <a:pt x="1669133" y="694657"/>
                    <a:pt x="1646354" y="693547"/>
                    <a:pt x="1626353" y="698547"/>
                  </a:cubicBezTo>
                  <a:cubicBezTo>
                    <a:pt x="1530788" y="722439"/>
                    <a:pt x="1433557" y="705215"/>
                    <a:pt x="1337437" y="708548"/>
                  </a:cubicBezTo>
                  <a:cubicBezTo>
                    <a:pt x="1240206" y="711881"/>
                    <a:pt x="1142974" y="709103"/>
                    <a:pt x="1045742" y="709103"/>
                  </a:cubicBezTo>
                  <a:cubicBezTo>
                    <a:pt x="1032409" y="709103"/>
                    <a:pt x="1017963" y="710771"/>
                    <a:pt x="1006295" y="703548"/>
                  </a:cubicBezTo>
                  <a:cubicBezTo>
                    <a:pt x="991848" y="694657"/>
                    <a:pt x="984070" y="710214"/>
                    <a:pt x="971292" y="709660"/>
                  </a:cubicBezTo>
                  <a:cubicBezTo>
                    <a:pt x="912953" y="707993"/>
                    <a:pt x="854614" y="709103"/>
                    <a:pt x="796275" y="709103"/>
                  </a:cubicBezTo>
                  <a:cubicBezTo>
                    <a:pt x="780719" y="709103"/>
                    <a:pt x="769050" y="700215"/>
                    <a:pt x="755715" y="694657"/>
                  </a:cubicBezTo>
                  <a:cubicBezTo>
                    <a:pt x="750714" y="692435"/>
                    <a:pt x="741269" y="687434"/>
                    <a:pt x="740714" y="693547"/>
                  </a:cubicBezTo>
                  <a:cubicBezTo>
                    <a:pt x="737936" y="719659"/>
                    <a:pt x="718490" y="708548"/>
                    <a:pt x="706821" y="708548"/>
                  </a:cubicBezTo>
                  <a:cubicBezTo>
                    <a:pt x="535139" y="709660"/>
                    <a:pt x="363457" y="709660"/>
                    <a:pt x="191775" y="709103"/>
                  </a:cubicBezTo>
                  <a:cubicBezTo>
                    <a:pt x="101209" y="708548"/>
                    <a:pt x="18981" y="645209"/>
                    <a:pt x="1200" y="563535"/>
                  </a:cubicBezTo>
                  <a:cubicBezTo>
                    <a:pt x="-466" y="555755"/>
                    <a:pt x="89" y="548532"/>
                    <a:pt x="89" y="540754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D17D29-F1E8-4B66-A407-9C953C2266FF}"/>
                </a:ext>
              </a:extLst>
            </p:cNvPr>
            <p:cNvSpPr/>
            <p:nvPr/>
          </p:nvSpPr>
          <p:spPr>
            <a:xfrm>
              <a:off x="9310320" y="5603636"/>
              <a:ext cx="2436885" cy="814026"/>
            </a:xfrm>
            <a:custGeom>
              <a:avLst/>
              <a:gdLst>
                <a:gd name="connsiteX0" fmla="*/ 1885948 w 2436885"/>
                <a:gd name="connsiteY0" fmla="*/ 779609 h 814026"/>
                <a:gd name="connsiteX1" fmla="*/ 1875946 w 2436885"/>
                <a:gd name="connsiteY1" fmla="*/ 787943 h 814026"/>
                <a:gd name="connsiteX2" fmla="*/ 1895949 w 2436885"/>
                <a:gd name="connsiteY2" fmla="*/ 807945 h 814026"/>
                <a:gd name="connsiteX3" fmla="*/ 1901505 w 2436885"/>
                <a:gd name="connsiteY3" fmla="*/ 797944 h 814026"/>
                <a:gd name="connsiteX4" fmla="*/ 1885948 w 2436885"/>
                <a:gd name="connsiteY4" fmla="*/ 779609 h 814026"/>
                <a:gd name="connsiteX5" fmla="*/ 46333 w 2436885"/>
                <a:gd name="connsiteY5" fmla="*/ 737938 h 814026"/>
                <a:gd name="connsiteX6" fmla="*/ 45778 w 2436885"/>
                <a:gd name="connsiteY6" fmla="*/ 738494 h 814026"/>
                <a:gd name="connsiteX7" fmla="*/ 45778 w 2436885"/>
                <a:gd name="connsiteY7" fmla="*/ 739049 h 814026"/>
                <a:gd name="connsiteX8" fmla="*/ 45222 w 2436885"/>
                <a:gd name="connsiteY8" fmla="*/ 739049 h 814026"/>
                <a:gd name="connsiteX9" fmla="*/ 45222 w 2436885"/>
                <a:gd name="connsiteY9" fmla="*/ 738494 h 814026"/>
                <a:gd name="connsiteX10" fmla="*/ 44667 w 2436885"/>
                <a:gd name="connsiteY10" fmla="*/ 739049 h 814026"/>
                <a:gd name="connsiteX11" fmla="*/ 49112 w 2436885"/>
                <a:gd name="connsiteY11" fmla="*/ 784609 h 814026"/>
                <a:gd name="connsiteX12" fmla="*/ 54668 w 2436885"/>
                <a:gd name="connsiteY12" fmla="*/ 787943 h 814026"/>
                <a:gd name="connsiteX13" fmla="*/ 86337 w 2436885"/>
                <a:gd name="connsiteY13" fmla="*/ 776275 h 814026"/>
                <a:gd name="connsiteX14" fmla="*/ 66891 w 2436885"/>
                <a:gd name="connsiteY14" fmla="*/ 745717 h 814026"/>
                <a:gd name="connsiteX15" fmla="*/ 47444 w 2436885"/>
                <a:gd name="connsiteY15" fmla="*/ 739049 h 814026"/>
                <a:gd name="connsiteX16" fmla="*/ 46333 w 2436885"/>
                <a:gd name="connsiteY16" fmla="*/ 737938 h 814026"/>
                <a:gd name="connsiteX17" fmla="*/ 2025404 w 2436885"/>
                <a:gd name="connsiteY17" fmla="*/ 726826 h 814026"/>
                <a:gd name="connsiteX18" fmla="*/ 2070408 w 2436885"/>
                <a:gd name="connsiteY18" fmla="*/ 738494 h 814026"/>
                <a:gd name="connsiteX19" fmla="*/ 2077632 w 2436885"/>
                <a:gd name="connsiteY19" fmla="*/ 734049 h 814026"/>
                <a:gd name="connsiteX20" fmla="*/ 2068742 w 2436885"/>
                <a:gd name="connsiteY20" fmla="*/ 728493 h 814026"/>
                <a:gd name="connsiteX21" fmla="*/ 2085966 w 2436885"/>
                <a:gd name="connsiteY21" fmla="*/ 730159 h 814026"/>
                <a:gd name="connsiteX22" fmla="*/ 2107635 w 2436885"/>
                <a:gd name="connsiteY22" fmla="*/ 733494 h 814026"/>
                <a:gd name="connsiteX23" fmla="*/ 2097078 w 2436885"/>
                <a:gd name="connsiteY23" fmla="*/ 750717 h 814026"/>
                <a:gd name="connsiteX24" fmla="*/ 2093744 w 2436885"/>
                <a:gd name="connsiteY24" fmla="*/ 759051 h 814026"/>
                <a:gd name="connsiteX25" fmla="*/ 2129304 w 2436885"/>
                <a:gd name="connsiteY25" fmla="*/ 791277 h 814026"/>
                <a:gd name="connsiteX26" fmla="*/ 2157639 w 2436885"/>
                <a:gd name="connsiteY26" fmla="*/ 813501 h 814026"/>
                <a:gd name="connsiteX27" fmla="*/ 2103190 w 2436885"/>
                <a:gd name="connsiteY27" fmla="*/ 813501 h 814026"/>
                <a:gd name="connsiteX28" fmla="*/ 1689818 w 2436885"/>
                <a:gd name="connsiteY28" fmla="*/ 813501 h 814026"/>
                <a:gd name="connsiteX29" fmla="*/ 1663149 w 2436885"/>
                <a:gd name="connsiteY29" fmla="*/ 809056 h 814026"/>
                <a:gd name="connsiteX30" fmla="*/ 1645369 w 2436885"/>
                <a:gd name="connsiteY30" fmla="*/ 811278 h 814026"/>
                <a:gd name="connsiteX31" fmla="*/ 1632035 w 2436885"/>
                <a:gd name="connsiteY31" fmla="*/ 813501 h 814026"/>
                <a:gd name="connsiteX32" fmla="*/ 1551472 w 2436885"/>
                <a:gd name="connsiteY32" fmla="*/ 811834 h 814026"/>
                <a:gd name="connsiteX33" fmla="*/ 1451463 w 2436885"/>
                <a:gd name="connsiteY33" fmla="*/ 812945 h 814026"/>
                <a:gd name="connsiteX34" fmla="*/ 1243111 w 2436885"/>
                <a:gd name="connsiteY34" fmla="*/ 812390 h 814026"/>
                <a:gd name="connsiteX35" fmla="*/ 1229775 w 2436885"/>
                <a:gd name="connsiteY35" fmla="*/ 794610 h 814026"/>
                <a:gd name="connsiteX36" fmla="*/ 1202551 w 2436885"/>
                <a:gd name="connsiteY36" fmla="*/ 748495 h 814026"/>
                <a:gd name="connsiteX37" fmla="*/ 1174215 w 2436885"/>
                <a:gd name="connsiteY37" fmla="*/ 727382 h 814026"/>
                <a:gd name="connsiteX38" fmla="*/ 1220886 w 2436885"/>
                <a:gd name="connsiteY38" fmla="*/ 727382 h 814026"/>
                <a:gd name="connsiteX39" fmla="*/ 1934841 w 2436885"/>
                <a:gd name="connsiteY39" fmla="*/ 727382 h 814026"/>
                <a:gd name="connsiteX40" fmla="*/ 2025404 w 2436885"/>
                <a:gd name="connsiteY40" fmla="*/ 726826 h 814026"/>
                <a:gd name="connsiteX41" fmla="*/ 784735 w 2436885"/>
                <a:gd name="connsiteY41" fmla="*/ 726826 h 814026"/>
                <a:gd name="connsiteX42" fmla="*/ 810849 w 2436885"/>
                <a:gd name="connsiteY42" fmla="*/ 750162 h 814026"/>
                <a:gd name="connsiteX43" fmla="*/ 845853 w 2436885"/>
                <a:gd name="connsiteY43" fmla="*/ 727382 h 814026"/>
                <a:gd name="connsiteX44" fmla="*/ 1143102 w 2436885"/>
                <a:gd name="connsiteY44" fmla="*/ 727382 h 814026"/>
                <a:gd name="connsiteX45" fmla="*/ 1170882 w 2436885"/>
                <a:gd name="connsiteY45" fmla="*/ 742383 h 814026"/>
                <a:gd name="connsiteX46" fmla="*/ 1116988 w 2436885"/>
                <a:gd name="connsiteY46" fmla="*/ 767942 h 814026"/>
                <a:gd name="connsiteX47" fmla="*/ 1130878 w 2436885"/>
                <a:gd name="connsiteY47" fmla="*/ 775720 h 814026"/>
                <a:gd name="connsiteX48" fmla="*/ 1178660 w 2436885"/>
                <a:gd name="connsiteY48" fmla="*/ 784610 h 814026"/>
                <a:gd name="connsiteX49" fmla="*/ 1188661 w 2436885"/>
                <a:gd name="connsiteY49" fmla="*/ 804611 h 814026"/>
                <a:gd name="connsiteX50" fmla="*/ 1172549 w 2436885"/>
                <a:gd name="connsiteY50" fmla="*/ 812390 h 814026"/>
                <a:gd name="connsiteX51" fmla="*/ 923637 w 2436885"/>
                <a:gd name="connsiteY51" fmla="*/ 812390 h 814026"/>
                <a:gd name="connsiteX52" fmla="*/ 905302 w 2436885"/>
                <a:gd name="connsiteY52" fmla="*/ 804056 h 814026"/>
                <a:gd name="connsiteX53" fmla="*/ 890301 w 2436885"/>
                <a:gd name="connsiteY53" fmla="*/ 802945 h 814026"/>
                <a:gd name="connsiteX54" fmla="*/ 850852 w 2436885"/>
                <a:gd name="connsiteY54" fmla="*/ 812390 h 814026"/>
                <a:gd name="connsiteX55" fmla="*/ 477485 w 2436885"/>
                <a:gd name="connsiteY55" fmla="*/ 812946 h 814026"/>
                <a:gd name="connsiteX56" fmla="*/ 450815 w 2436885"/>
                <a:gd name="connsiteY56" fmla="*/ 795166 h 814026"/>
                <a:gd name="connsiteX57" fmla="*/ 472484 w 2436885"/>
                <a:gd name="connsiteY57" fmla="*/ 776275 h 814026"/>
                <a:gd name="connsiteX58" fmla="*/ 510821 w 2436885"/>
                <a:gd name="connsiteY58" fmla="*/ 746272 h 814026"/>
                <a:gd name="connsiteX59" fmla="*/ 546935 w 2436885"/>
                <a:gd name="connsiteY59" fmla="*/ 757940 h 814026"/>
                <a:gd name="connsiteX60" fmla="*/ 559715 w 2436885"/>
                <a:gd name="connsiteY60" fmla="*/ 752940 h 814026"/>
                <a:gd name="connsiteX61" fmla="*/ 609719 w 2436885"/>
                <a:gd name="connsiteY61" fmla="*/ 727382 h 814026"/>
                <a:gd name="connsiteX62" fmla="*/ 784735 w 2436885"/>
                <a:gd name="connsiteY62" fmla="*/ 726826 h 814026"/>
                <a:gd name="connsiteX63" fmla="*/ 29596 w 2436885"/>
                <a:gd name="connsiteY63" fmla="*/ 726200 h 814026"/>
                <a:gd name="connsiteX64" fmla="*/ 59112 w 2436885"/>
                <a:gd name="connsiteY64" fmla="*/ 726826 h 814026"/>
                <a:gd name="connsiteX65" fmla="*/ 131341 w 2436885"/>
                <a:gd name="connsiteY65" fmla="*/ 726826 h 814026"/>
                <a:gd name="connsiteX66" fmla="*/ 291912 w 2436885"/>
                <a:gd name="connsiteY66" fmla="*/ 727381 h 814026"/>
                <a:gd name="connsiteX67" fmla="*/ 317470 w 2436885"/>
                <a:gd name="connsiteY67" fmla="*/ 743494 h 814026"/>
                <a:gd name="connsiteX68" fmla="*/ 365252 w 2436885"/>
                <a:gd name="connsiteY68" fmla="*/ 731270 h 814026"/>
                <a:gd name="connsiteX69" fmla="*/ 391366 w 2436885"/>
                <a:gd name="connsiteY69" fmla="*/ 727937 h 814026"/>
                <a:gd name="connsiteX70" fmla="*/ 431369 w 2436885"/>
                <a:gd name="connsiteY70" fmla="*/ 727937 h 814026"/>
                <a:gd name="connsiteX71" fmla="*/ 376920 w 2436885"/>
                <a:gd name="connsiteY71" fmla="*/ 794054 h 814026"/>
                <a:gd name="connsiteX72" fmla="*/ 338583 w 2436885"/>
                <a:gd name="connsiteY72" fmla="*/ 813501 h 814026"/>
                <a:gd name="connsiteX73" fmla="*/ 310247 w 2436885"/>
                <a:gd name="connsiteY73" fmla="*/ 778497 h 814026"/>
                <a:gd name="connsiteX74" fmla="*/ 299691 w 2436885"/>
                <a:gd name="connsiteY74" fmla="*/ 785165 h 814026"/>
                <a:gd name="connsiteX75" fmla="*/ 246352 w 2436885"/>
                <a:gd name="connsiteY75" fmla="*/ 813501 h 814026"/>
                <a:gd name="connsiteX76" fmla="*/ 12997 w 2436885"/>
                <a:gd name="connsiteY76" fmla="*/ 812945 h 814026"/>
                <a:gd name="connsiteX77" fmla="*/ 2441 w 2436885"/>
                <a:gd name="connsiteY77" fmla="*/ 806833 h 814026"/>
                <a:gd name="connsiteX78" fmla="*/ 2441 w 2436885"/>
                <a:gd name="connsiteY78" fmla="*/ 786832 h 814026"/>
                <a:gd name="connsiteX79" fmla="*/ 6329 w 2436885"/>
                <a:gd name="connsiteY79" fmla="*/ 731826 h 814026"/>
                <a:gd name="connsiteX80" fmla="*/ 29596 w 2436885"/>
                <a:gd name="connsiteY80" fmla="*/ 726200 h 814026"/>
                <a:gd name="connsiteX81" fmla="*/ 2350293 w 2436885"/>
                <a:gd name="connsiteY81" fmla="*/ 0 h 814026"/>
                <a:gd name="connsiteX82" fmla="*/ 2436885 w 2436885"/>
                <a:gd name="connsiteY82" fmla="*/ 0 h 814026"/>
                <a:gd name="connsiteX83" fmla="*/ 2436554 w 2436885"/>
                <a:gd name="connsiteY83" fmla="*/ 637373 h 814026"/>
                <a:gd name="connsiteX84" fmla="*/ 2355990 w 2436885"/>
                <a:gd name="connsiteY84" fmla="*/ 772385 h 814026"/>
                <a:gd name="connsiteX85" fmla="*/ 2355436 w 2436885"/>
                <a:gd name="connsiteY85" fmla="*/ 772385 h 814026"/>
                <a:gd name="connsiteX86" fmla="*/ 2250981 w 2436885"/>
                <a:gd name="connsiteY86" fmla="*/ 811278 h 814026"/>
                <a:gd name="connsiteX87" fmla="*/ 2228201 w 2436885"/>
                <a:gd name="connsiteY87" fmla="*/ 811278 h 814026"/>
                <a:gd name="connsiteX88" fmla="*/ 2181530 w 2436885"/>
                <a:gd name="connsiteY88" fmla="*/ 771274 h 814026"/>
                <a:gd name="connsiteX89" fmla="*/ 2178197 w 2436885"/>
                <a:gd name="connsiteY89" fmla="*/ 765718 h 814026"/>
                <a:gd name="connsiteX90" fmla="*/ 2141527 w 2436885"/>
                <a:gd name="connsiteY90" fmla="*/ 758495 h 814026"/>
                <a:gd name="connsiteX91" fmla="*/ 2124303 w 2436885"/>
                <a:gd name="connsiteY91" fmla="*/ 742382 h 814026"/>
                <a:gd name="connsiteX92" fmla="*/ 2144860 w 2436885"/>
                <a:gd name="connsiteY92" fmla="*/ 725714 h 814026"/>
                <a:gd name="connsiteX93" fmla="*/ 2220979 w 2436885"/>
                <a:gd name="connsiteY93" fmla="*/ 726270 h 814026"/>
                <a:gd name="connsiteX94" fmla="*/ 2314321 w 2436885"/>
                <a:gd name="connsiteY94" fmla="*/ 700712 h 814026"/>
                <a:gd name="connsiteX95" fmla="*/ 2333211 w 2436885"/>
                <a:gd name="connsiteY95" fmla="*/ 679043 h 814026"/>
                <a:gd name="connsiteX96" fmla="*/ 2352657 w 2436885"/>
                <a:gd name="connsiteY96" fmla="*/ 631817 h 814026"/>
                <a:gd name="connsiteX97" fmla="*/ 2352657 w 2436885"/>
                <a:gd name="connsiteY97" fmla="*/ 441243 h 814026"/>
                <a:gd name="connsiteX98" fmla="*/ 2358213 w 2436885"/>
                <a:gd name="connsiteY98" fmla="*/ 386238 h 814026"/>
                <a:gd name="connsiteX99" fmla="*/ 2355436 w 2436885"/>
                <a:gd name="connsiteY99" fmla="*/ 357346 h 814026"/>
                <a:gd name="connsiteX100" fmla="*/ 2354880 w 2436885"/>
                <a:gd name="connsiteY100" fmla="*/ 368459 h 814026"/>
                <a:gd name="connsiteX101" fmla="*/ 2349879 w 2436885"/>
                <a:gd name="connsiteY101" fmla="*/ 358457 h 814026"/>
                <a:gd name="connsiteX102" fmla="*/ 2350990 w 2436885"/>
                <a:gd name="connsiteY102" fmla="*/ 59541 h 814026"/>
                <a:gd name="connsiteX103" fmla="*/ 2355990 w 2436885"/>
                <a:gd name="connsiteY103" fmla="*/ 75098 h 814026"/>
                <a:gd name="connsiteX104" fmla="*/ 2364880 w 2436885"/>
                <a:gd name="connsiteY104" fmla="*/ 81210 h 814026"/>
                <a:gd name="connsiteX105" fmla="*/ 2385438 w 2436885"/>
                <a:gd name="connsiteY105" fmla="*/ 97322 h 814026"/>
                <a:gd name="connsiteX106" fmla="*/ 2398773 w 2436885"/>
                <a:gd name="connsiteY106" fmla="*/ 68986 h 814026"/>
                <a:gd name="connsiteX107" fmla="*/ 2397106 w 2436885"/>
                <a:gd name="connsiteY107" fmla="*/ 66208 h 814026"/>
                <a:gd name="connsiteX108" fmla="*/ 2374882 w 2436885"/>
                <a:gd name="connsiteY108" fmla="*/ 50095 h 814026"/>
                <a:gd name="connsiteX109" fmla="*/ 2363214 w 2436885"/>
                <a:gd name="connsiteY109" fmla="*/ 51762 h 814026"/>
                <a:gd name="connsiteX110" fmla="*/ 2355990 w 2436885"/>
                <a:gd name="connsiteY110" fmla="*/ 50651 h 814026"/>
                <a:gd name="connsiteX111" fmla="*/ 2350434 w 2436885"/>
                <a:gd name="connsiteY111" fmla="*/ 55095 h 8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36885" h="814026">
                  <a:moveTo>
                    <a:pt x="1885948" y="779609"/>
                  </a:moveTo>
                  <a:cubicBezTo>
                    <a:pt x="1881503" y="779053"/>
                    <a:pt x="1874280" y="782942"/>
                    <a:pt x="1875946" y="787943"/>
                  </a:cubicBezTo>
                  <a:cubicBezTo>
                    <a:pt x="1878724" y="797389"/>
                    <a:pt x="1887059" y="804056"/>
                    <a:pt x="1895949" y="807945"/>
                  </a:cubicBezTo>
                  <a:cubicBezTo>
                    <a:pt x="1899282" y="809612"/>
                    <a:pt x="1900948" y="802945"/>
                    <a:pt x="1901505" y="797944"/>
                  </a:cubicBezTo>
                  <a:cubicBezTo>
                    <a:pt x="1899837" y="789610"/>
                    <a:pt x="1897060" y="780720"/>
                    <a:pt x="1885948" y="779609"/>
                  </a:cubicBezTo>
                  <a:close/>
                  <a:moveTo>
                    <a:pt x="46333" y="737938"/>
                  </a:moveTo>
                  <a:cubicBezTo>
                    <a:pt x="46333" y="737938"/>
                    <a:pt x="45778" y="738494"/>
                    <a:pt x="45778" y="738494"/>
                  </a:cubicBezTo>
                  <a:cubicBezTo>
                    <a:pt x="45778" y="738494"/>
                    <a:pt x="45778" y="739049"/>
                    <a:pt x="45778" y="739049"/>
                  </a:cubicBezTo>
                  <a:cubicBezTo>
                    <a:pt x="45222" y="739049"/>
                    <a:pt x="45222" y="739049"/>
                    <a:pt x="45222" y="739049"/>
                  </a:cubicBezTo>
                  <a:cubicBezTo>
                    <a:pt x="45222" y="738494"/>
                    <a:pt x="45222" y="738494"/>
                    <a:pt x="45222" y="738494"/>
                  </a:cubicBezTo>
                  <a:cubicBezTo>
                    <a:pt x="45222" y="738494"/>
                    <a:pt x="44667" y="739049"/>
                    <a:pt x="44667" y="739049"/>
                  </a:cubicBezTo>
                  <a:cubicBezTo>
                    <a:pt x="37444" y="754606"/>
                    <a:pt x="53001" y="769052"/>
                    <a:pt x="49112" y="784609"/>
                  </a:cubicBezTo>
                  <a:cubicBezTo>
                    <a:pt x="49112" y="785720"/>
                    <a:pt x="54112" y="788498"/>
                    <a:pt x="54668" y="787943"/>
                  </a:cubicBezTo>
                  <a:cubicBezTo>
                    <a:pt x="64113" y="779053"/>
                    <a:pt x="84671" y="788498"/>
                    <a:pt x="86337" y="776275"/>
                  </a:cubicBezTo>
                  <a:cubicBezTo>
                    <a:pt x="87449" y="769608"/>
                    <a:pt x="81336" y="750717"/>
                    <a:pt x="66891" y="745717"/>
                  </a:cubicBezTo>
                  <a:cubicBezTo>
                    <a:pt x="60224" y="744050"/>
                    <a:pt x="54668" y="738494"/>
                    <a:pt x="47444" y="739049"/>
                  </a:cubicBezTo>
                  <a:cubicBezTo>
                    <a:pt x="46889" y="738494"/>
                    <a:pt x="46333" y="738494"/>
                    <a:pt x="46333" y="737938"/>
                  </a:cubicBezTo>
                  <a:close/>
                  <a:moveTo>
                    <a:pt x="2025404" y="726826"/>
                  </a:moveTo>
                  <a:cubicBezTo>
                    <a:pt x="2042628" y="724603"/>
                    <a:pt x="2054852" y="735715"/>
                    <a:pt x="2070408" y="738494"/>
                  </a:cubicBezTo>
                  <a:cubicBezTo>
                    <a:pt x="2075409" y="739605"/>
                    <a:pt x="2078187" y="739050"/>
                    <a:pt x="2077632" y="734049"/>
                  </a:cubicBezTo>
                  <a:cubicBezTo>
                    <a:pt x="2077076" y="732938"/>
                    <a:pt x="2071520" y="732382"/>
                    <a:pt x="2068742" y="728493"/>
                  </a:cubicBezTo>
                  <a:cubicBezTo>
                    <a:pt x="2074298" y="729048"/>
                    <a:pt x="2080410" y="728493"/>
                    <a:pt x="2085966" y="730159"/>
                  </a:cubicBezTo>
                  <a:cubicBezTo>
                    <a:pt x="2093189" y="732382"/>
                    <a:pt x="2102634" y="721270"/>
                    <a:pt x="2107635" y="733494"/>
                  </a:cubicBezTo>
                  <a:cubicBezTo>
                    <a:pt x="2112079" y="744050"/>
                    <a:pt x="2101523" y="745717"/>
                    <a:pt x="2097078" y="750717"/>
                  </a:cubicBezTo>
                  <a:cubicBezTo>
                    <a:pt x="2095411" y="752939"/>
                    <a:pt x="2093744" y="759051"/>
                    <a:pt x="2093744" y="759051"/>
                  </a:cubicBezTo>
                  <a:cubicBezTo>
                    <a:pt x="2108746" y="766830"/>
                    <a:pt x="2116524" y="787943"/>
                    <a:pt x="2129304" y="791277"/>
                  </a:cubicBezTo>
                  <a:cubicBezTo>
                    <a:pt x="2142638" y="794610"/>
                    <a:pt x="2147083" y="800722"/>
                    <a:pt x="2157639" y="813501"/>
                  </a:cubicBezTo>
                  <a:cubicBezTo>
                    <a:pt x="2135971" y="813501"/>
                    <a:pt x="2119858" y="813501"/>
                    <a:pt x="2103190" y="813501"/>
                  </a:cubicBezTo>
                  <a:cubicBezTo>
                    <a:pt x="1965400" y="813501"/>
                    <a:pt x="1827609" y="813501"/>
                    <a:pt x="1689818" y="813501"/>
                  </a:cubicBezTo>
                  <a:cubicBezTo>
                    <a:pt x="1680928" y="813501"/>
                    <a:pt x="1671483" y="816279"/>
                    <a:pt x="1663149" y="809056"/>
                  </a:cubicBezTo>
                  <a:cubicBezTo>
                    <a:pt x="1659260" y="805722"/>
                    <a:pt x="1647592" y="779053"/>
                    <a:pt x="1645369" y="811278"/>
                  </a:cubicBezTo>
                  <a:cubicBezTo>
                    <a:pt x="1645369" y="812390"/>
                    <a:pt x="1636480" y="813501"/>
                    <a:pt x="1632035" y="813501"/>
                  </a:cubicBezTo>
                  <a:cubicBezTo>
                    <a:pt x="1605366" y="812945"/>
                    <a:pt x="1578141" y="811834"/>
                    <a:pt x="1551472" y="811834"/>
                  </a:cubicBezTo>
                  <a:cubicBezTo>
                    <a:pt x="1518136" y="811834"/>
                    <a:pt x="1484799" y="812945"/>
                    <a:pt x="1451463" y="812945"/>
                  </a:cubicBezTo>
                  <a:cubicBezTo>
                    <a:pt x="1382012" y="812945"/>
                    <a:pt x="1312562" y="812945"/>
                    <a:pt x="1243111" y="812390"/>
                  </a:cubicBezTo>
                  <a:cubicBezTo>
                    <a:pt x="1230887" y="812390"/>
                    <a:pt x="1213107" y="816835"/>
                    <a:pt x="1229775" y="794610"/>
                  </a:cubicBezTo>
                  <a:cubicBezTo>
                    <a:pt x="1212552" y="784610"/>
                    <a:pt x="1238666" y="749606"/>
                    <a:pt x="1202551" y="748495"/>
                  </a:cubicBezTo>
                  <a:cubicBezTo>
                    <a:pt x="1194217" y="747939"/>
                    <a:pt x="1181438" y="740716"/>
                    <a:pt x="1174215" y="727382"/>
                  </a:cubicBezTo>
                  <a:cubicBezTo>
                    <a:pt x="1190883" y="727382"/>
                    <a:pt x="1205884" y="727382"/>
                    <a:pt x="1220886" y="727382"/>
                  </a:cubicBezTo>
                  <a:cubicBezTo>
                    <a:pt x="1459241" y="727382"/>
                    <a:pt x="1697041" y="726826"/>
                    <a:pt x="1934841" y="727382"/>
                  </a:cubicBezTo>
                  <a:cubicBezTo>
                    <a:pt x="1964843" y="727382"/>
                    <a:pt x="1995402" y="731271"/>
                    <a:pt x="2025404" y="726826"/>
                  </a:cubicBezTo>
                  <a:close/>
                  <a:moveTo>
                    <a:pt x="784735" y="726826"/>
                  </a:moveTo>
                  <a:cubicBezTo>
                    <a:pt x="799737" y="726826"/>
                    <a:pt x="811960" y="726271"/>
                    <a:pt x="810849" y="750162"/>
                  </a:cubicBezTo>
                  <a:cubicBezTo>
                    <a:pt x="813626" y="723492"/>
                    <a:pt x="830850" y="727382"/>
                    <a:pt x="845853" y="727382"/>
                  </a:cubicBezTo>
                  <a:cubicBezTo>
                    <a:pt x="945305" y="727382"/>
                    <a:pt x="1044204" y="727382"/>
                    <a:pt x="1143102" y="727382"/>
                  </a:cubicBezTo>
                  <a:cubicBezTo>
                    <a:pt x="1154769" y="726826"/>
                    <a:pt x="1166992" y="725159"/>
                    <a:pt x="1170882" y="742383"/>
                  </a:cubicBezTo>
                  <a:cubicBezTo>
                    <a:pt x="1154769" y="732938"/>
                    <a:pt x="1117544" y="751273"/>
                    <a:pt x="1116988" y="767942"/>
                  </a:cubicBezTo>
                  <a:cubicBezTo>
                    <a:pt x="1116433" y="777387"/>
                    <a:pt x="1124212" y="779609"/>
                    <a:pt x="1130878" y="775720"/>
                  </a:cubicBezTo>
                  <a:cubicBezTo>
                    <a:pt x="1149769" y="765719"/>
                    <a:pt x="1162548" y="782943"/>
                    <a:pt x="1178660" y="784610"/>
                  </a:cubicBezTo>
                  <a:cubicBezTo>
                    <a:pt x="1186439" y="785721"/>
                    <a:pt x="1190884" y="796833"/>
                    <a:pt x="1188661" y="804611"/>
                  </a:cubicBezTo>
                  <a:cubicBezTo>
                    <a:pt x="1187550" y="813501"/>
                    <a:pt x="1179217" y="812390"/>
                    <a:pt x="1172549" y="812390"/>
                  </a:cubicBezTo>
                  <a:cubicBezTo>
                    <a:pt x="1089763" y="812390"/>
                    <a:pt x="1006422" y="812390"/>
                    <a:pt x="923637" y="812390"/>
                  </a:cubicBezTo>
                  <a:cubicBezTo>
                    <a:pt x="916414" y="812390"/>
                    <a:pt x="909191" y="814057"/>
                    <a:pt x="905302" y="804056"/>
                  </a:cubicBezTo>
                  <a:cubicBezTo>
                    <a:pt x="902524" y="796833"/>
                    <a:pt x="893634" y="798500"/>
                    <a:pt x="890301" y="802945"/>
                  </a:cubicBezTo>
                  <a:cubicBezTo>
                    <a:pt x="879189" y="816279"/>
                    <a:pt x="864742" y="812390"/>
                    <a:pt x="850852" y="812390"/>
                  </a:cubicBezTo>
                  <a:cubicBezTo>
                    <a:pt x="726397" y="812946"/>
                    <a:pt x="601941" y="812390"/>
                    <a:pt x="477485" y="812946"/>
                  </a:cubicBezTo>
                  <a:cubicBezTo>
                    <a:pt x="463594" y="812946"/>
                    <a:pt x="451927" y="811279"/>
                    <a:pt x="450815" y="795166"/>
                  </a:cubicBezTo>
                  <a:cubicBezTo>
                    <a:pt x="449704" y="779609"/>
                    <a:pt x="463039" y="781276"/>
                    <a:pt x="472484" y="776275"/>
                  </a:cubicBezTo>
                  <a:cubicBezTo>
                    <a:pt x="486374" y="768497"/>
                    <a:pt x="515266" y="781276"/>
                    <a:pt x="510821" y="746272"/>
                  </a:cubicBezTo>
                  <a:cubicBezTo>
                    <a:pt x="523600" y="752940"/>
                    <a:pt x="534157" y="758496"/>
                    <a:pt x="546935" y="757940"/>
                  </a:cubicBezTo>
                  <a:cubicBezTo>
                    <a:pt x="552491" y="757940"/>
                    <a:pt x="558603" y="757385"/>
                    <a:pt x="559715" y="752940"/>
                  </a:cubicBezTo>
                  <a:cubicBezTo>
                    <a:pt x="565826" y="723492"/>
                    <a:pt x="589717" y="727938"/>
                    <a:pt x="609719" y="727382"/>
                  </a:cubicBezTo>
                  <a:cubicBezTo>
                    <a:pt x="668058" y="726826"/>
                    <a:pt x="726397" y="727382"/>
                    <a:pt x="784735" y="726826"/>
                  </a:cubicBezTo>
                  <a:close/>
                  <a:moveTo>
                    <a:pt x="29596" y="726200"/>
                  </a:moveTo>
                  <a:cubicBezTo>
                    <a:pt x="39249" y="726270"/>
                    <a:pt x="49945" y="727381"/>
                    <a:pt x="59112" y="726826"/>
                  </a:cubicBezTo>
                  <a:cubicBezTo>
                    <a:pt x="83004" y="726826"/>
                    <a:pt x="107451" y="726826"/>
                    <a:pt x="131341" y="726826"/>
                  </a:cubicBezTo>
                  <a:cubicBezTo>
                    <a:pt x="184680" y="726826"/>
                    <a:pt x="238574" y="727381"/>
                    <a:pt x="291912" y="727381"/>
                  </a:cubicBezTo>
                  <a:cubicBezTo>
                    <a:pt x="304136" y="727381"/>
                    <a:pt x="315803" y="727381"/>
                    <a:pt x="317470" y="743494"/>
                  </a:cubicBezTo>
                  <a:cubicBezTo>
                    <a:pt x="335805" y="748494"/>
                    <a:pt x="353584" y="756273"/>
                    <a:pt x="365252" y="731270"/>
                  </a:cubicBezTo>
                  <a:cubicBezTo>
                    <a:pt x="369697" y="722381"/>
                    <a:pt x="382476" y="728492"/>
                    <a:pt x="391366" y="727937"/>
                  </a:cubicBezTo>
                  <a:cubicBezTo>
                    <a:pt x="403589" y="726826"/>
                    <a:pt x="416368" y="727381"/>
                    <a:pt x="431369" y="727937"/>
                  </a:cubicBezTo>
                  <a:cubicBezTo>
                    <a:pt x="410256" y="749606"/>
                    <a:pt x="390810" y="771274"/>
                    <a:pt x="376920" y="794054"/>
                  </a:cubicBezTo>
                  <a:cubicBezTo>
                    <a:pt x="365252" y="813501"/>
                    <a:pt x="354696" y="814612"/>
                    <a:pt x="338583" y="813501"/>
                  </a:cubicBezTo>
                  <a:cubicBezTo>
                    <a:pt x="324138" y="812389"/>
                    <a:pt x="308580" y="792944"/>
                    <a:pt x="310247" y="778497"/>
                  </a:cubicBezTo>
                  <a:cubicBezTo>
                    <a:pt x="306358" y="780720"/>
                    <a:pt x="300246" y="782386"/>
                    <a:pt x="299691" y="785165"/>
                  </a:cubicBezTo>
                  <a:cubicBezTo>
                    <a:pt x="295246" y="820168"/>
                    <a:pt x="268576" y="813501"/>
                    <a:pt x="246352" y="813501"/>
                  </a:cubicBezTo>
                  <a:cubicBezTo>
                    <a:pt x="168567" y="813501"/>
                    <a:pt x="90782" y="812945"/>
                    <a:pt x="12997" y="812945"/>
                  </a:cubicBezTo>
                  <a:cubicBezTo>
                    <a:pt x="7441" y="814056"/>
                    <a:pt x="2996" y="813501"/>
                    <a:pt x="2441" y="806833"/>
                  </a:cubicBezTo>
                  <a:cubicBezTo>
                    <a:pt x="2441" y="800166"/>
                    <a:pt x="1885" y="793499"/>
                    <a:pt x="2441" y="786832"/>
                  </a:cubicBezTo>
                  <a:cubicBezTo>
                    <a:pt x="3552" y="767941"/>
                    <a:pt x="-5894" y="742938"/>
                    <a:pt x="6329" y="731826"/>
                  </a:cubicBezTo>
                  <a:cubicBezTo>
                    <a:pt x="11330" y="727103"/>
                    <a:pt x="19942" y="726131"/>
                    <a:pt x="29596" y="726200"/>
                  </a:cubicBezTo>
                  <a:close/>
                  <a:moveTo>
                    <a:pt x="2350293" y="0"/>
                  </a:moveTo>
                  <a:lnTo>
                    <a:pt x="2436885" y="0"/>
                  </a:lnTo>
                  <a:lnTo>
                    <a:pt x="2436554" y="637373"/>
                  </a:lnTo>
                  <a:cubicBezTo>
                    <a:pt x="2435998" y="696267"/>
                    <a:pt x="2405440" y="741271"/>
                    <a:pt x="2355990" y="772385"/>
                  </a:cubicBezTo>
                  <a:lnTo>
                    <a:pt x="2355436" y="772385"/>
                  </a:lnTo>
                  <a:cubicBezTo>
                    <a:pt x="2325433" y="798499"/>
                    <a:pt x="2288762" y="806833"/>
                    <a:pt x="2250981" y="811278"/>
                  </a:cubicBezTo>
                  <a:cubicBezTo>
                    <a:pt x="2243758" y="811833"/>
                    <a:pt x="2235980" y="811278"/>
                    <a:pt x="2228201" y="811278"/>
                  </a:cubicBezTo>
                  <a:cubicBezTo>
                    <a:pt x="2188753" y="811278"/>
                    <a:pt x="2188753" y="811278"/>
                    <a:pt x="2181530" y="771274"/>
                  </a:cubicBezTo>
                  <a:cubicBezTo>
                    <a:pt x="2180419" y="769607"/>
                    <a:pt x="2179308" y="767385"/>
                    <a:pt x="2178197" y="765718"/>
                  </a:cubicBezTo>
                  <a:cubicBezTo>
                    <a:pt x="2165974" y="763496"/>
                    <a:pt x="2153750" y="761273"/>
                    <a:pt x="2141527" y="758495"/>
                  </a:cubicBezTo>
                  <a:cubicBezTo>
                    <a:pt x="2132082" y="756829"/>
                    <a:pt x="2121525" y="754050"/>
                    <a:pt x="2124303" y="742382"/>
                  </a:cubicBezTo>
                  <a:cubicBezTo>
                    <a:pt x="2126526" y="734049"/>
                    <a:pt x="2130970" y="725158"/>
                    <a:pt x="2144860" y="725714"/>
                  </a:cubicBezTo>
                  <a:cubicBezTo>
                    <a:pt x="2170418" y="726825"/>
                    <a:pt x="2195976" y="724047"/>
                    <a:pt x="2220979" y="726270"/>
                  </a:cubicBezTo>
                  <a:cubicBezTo>
                    <a:pt x="2255982" y="729048"/>
                    <a:pt x="2285429" y="716269"/>
                    <a:pt x="2314321" y="700712"/>
                  </a:cubicBezTo>
                  <a:cubicBezTo>
                    <a:pt x="2320432" y="693489"/>
                    <a:pt x="2327100" y="686266"/>
                    <a:pt x="2333211" y="679043"/>
                  </a:cubicBezTo>
                  <a:cubicBezTo>
                    <a:pt x="2348212" y="666820"/>
                    <a:pt x="2352657" y="650707"/>
                    <a:pt x="2352657" y="631817"/>
                  </a:cubicBezTo>
                  <a:cubicBezTo>
                    <a:pt x="2352102" y="568477"/>
                    <a:pt x="2352657" y="504583"/>
                    <a:pt x="2352657" y="441243"/>
                  </a:cubicBezTo>
                  <a:cubicBezTo>
                    <a:pt x="2352657" y="422908"/>
                    <a:pt x="2350990" y="404573"/>
                    <a:pt x="2358213" y="386238"/>
                  </a:cubicBezTo>
                  <a:cubicBezTo>
                    <a:pt x="2362102" y="376237"/>
                    <a:pt x="2359324" y="366792"/>
                    <a:pt x="2355436" y="357346"/>
                  </a:cubicBezTo>
                  <a:cubicBezTo>
                    <a:pt x="2355436" y="361236"/>
                    <a:pt x="2354880" y="364569"/>
                    <a:pt x="2354880" y="368459"/>
                  </a:cubicBezTo>
                  <a:cubicBezTo>
                    <a:pt x="2349879" y="366792"/>
                    <a:pt x="2349879" y="362903"/>
                    <a:pt x="2349879" y="358457"/>
                  </a:cubicBezTo>
                  <a:cubicBezTo>
                    <a:pt x="2349879" y="259004"/>
                    <a:pt x="2350434" y="158994"/>
                    <a:pt x="2350990" y="59541"/>
                  </a:cubicBezTo>
                  <a:cubicBezTo>
                    <a:pt x="2355990" y="63430"/>
                    <a:pt x="2354880" y="69542"/>
                    <a:pt x="2355990" y="75098"/>
                  </a:cubicBezTo>
                  <a:cubicBezTo>
                    <a:pt x="2360436" y="73431"/>
                    <a:pt x="2362658" y="78431"/>
                    <a:pt x="2364880" y="81210"/>
                  </a:cubicBezTo>
                  <a:cubicBezTo>
                    <a:pt x="2370437" y="88432"/>
                    <a:pt x="2370993" y="102878"/>
                    <a:pt x="2385438" y="97322"/>
                  </a:cubicBezTo>
                  <a:cubicBezTo>
                    <a:pt x="2397661" y="92322"/>
                    <a:pt x="2403217" y="82876"/>
                    <a:pt x="2398773" y="68986"/>
                  </a:cubicBezTo>
                  <a:cubicBezTo>
                    <a:pt x="2398217" y="67875"/>
                    <a:pt x="2397661" y="67319"/>
                    <a:pt x="2397106" y="66208"/>
                  </a:cubicBezTo>
                  <a:cubicBezTo>
                    <a:pt x="2387661" y="65652"/>
                    <a:pt x="2382105" y="56207"/>
                    <a:pt x="2374882" y="50095"/>
                  </a:cubicBezTo>
                  <a:cubicBezTo>
                    <a:pt x="2371548" y="50095"/>
                    <a:pt x="2367658" y="50095"/>
                    <a:pt x="2363214" y="51762"/>
                  </a:cubicBezTo>
                  <a:cubicBezTo>
                    <a:pt x="2360436" y="52318"/>
                    <a:pt x="2357658" y="51762"/>
                    <a:pt x="2355990" y="50651"/>
                  </a:cubicBezTo>
                  <a:cubicBezTo>
                    <a:pt x="2355990" y="53985"/>
                    <a:pt x="2354324" y="55651"/>
                    <a:pt x="2350434" y="55095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268DE3-2C7E-4B47-A5B3-9DE005DE7A18}"/>
                </a:ext>
              </a:extLst>
            </p:cNvPr>
            <p:cNvSpPr/>
            <p:nvPr/>
          </p:nvSpPr>
          <p:spPr>
            <a:xfrm>
              <a:off x="9310950" y="5617270"/>
              <a:ext cx="2558247" cy="924159"/>
            </a:xfrm>
            <a:custGeom>
              <a:avLst/>
              <a:gdLst>
                <a:gd name="connsiteX0" fmla="*/ 1014214 w 2558247"/>
                <a:gd name="connsiteY0" fmla="*/ 906166 h 924159"/>
                <a:gd name="connsiteX1" fmla="*/ 1034772 w 2558247"/>
                <a:gd name="connsiteY1" fmla="*/ 922348 h 924159"/>
                <a:gd name="connsiteX2" fmla="*/ 993657 w 2558247"/>
                <a:gd name="connsiteY2" fmla="*/ 921237 h 924159"/>
                <a:gd name="connsiteX3" fmla="*/ 1014214 w 2558247"/>
                <a:gd name="connsiteY3" fmla="*/ 906166 h 924159"/>
                <a:gd name="connsiteX4" fmla="*/ 1683166 w 2558247"/>
                <a:gd name="connsiteY4" fmla="*/ 887901 h 924159"/>
                <a:gd name="connsiteX5" fmla="*/ 1703724 w 2558247"/>
                <a:gd name="connsiteY5" fmla="*/ 910125 h 924159"/>
                <a:gd name="connsiteX6" fmla="*/ 1665387 w 2558247"/>
                <a:gd name="connsiteY6" fmla="*/ 916237 h 924159"/>
                <a:gd name="connsiteX7" fmla="*/ 1653719 w 2558247"/>
                <a:gd name="connsiteY7" fmla="*/ 903458 h 924159"/>
                <a:gd name="connsiteX8" fmla="*/ 1683166 w 2558247"/>
                <a:gd name="connsiteY8" fmla="*/ 887901 h 924159"/>
                <a:gd name="connsiteX9" fmla="*/ 38013 w 2558247"/>
                <a:gd name="connsiteY9" fmla="*/ 849563 h 924159"/>
                <a:gd name="connsiteX10" fmla="*/ 157469 w 2558247"/>
                <a:gd name="connsiteY10" fmla="*/ 849563 h 924159"/>
                <a:gd name="connsiteX11" fmla="*/ 291925 w 2558247"/>
                <a:gd name="connsiteY11" fmla="*/ 849563 h 924159"/>
                <a:gd name="connsiteX12" fmla="*/ 314705 w 2558247"/>
                <a:gd name="connsiteY12" fmla="*/ 859564 h 924159"/>
                <a:gd name="connsiteX13" fmla="*/ 311927 w 2558247"/>
                <a:gd name="connsiteY13" fmla="*/ 887900 h 924159"/>
                <a:gd name="connsiteX14" fmla="*/ 297481 w 2558247"/>
                <a:gd name="connsiteY14" fmla="*/ 918458 h 924159"/>
                <a:gd name="connsiteX15" fmla="*/ 289703 w 2558247"/>
                <a:gd name="connsiteY15" fmla="*/ 922348 h 924159"/>
                <a:gd name="connsiteX16" fmla="*/ 212474 w 2558247"/>
                <a:gd name="connsiteY16" fmla="*/ 916236 h 924159"/>
                <a:gd name="connsiteX17" fmla="*/ 200250 w 2558247"/>
                <a:gd name="connsiteY17" fmla="*/ 915125 h 924159"/>
                <a:gd name="connsiteX18" fmla="*/ 34124 w 2558247"/>
                <a:gd name="connsiteY18" fmla="*/ 921792 h 924159"/>
                <a:gd name="connsiteX19" fmla="*/ 232 w 2558247"/>
                <a:gd name="connsiteY19" fmla="*/ 886789 h 924159"/>
                <a:gd name="connsiteX20" fmla="*/ 38013 w 2558247"/>
                <a:gd name="connsiteY20" fmla="*/ 849563 h 924159"/>
                <a:gd name="connsiteX21" fmla="*/ 340402 w 2558247"/>
                <a:gd name="connsiteY21" fmla="*/ 849355 h 924159"/>
                <a:gd name="connsiteX22" fmla="*/ 354708 w 2558247"/>
                <a:gd name="connsiteY22" fmla="*/ 857342 h 924159"/>
                <a:gd name="connsiteX23" fmla="*/ 368598 w 2558247"/>
                <a:gd name="connsiteY23" fmla="*/ 865676 h 924159"/>
                <a:gd name="connsiteX24" fmla="*/ 357486 w 2558247"/>
                <a:gd name="connsiteY24" fmla="*/ 871232 h 924159"/>
                <a:gd name="connsiteX25" fmla="*/ 325261 w 2558247"/>
                <a:gd name="connsiteY25" fmla="*/ 865120 h 924159"/>
                <a:gd name="connsiteX26" fmla="*/ 325261 w 2558247"/>
                <a:gd name="connsiteY26" fmla="*/ 853452 h 924159"/>
                <a:gd name="connsiteX27" fmla="*/ 340402 w 2558247"/>
                <a:gd name="connsiteY27" fmla="*/ 849355 h 924159"/>
                <a:gd name="connsiteX28" fmla="*/ 1677054 w 2558247"/>
                <a:gd name="connsiteY28" fmla="*/ 849008 h 924159"/>
                <a:gd name="connsiteX29" fmla="*/ 1684277 w 2558247"/>
                <a:gd name="connsiteY29" fmla="*/ 855675 h 924159"/>
                <a:gd name="connsiteX30" fmla="*/ 1670943 w 2558247"/>
                <a:gd name="connsiteY30" fmla="*/ 868455 h 924159"/>
                <a:gd name="connsiteX31" fmla="*/ 1663720 w 2558247"/>
                <a:gd name="connsiteY31" fmla="*/ 859010 h 924159"/>
                <a:gd name="connsiteX32" fmla="*/ 1677054 w 2558247"/>
                <a:gd name="connsiteY32" fmla="*/ 849008 h 924159"/>
                <a:gd name="connsiteX33" fmla="*/ 888647 w 2558247"/>
                <a:gd name="connsiteY33" fmla="*/ 849008 h 924159"/>
                <a:gd name="connsiteX34" fmla="*/ 909760 w 2558247"/>
                <a:gd name="connsiteY34" fmla="*/ 865120 h 924159"/>
                <a:gd name="connsiteX35" fmla="*/ 924206 w 2558247"/>
                <a:gd name="connsiteY35" fmla="*/ 911792 h 924159"/>
                <a:gd name="connsiteX36" fmla="*/ 903649 w 2558247"/>
                <a:gd name="connsiteY36" fmla="*/ 922904 h 924159"/>
                <a:gd name="connsiteX37" fmla="*/ 670294 w 2558247"/>
                <a:gd name="connsiteY37" fmla="*/ 922904 h 924159"/>
                <a:gd name="connsiteX38" fmla="*/ 599176 w 2558247"/>
                <a:gd name="connsiteY38" fmla="*/ 922904 h 924159"/>
                <a:gd name="connsiteX39" fmla="*/ 503612 w 2558247"/>
                <a:gd name="connsiteY39" fmla="*/ 903458 h 924159"/>
                <a:gd name="connsiteX40" fmla="*/ 484721 w 2558247"/>
                <a:gd name="connsiteY40" fmla="*/ 902902 h 924159"/>
                <a:gd name="connsiteX41" fmla="*/ 486387 w 2558247"/>
                <a:gd name="connsiteY41" fmla="*/ 922349 h 924159"/>
                <a:gd name="connsiteX42" fmla="*/ 320817 w 2558247"/>
                <a:gd name="connsiteY42" fmla="*/ 922349 h 924159"/>
                <a:gd name="connsiteX43" fmla="*/ 331929 w 2558247"/>
                <a:gd name="connsiteY43" fmla="*/ 899013 h 924159"/>
                <a:gd name="connsiteX44" fmla="*/ 341929 w 2558247"/>
                <a:gd name="connsiteY44" fmla="*/ 890123 h 924159"/>
                <a:gd name="connsiteX45" fmla="*/ 393046 w 2558247"/>
                <a:gd name="connsiteY45" fmla="*/ 863454 h 924159"/>
                <a:gd name="connsiteX46" fmla="*/ 369155 w 2558247"/>
                <a:gd name="connsiteY46" fmla="*/ 849564 h 924159"/>
                <a:gd name="connsiteX47" fmla="*/ 400825 w 2558247"/>
                <a:gd name="connsiteY47" fmla="*/ 862343 h 924159"/>
                <a:gd name="connsiteX48" fmla="*/ 474164 w 2558247"/>
                <a:gd name="connsiteY48" fmla="*/ 859564 h 924159"/>
                <a:gd name="connsiteX49" fmla="*/ 495277 w 2558247"/>
                <a:gd name="connsiteY49" fmla="*/ 849564 h 924159"/>
                <a:gd name="connsiteX50" fmla="*/ 888647 w 2558247"/>
                <a:gd name="connsiteY50" fmla="*/ 849008 h 924159"/>
                <a:gd name="connsiteX51" fmla="*/ 1643457 w 2558247"/>
                <a:gd name="connsiteY51" fmla="*/ 848487 h 924159"/>
                <a:gd name="connsiteX52" fmla="*/ 1654274 w 2558247"/>
                <a:gd name="connsiteY52" fmla="*/ 850675 h 924159"/>
                <a:gd name="connsiteX53" fmla="*/ 1649273 w 2558247"/>
                <a:gd name="connsiteY53" fmla="*/ 867343 h 924159"/>
                <a:gd name="connsiteX54" fmla="*/ 1598158 w 2558247"/>
                <a:gd name="connsiteY54" fmla="*/ 917903 h 924159"/>
                <a:gd name="connsiteX55" fmla="*/ 1600936 w 2558247"/>
                <a:gd name="connsiteY55" fmla="*/ 893456 h 924159"/>
                <a:gd name="connsiteX56" fmla="*/ 1578711 w 2558247"/>
                <a:gd name="connsiteY56" fmla="*/ 882900 h 924159"/>
                <a:gd name="connsiteX57" fmla="*/ 1583156 w 2558247"/>
                <a:gd name="connsiteY57" fmla="*/ 906235 h 924159"/>
                <a:gd name="connsiteX58" fmla="*/ 1543152 w 2558247"/>
                <a:gd name="connsiteY58" fmla="*/ 899012 h 924159"/>
                <a:gd name="connsiteX59" fmla="*/ 1548153 w 2558247"/>
                <a:gd name="connsiteY59" fmla="*/ 921237 h 924159"/>
                <a:gd name="connsiteX60" fmla="*/ 1383693 w 2558247"/>
                <a:gd name="connsiteY60" fmla="*/ 921237 h 924159"/>
                <a:gd name="connsiteX61" fmla="*/ 1334244 w 2558247"/>
                <a:gd name="connsiteY61" fmla="*/ 872343 h 924159"/>
                <a:gd name="connsiteX62" fmla="*/ 1302019 w 2558247"/>
                <a:gd name="connsiteY62" fmla="*/ 894012 h 924159"/>
                <a:gd name="connsiteX63" fmla="*/ 1305908 w 2558247"/>
                <a:gd name="connsiteY63" fmla="*/ 915126 h 924159"/>
                <a:gd name="connsiteX64" fmla="*/ 1306464 w 2558247"/>
                <a:gd name="connsiteY64" fmla="*/ 918459 h 924159"/>
                <a:gd name="connsiteX65" fmla="*/ 1248681 w 2558247"/>
                <a:gd name="connsiteY65" fmla="*/ 921792 h 924159"/>
                <a:gd name="connsiteX66" fmla="*/ 1096444 w 2558247"/>
                <a:gd name="connsiteY66" fmla="*/ 922348 h 924159"/>
                <a:gd name="connsiteX67" fmla="*/ 1066997 w 2558247"/>
                <a:gd name="connsiteY67" fmla="*/ 900679 h 924159"/>
                <a:gd name="connsiteX68" fmla="*/ 1060330 w 2558247"/>
                <a:gd name="connsiteY68" fmla="*/ 887345 h 924159"/>
                <a:gd name="connsiteX69" fmla="*/ 1076998 w 2558247"/>
                <a:gd name="connsiteY69" fmla="*/ 871232 h 924159"/>
                <a:gd name="connsiteX70" fmla="*/ 1051996 w 2558247"/>
                <a:gd name="connsiteY70" fmla="*/ 855675 h 924159"/>
                <a:gd name="connsiteX71" fmla="*/ 1039773 w 2558247"/>
                <a:gd name="connsiteY71" fmla="*/ 877344 h 924159"/>
                <a:gd name="connsiteX72" fmla="*/ 1021437 w 2558247"/>
                <a:gd name="connsiteY72" fmla="*/ 886789 h 924159"/>
                <a:gd name="connsiteX73" fmla="*/ 981989 w 2558247"/>
                <a:gd name="connsiteY73" fmla="*/ 881788 h 924159"/>
                <a:gd name="connsiteX74" fmla="*/ 949764 w 2558247"/>
                <a:gd name="connsiteY74" fmla="*/ 849008 h 924159"/>
                <a:gd name="connsiteX75" fmla="*/ 1115335 w 2558247"/>
                <a:gd name="connsiteY75" fmla="*/ 849008 h 924159"/>
                <a:gd name="connsiteX76" fmla="*/ 1181452 w 2558247"/>
                <a:gd name="connsiteY76" fmla="*/ 849008 h 924159"/>
                <a:gd name="connsiteX77" fmla="*/ 1198676 w 2558247"/>
                <a:gd name="connsiteY77" fmla="*/ 848730 h 924159"/>
                <a:gd name="connsiteX78" fmla="*/ 1210899 w 2558247"/>
                <a:gd name="connsiteY78" fmla="*/ 863454 h 924159"/>
                <a:gd name="connsiteX79" fmla="*/ 1246459 w 2558247"/>
                <a:gd name="connsiteY79" fmla="*/ 872343 h 924159"/>
                <a:gd name="connsiteX80" fmla="*/ 1269794 w 2558247"/>
                <a:gd name="connsiteY80" fmla="*/ 874566 h 924159"/>
                <a:gd name="connsiteX81" fmla="*/ 1262571 w 2558247"/>
                <a:gd name="connsiteY81" fmla="*/ 849008 h 924159"/>
                <a:gd name="connsiteX82" fmla="*/ 1318687 w 2558247"/>
                <a:gd name="connsiteY82" fmla="*/ 849008 h 924159"/>
                <a:gd name="connsiteX83" fmla="*/ 1549819 w 2558247"/>
                <a:gd name="connsiteY83" fmla="*/ 849008 h 924159"/>
                <a:gd name="connsiteX84" fmla="*/ 1564822 w 2558247"/>
                <a:gd name="connsiteY84" fmla="*/ 849564 h 924159"/>
                <a:gd name="connsiteX85" fmla="*/ 1572599 w 2558247"/>
                <a:gd name="connsiteY85" fmla="*/ 859564 h 924159"/>
                <a:gd name="connsiteX86" fmla="*/ 1562599 w 2558247"/>
                <a:gd name="connsiteY86" fmla="*/ 861787 h 924159"/>
                <a:gd name="connsiteX87" fmla="*/ 1548708 w 2558247"/>
                <a:gd name="connsiteY87" fmla="*/ 857898 h 924159"/>
                <a:gd name="connsiteX88" fmla="*/ 1538152 w 2558247"/>
                <a:gd name="connsiteY88" fmla="*/ 867343 h 924159"/>
                <a:gd name="connsiteX89" fmla="*/ 1549264 w 2558247"/>
                <a:gd name="connsiteY89" fmla="*/ 874566 h 924159"/>
                <a:gd name="connsiteX90" fmla="*/ 1592046 w 2558247"/>
                <a:gd name="connsiteY90" fmla="*/ 855675 h 924159"/>
                <a:gd name="connsiteX91" fmla="*/ 1643457 w 2558247"/>
                <a:gd name="connsiteY91" fmla="*/ 848487 h 924159"/>
                <a:gd name="connsiteX92" fmla="*/ 2459349 w 2558247"/>
                <a:gd name="connsiteY92" fmla="*/ 759555 h 924159"/>
                <a:gd name="connsiteX93" fmla="*/ 2451570 w 2558247"/>
                <a:gd name="connsiteY93" fmla="*/ 795669 h 924159"/>
                <a:gd name="connsiteX94" fmla="*/ 2469350 w 2558247"/>
                <a:gd name="connsiteY94" fmla="*/ 820116 h 924159"/>
                <a:gd name="connsiteX95" fmla="*/ 2491574 w 2558247"/>
                <a:gd name="connsiteY95" fmla="*/ 785113 h 924159"/>
                <a:gd name="connsiteX96" fmla="*/ 2459349 w 2558247"/>
                <a:gd name="connsiteY96" fmla="*/ 759555 h 924159"/>
                <a:gd name="connsiteX97" fmla="*/ 2477298 w 2558247"/>
                <a:gd name="connsiteY97" fmla="*/ 0 h 924159"/>
                <a:gd name="connsiteX98" fmla="*/ 2558247 w 2558247"/>
                <a:gd name="connsiteY98" fmla="*/ 0 h 924159"/>
                <a:gd name="connsiteX99" fmla="*/ 2558247 w 2558247"/>
                <a:gd name="connsiteY99" fmla="*/ 713439 h 924159"/>
                <a:gd name="connsiteX100" fmla="*/ 2417123 w 2558247"/>
                <a:gd name="connsiteY100" fmla="*/ 910125 h 924159"/>
                <a:gd name="connsiteX101" fmla="*/ 2393788 w 2558247"/>
                <a:gd name="connsiteY101" fmla="*/ 919015 h 924159"/>
                <a:gd name="connsiteX102" fmla="*/ 2312114 w 2558247"/>
                <a:gd name="connsiteY102" fmla="*/ 923459 h 924159"/>
                <a:gd name="connsiteX103" fmla="*/ 2328782 w 2558247"/>
                <a:gd name="connsiteY103" fmla="*/ 899568 h 924159"/>
                <a:gd name="connsiteX104" fmla="*/ 2311002 w 2558247"/>
                <a:gd name="connsiteY104" fmla="*/ 890123 h 924159"/>
                <a:gd name="connsiteX105" fmla="*/ 2317670 w 2558247"/>
                <a:gd name="connsiteY105" fmla="*/ 908458 h 924159"/>
                <a:gd name="connsiteX106" fmla="*/ 2296001 w 2558247"/>
                <a:gd name="connsiteY106" fmla="*/ 901235 h 924159"/>
                <a:gd name="connsiteX107" fmla="*/ 2289333 w 2558247"/>
                <a:gd name="connsiteY107" fmla="*/ 891790 h 924159"/>
                <a:gd name="connsiteX108" fmla="*/ 2275442 w 2558247"/>
                <a:gd name="connsiteY108" fmla="*/ 908458 h 924159"/>
                <a:gd name="connsiteX109" fmla="*/ 2259886 w 2558247"/>
                <a:gd name="connsiteY109" fmla="*/ 922348 h 924159"/>
                <a:gd name="connsiteX110" fmla="*/ 1965969 w 2558247"/>
                <a:gd name="connsiteY110" fmla="*/ 922348 h 924159"/>
                <a:gd name="connsiteX111" fmla="*/ 1947635 w 2558247"/>
                <a:gd name="connsiteY111" fmla="*/ 894567 h 924159"/>
                <a:gd name="connsiteX112" fmla="*/ 1929300 w 2558247"/>
                <a:gd name="connsiteY112" fmla="*/ 879011 h 924159"/>
                <a:gd name="connsiteX113" fmla="*/ 1925966 w 2558247"/>
                <a:gd name="connsiteY113" fmla="*/ 895123 h 924159"/>
                <a:gd name="connsiteX114" fmla="*/ 1914298 w 2558247"/>
                <a:gd name="connsiteY114" fmla="*/ 903458 h 924159"/>
                <a:gd name="connsiteX115" fmla="*/ 1874850 w 2558247"/>
                <a:gd name="connsiteY115" fmla="*/ 872899 h 924159"/>
                <a:gd name="connsiteX116" fmla="*/ 1832069 w 2558247"/>
                <a:gd name="connsiteY116" fmla="*/ 868454 h 924159"/>
                <a:gd name="connsiteX117" fmla="*/ 1812622 w 2558247"/>
                <a:gd name="connsiteY117" fmla="*/ 859009 h 924159"/>
                <a:gd name="connsiteX118" fmla="*/ 1806510 w 2558247"/>
                <a:gd name="connsiteY118" fmla="*/ 885678 h 924159"/>
                <a:gd name="connsiteX119" fmla="*/ 1805399 w 2558247"/>
                <a:gd name="connsiteY119" fmla="*/ 917347 h 924159"/>
                <a:gd name="connsiteX120" fmla="*/ 1796509 w 2558247"/>
                <a:gd name="connsiteY120" fmla="*/ 922348 h 924159"/>
                <a:gd name="connsiteX121" fmla="*/ 1713724 w 2558247"/>
                <a:gd name="connsiteY121" fmla="*/ 922348 h 924159"/>
                <a:gd name="connsiteX122" fmla="*/ 1704278 w 2558247"/>
                <a:gd name="connsiteY122" fmla="*/ 910125 h 924159"/>
                <a:gd name="connsiteX123" fmla="*/ 1724836 w 2558247"/>
                <a:gd name="connsiteY123" fmla="*/ 909569 h 924159"/>
                <a:gd name="connsiteX124" fmla="*/ 1714279 w 2558247"/>
                <a:gd name="connsiteY124" fmla="*/ 888456 h 924159"/>
                <a:gd name="connsiteX125" fmla="*/ 1700389 w 2558247"/>
                <a:gd name="connsiteY125" fmla="*/ 851231 h 924159"/>
                <a:gd name="connsiteX126" fmla="*/ 2177656 w 2558247"/>
                <a:gd name="connsiteY126" fmla="*/ 851231 h 924159"/>
                <a:gd name="connsiteX127" fmla="*/ 2158210 w 2558247"/>
                <a:gd name="connsiteY127" fmla="*/ 881233 h 924159"/>
                <a:gd name="connsiteX128" fmla="*/ 2190991 w 2558247"/>
                <a:gd name="connsiteY128" fmla="*/ 899568 h 924159"/>
                <a:gd name="connsiteX129" fmla="*/ 2219882 w 2558247"/>
                <a:gd name="connsiteY129" fmla="*/ 904569 h 924159"/>
                <a:gd name="connsiteX130" fmla="*/ 2188213 w 2558247"/>
                <a:gd name="connsiteY130" fmla="*/ 882900 h 924159"/>
                <a:gd name="connsiteX131" fmla="*/ 2183767 w 2558247"/>
                <a:gd name="connsiteY131" fmla="*/ 865120 h 924159"/>
                <a:gd name="connsiteX132" fmla="*/ 2213215 w 2558247"/>
                <a:gd name="connsiteY132" fmla="*/ 855120 h 924159"/>
                <a:gd name="connsiteX133" fmla="*/ 2215993 w 2558247"/>
                <a:gd name="connsiteY133" fmla="*/ 866787 h 924159"/>
                <a:gd name="connsiteX134" fmla="*/ 2230994 w 2558247"/>
                <a:gd name="connsiteY134" fmla="*/ 876232 h 924159"/>
                <a:gd name="connsiteX135" fmla="*/ 2243218 w 2558247"/>
                <a:gd name="connsiteY135" fmla="*/ 869010 h 924159"/>
                <a:gd name="connsiteX136" fmla="*/ 2232662 w 2558247"/>
                <a:gd name="connsiteY136" fmla="*/ 847896 h 924159"/>
                <a:gd name="connsiteX137" fmla="*/ 2471017 w 2558247"/>
                <a:gd name="connsiteY137" fmla="*/ 716773 h 924159"/>
                <a:gd name="connsiteX138" fmla="*/ 2477684 w 2558247"/>
                <a:gd name="connsiteY138" fmla="*/ 685659 h 9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58247" h="924159">
                  <a:moveTo>
                    <a:pt x="1014214" y="906166"/>
                  </a:moveTo>
                  <a:cubicBezTo>
                    <a:pt x="1020882" y="905680"/>
                    <a:pt x="1027549" y="910402"/>
                    <a:pt x="1034772" y="922348"/>
                  </a:cubicBezTo>
                  <a:cubicBezTo>
                    <a:pt x="1019771" y="924015"/>
                    <a:pt x="1007548" y="925682"/>
                    <a:pt x="993657" y="921237"/>
                  </a:cubicBezTo>
                  <a:cubicBezTo>
                    <a:pt x="1000880" y="912347"/>
                    <a:pt x="1007547" y="906652"/>
                    <a:pt x="1014214" y="906166"/>
                  </a:cubicBezTo>
                  <a:close/>
                  <a:moveTo>
                    <a:pt x="1683166" y="887901"/>
                  </a:moveTo>
                  <a:cubicBezTo>
                    <a:pt x="1692055" y="891235"/>
                    <a:pt x="1703724" y="896791"/>
                    <a:pt x="1703724" y="910125"/>
                  </a:cubicBezTo>
                  <a:cubicBezTo>
                    <a:pt x="1692055" y="918459"/>
                    <a:pt x="1681500" y="933460"/>
                    <a:pt x="1665387" y="916237"/>
                  </a:cubicBezTo>
                  <a:cubicBezTo>
                    <a:pt x="1661497" y="911792"/>
                    <a:pt x="1643162" y="917904"/>
                    <a:pt x="1653719" y="903458"/>
                  </a:cubicBezTo>
                  <a:cubicBezTo>
                    <a:pt x="1659831" y="895124"/>
                    <a:pt x="1669831" y="882345"/>
                    <a:pt x="1683166" y="887901"/>
                  </a:cubicBezTo>
                  <a:close/>
                  <a:moveTo>
                    <a:pt x="38013" y="849563"/>
                  </a:moveTo>
                  <a:cubicBezTo>
                    <a:pt x="78017" y="849563"/>
                    <a:pt x="117465" y="849563"/>
                    <a:pt x="157469" y="849563"/>
                  </a:cubicBezTo>
                  <a:cubicBezTo>
                    <a:pt x="202473" y="849563"/>
                    <a:pt x="246921" y="849563"/>
                    <a:pt x="291925" y="849563"/>
                  </a:cubicBezTo>
                  <a:cubicBezTo>
                    <a:pt x="300815" y="849563"/>
                    <a:pt x="309705" y="847341"/>
                    <a:pt x="314705" y="859564"/>
                  </a:cubicBezTo>
                  <a:cubicBezTo>
                    <a:pt x="318594" y="870676"/>
                    <a:pt x="317483" y="877899"/>
                    <a:pt x="311927" y="887900"/>
                  </a:cubicBezTo>
                  <a:cubicBezTo>
                    <a:pt x="306371" y="897345"/>
                    <a:pt x="286925" y="901234"/>
                    <a:pt x="297481" y="918458"/>
                  </a:cubicBezTo>
                  <a:cubicBezTo>
                    <a:pt x="298593" y="920125"/>
                    <a:pt x="293592" y="922904"/>
                    <a:pt x="289703" y="922348"/>
                  </a:cubicBezTo>
                  <a:cubicBezTo>
                    <a:pt x="264145" y="919569"/>
                    <a:pt x="237476" y="928460"/>
                    <a:pt x="212474" y="916236"/>
                  </a:cubicBezTo>
                  <a:cubicBezTo>
                    <a:pt x="209140" y="914569"/>
                    <a:pt x="204139" y="914013"/>
                    <a:pt x="200250" y="915125"/>
                  </a:cubicBezTo>
                  <a:cubicBezTo>
                    <a:pt x="145246" y="930681"/>
                    <a:pt x="89685" y="919014"/>
                    <a:pt x="34124" y="921792"/>
                  </a:cubicBezTo>
                  <a:cubicBezTo>
                    <a:pt x="11899" y="922904"/>
                    <a:pt x="-1990" y="915125"/>
                    <a:pt x="232" y="886789"/>
                  </a:cubicBezTo>
                  <a:cubicBezTo>
                    <a:pt x="3566" y="849563"/>
                    <a:pt x="1343" y="849563"/>
                    <a:pt x="38013" y="849563"/>
                  </a:cubicBezTo>
                  <a:close/>
                  <a:moveTo>
                    <a:pt x="340402" y="849355"/>
                  </a:moveTo>
                  <a:cubicBezTo>
                    <a:pt x="345263" y="850674"/>
                    <a:pt x="349986" y="854008"/>
                    <a:pt x="354708" y="857342"/>
                  </a:cubicBezTo>
                  <a:cubicBezTo>
                    <a:pt x="358597" y="860120"/>
                    <a:pt x="365265" y="855675"/>
                    <a:pt x="368598" y="865676"/>
                  </a:cubicBezTo>
                  <a:cubicBezTo>
                    <a:pt x="364709" y="867899"/>
                    <a:pt x="361375" y="870120"/>
                    <a:pt x="357486" y="871232"/>
                  </a:cubicBezTo>
                  <a:cubicBezTo>
                    <a:pt x="345819" y="875121"/>
                    <a:pt x="334707" y="873455"/>
                    <a:pt x="325261" y="865120"/>
                  </a:cubicBezTo>
                  <a:cubicBezTo>
                    <a:pt x="321928" y="861787"/>
                    <a:pt x="321928" y="856231"/>
                    <a:pt x="325261" y="853452"/>
                  </a:cubicBezTo>
                  <a:cubicBezTo>
                    <a:pt x="330540" y="848730"/>
                    <a:pt x="335540" y="848035"/>
                    <a:pt x="340402" y="849355"/>
                  </a:cubicBezTo>
                  <a:close/>
                  <a:moveTo>
                    <a:pt x="1677054" y="849008"/>
                  </a:moveTo>
                  <a:cubicBezTo>
                    <a:pt x="1681499" y="849008"/>
                    <a:pt x="1687055" y="851231"/>
                    <a:pt x="1684277" y="855675"/>
                  </a:cubicBezTo>
                  <a:cubicBezTo>
                    <a:pt x="1681499" y="861231"/>
                    <a:pt x="1675387" y="864566"/>
                    <a:pt x="1670943" y="868455"/>
                  </a:cubicBezTo>
                  <a:cubicBezTo>
                    <a:pt x="1664275" y="866787"/>
                    <a:pt x="1663164" y="864010"/>
                    <a:pt x="1663720" y="859010"/>
                  </a:cubicBezTo>
                  <a:cubicBezTo>
                    <a:pt x="1664831" y="850675"/>
                    <a:pt x="1670387" y="848453"/>
                    <a:pt x="1677054" y="849008"/>
                  </a:cubicBezTo>
                  <a:close/>
                  <a:moveTo>
                    <a:pt x="888647" y="849008"/>
                  </a:moveTo>
                  <a:cubicBezTo>
                    <a:pt x="903649" y="849008"/>
                    <a:pt x="902538" y="860676"/>
                    <a:pt x="909760" y="865120"/>
                  </a:cubicBezTo>
                  <a:cubicBezTo>
                    <a:pt x="928095" y="876233"/>
                    <a:pt x="911983" y="896235"/>
                    <a:pt x="924206" y="911792"/>
                  </a:cubicBezTo>
                  <a:cubicBezTo>
                    <a:pt x="931985" y="920682"/>
                    <a:pt x="913094" y="922904"/>
                    <a:pt x="903649" y="922904"/>
                  </a:cubicBezTo>
                  <a:cubicBezTo>
                    <a:pt x="825864" y="922904"/>
                    <a:pt x="748079" y="922904"/>
                    <a:pt x="670294" y="922904"/>
                  </a:cubicBezTo>
                  <a:cubicBezTo>
                    <a:pt x="646403" y="922904"/>
                    <a:pt x="622511" y="921793"/>
                    <a:pt x="599176" y="922904"/>
                  </a:cubicBezTo>
                  <a:cubicBezTo>
                    <a:pt x="565284" y="924571"/>
                    <a:pt x="533614" y="919570"/>
                    <a:pt x="503612" y="903458"/>
                  </a:cubicBezTo>
                  <a:cubicBezTo>
                    <a:pt x="498056" y="900679"/>
                    <a:pt x="490832" y="898458"/>
                    <a:pt x="484721" y="902902"/>
                  </a:cubicBezTo>
                  <a:cubicBezTo>
                    <a:pt x="474164" y="910125"/>
                    <a:pt x="490277" y="915126"/>
                    <a:pt x="486387" y="922349"/>
                  </a:cubicBezTo>
                  <a:cubicBezTo>
                    <a:pt x="431383" y="922349"/>
                    <a:pt x="376377" y="922349"/>
                    <a:pt x="320817" y="922349"/>
                  </a:cubicBezTo>
                  <a:cubicBezTo>
                    <a:pt x="324706" y="914570"/>
                    <a:pt x="328596" y="906791"/>
                    <a:pt x="331929" y="899013"/>
                  </a:cubicBezTo>
                  <a:cubicBezTo>
                    <a:pt x="334152" y="894012"/>
                    <a:pt x="336373" y="887345"/>
                    <a:pt x="341929" y="890123"/>
                  </a:cubicBezTo>
                  <a:cubicBezTo>
                    <a:pt x="371377" y="905125"/>
                    <a:pt x="381934" y="885123"/>
                    <a:pt x="393046" y="863454"/>
                  </a:cubicBezTo>
                  <a:cubicBezTo>
                    <a:pt x="388045" y="855120"/>
                    <a:pt x="374155" y="864010"/>
                    <a:pt x="369155" y="849564"/>
                  </a:cubicBezTo>
                  <a:cubicBezTo>
                    <a:pt x="381934" y="851231"/>
                    <a:pt x="391935" y="845119"/>
                    <a:pt x="400825" y="862343"/>
                  </a:cubicBezTo>
                  <a:cubicBezTo>
                    <a:pt x="411937" y="884011"/>
                    <a:pt x="463608" y="880678"/>
                    <a:pt x="474164" y="859564"/>
                  </a:cubicBezTo>
                  <a:cubicBezTo>
                    <a:pt x="479720" y="849008"/>
                    <a:pt x="486944" y="849564"/>
                    <a:pt x="495277" y="849564"/>
                  </a:cubicBezTo>
                  <a:cubicBezTo>
                    <a:pt x="626401" y="849564"/>
                    <a:pt x="757524" y="850119"/>
                    <a:pt x="888647" y="849008"/>
                  </a:cubicBezTo>
                  <a:close/>
                  <a:moveTo>
                    <a:pt x="1643457" y="848487"/>
                  </a:moveTo>
                  <a:cubicBezTo>
                    <a:pt x="1649273" y="848730"/>
                    <a:pt x="1653441" y="849425"/>
                    <a:pt x="1654274" y="850675"/>
                  </a:cubicBezTo>
                  <a:cubicBezTo>
                    <a:pt x="1659275" y="857342"/>
                    <a:pt x="1655941" y="865120"/>
                    <a:pt x="1649273" y="867343"/>
                  </a:cubicBezTo>
                  <a:cubicBezTo>
                    <a:pt x="1627605" y="879567"/>
                    <a:pt x="1612048" y="896790"/>
                    <a:pt x="1598158" y="917903"/>
                  </a:cubicBezTo>
                  <a:cubicBezTo>
                    <a:pt x="1599269" y="909569"/>
                    <a:pt x="1604270" y="899012"/>
                    <a:pt x="1600936" y="893456"/>
                  </a:cubicBezTo>
                  <a:cubicBezTo>
                    <a:pt x="1597602" y="887345"/>
                    <a:pt x="1585934" y="886234"/>
                    <a:pt x="1578711" y="882900"/>
                  </a:cubicBezTo>
                  <a:cubicBezTo>
                    <a:pt x="1570378" y="894567"/>
                    <a:pt x="1594824" y="897902"/>
                    <a:pt x="1583156" y="906235"/>
                  </a:cubicBezTo>
                  <a:cubicBezTo>
                    <a:pt x="1570378" y="915681"/>
                    <a:pt x="1557598" y="905124"/>
                    <a:pt x="1543152" y="899012"/>
                  </a:cubicBezTo>
                  <a:cubicBezTo>
                    <a:pt x="1544819" y="906791"/>
                    <a:pt x="1546486" y="913459"/>
                    <a:pt x="1548153" y="921237"/>
                  </a:cubicBezTo>
                  <a:cubicBezTo>
                    <a:pt x="1492592" y="921237"/>
                    <a:pt x="1438143" y="921237"/>
                    <a:pt x="1383693" y="921237"/>
                  </a:cubicBezTo>
                  <a:cubicBezTo>
                    <a:pt x="1383693" y="899568"/>
                    <a:pt x="1357579" y="872343"/>
                    <a:pt x="1334244" y="872343"/>
                  </a:cubicBezTo>
                  <a:cubicBezTo>
                    <a:pt x="1319798" y="872343"/>
                    <a:pt x="1311464" y="885678"/>
                    <a:pt x="1302019" y="894012"/>
                  </a:cubicBezTo>
                  <a:cubicBezTo>
                    <a:pt x="1292574" y="902346"/>
                    <a:pt x="1302575" y="908458"/>
                    <a:pt x="1305908" y="915126"/>
                  </a:cubicBezTo>
                  <a:cubicBezTo>
                    <a:pt x="1305352" y="916236"/>
                    <a:pt x="1305352" y="917347"/>
                    <a:pt x="1306464" y="918459"/>
                  </a:cubicBezTo>
                  <a:cubicBezTo>
                    <a:pt x="1287573" y="925682"/>
                    <a:pt x="1268127" y="921792"/>
                    <a:pt x="1248681" y="921792"/>
                  </a:cubicBezTo>
                  <a:cubicBezTo>
                    <a:pt x="1198121" y="922348"/>
                    <a:pt x="1147004" y="921792"/>
                    <a:pt x="1096444" y="922348"/>
                  </a:cubicBezTo>
                  <a:cubicBezTo>
                    <a:pt x="1079776" y="922348"/>
                    <a:pt x="1065886" y="923459"/>
                    <a:pt x="1066997" y="900679"/>
                  </a:cubicBezTo>
                  <a:cubicBezTo>
                    <a:pt x="1066997" y="896235"/>
                    <a:pt x="1062552" y="891790"/>
                    <a:pt x="1060330" y="887345"/>
                  </a:cubicBezTo>
                  <a:cubicBezTo>
                    <a:pt x="1066441" y="880678"/>
                    <a:pt x="1084221" y="881788"/>
                    <a:pt x="1076998" y="871232"/>
                  </a:cubicBezTo>
                  <a:cubicBezTo>
                    <a:pt x="1073665" y="866232"/>
                    <a:pt x="1065331" y="850675"/>
                    <a:pt x="1051996" y="855675"/>
                  </a:cubicBezTo>
                  <a:cubicBezTo>
                    <a:pt x="1042551" y="859564"/>
                    <a:pt x="1036439" y="865676"/>
                    <a:pt x="1039773" y="877344"/>
                  </a:cubicBezTo>
                  <a:cubicBezTo>
                    <a:pt x="1041995" y="885123"/>
                    <a:pt x="1030327" y="891234"/>
                    <a:pt x="1021437" y="886789"/>
                  </a:cubicBezTo>
                  <a:cubicBezTo>
                    <a:pt x="1008659" y="880122"/>
                    <a:pt x="997546" y="877899"/>
                    <a:pt x="981989" y="881788"/>
                  </a:cubicBezTo>
                  <a:cubicBezTo>
                    <a:pt x="963654" y="886234"/>
                    <a:pt x="964766" y="858453"/>
                    <a:pt x="949764" y="849008"/>
                  </a:cubicBezTo>
                  <a:cubicBezTo>
                    <a:pt x="1004769" y="849008"/>
                    <a:pt x="1060330" y="849008"/>
                    <a:pt x="1115335" y="849008"/>
                  </a:cubicBezTo>
                  <a:cubicBezTo>
                    <a:pt x="1137560" y="849008"/>
                    <a:pt x="1159228" y="848452"/>
                    <a:pt x="1181452" y="849008"/>
                  </a:cubicBezTo>
                  <a:cubicBezTo>
                    <a:pt x="1187286" y="849008"/>
                    <a:pt x="1193398" y="847619"/>
                    <a:pt x="1198676" y="848730"/>
                  </a:cubicBezTo>
                  <a:cubicBezTo>
                    <a:pt x="1203954" y="849841"/>
                    <a:pt x="1208399" y="853453"/>
                    <a:pt x="1210899" y="863454"/>
                  </a:cubicBezTo>
                  <a:cubicBezTo>
                    <a:pt x="1212567" y="869565"/>
                    <a:pt x="1238679" y="877344"/>
                    <a:pt x="1246459" y="872343"/>
                  </a:cubicBezTo>
                  <a:cubicBezTo>
                    <a:pt x="1258126" y="865676"/>
                    <a:pt x="1262016" y="877344"/>
                    <a:pt x="1269794" y="874566"/>
                  </a:cubicBezTo>
                  <a:cubicBezTo>
                    <a:pt x="1275906" y="864564"/>
                    <a:pt x="1262571" y="860676"/>
                    <a:pt x="1262571" y="849008"/>
                  </a:cubicBezTo>
                  <a:cubicBezTo>
                    <a:pt x="1280906" y="849008"/>
                    <a:pt x="1299796" y="849008"/>
                    <a:pt x="1318687" y="849008"/>
                  </a:cubicBezTo>
                  <a:cubicBezTo>
                    <a:pt x="1395916" y="849008"/>
                    <a:pt x="1472590" y="849008"/>
                    <a:pt x="1549819" y="849008"/>
                  </a:cubicBezTo>
                  <a:cubicBezTo>
                    <a:pt x="1554820" y="849008"/>
                    <a:pt x="1559821" y="849008"/>
                    <a:pt x="1564822" y="849564"/>
                  </a:cubicBezTo>
                  <a:cubicBezTo>
                    <a:pt x="1571488" y="849564"/>
                    <a:pt x="1574266" y="854008"/>
                    <a:pt x="1572599" y="859564"/>
                  </a:cubicBezTo>
                  <a:cubicBezTo>
                    <a:pt x="1570933" y="865120"/>
                    <a:pt x="1566488" y="864009"/>
                    <a:pt x="1562599" y="861787"/>
                  </a:cubicBezTo>
                  <a:cubicBezTo>
                    <a:pt x="1558709" y="859008"/>
                    <a:pt x="1554265" y="856231"/>
                    <a:pt x="1548708" y="857898"/>
                  </a:cubicBezTo>
                  <a:cubicBezTo>
                    <a:pt x="1543708" y="859564"/>
                    <a:pt x="1538152" y="861787"/>
                    <a:pt x="1538152" y="867343"/>
                  </a:cubicBezTo>
                  <a:cubicBezTo>
                    <a:pt x="1538152" y="874010"/>
                    <a:pt x="1543708" y="875677"/>
                    <a:pt x="1549264" y="874566"/>
                  </a:cubicBezTo>
                  <a:cubicBezTo>
                    <a:pt x="1564822" y="871788"/>
                    <a:pt x="1583711" y="876232"/>
                    <a:pt x="1592046" y="855675"/>
                  </a:cubicBezTo>
                  <a:cubicBezTo>
                    <a:pt x="1593712" y="851092"/>
                    <a:pt x="1626007" y="847758"/>
                    <a:pt x="1643457" y="848487"/>
                  </a:cubicBezTo>
                  <a:close/>
                  <a:moveTo>
                    <a:pt x="2459349" y="759555"/>
                  </a:moveTo>
                  <a:cubicBezTo>
                    <a:pt x="2444903" y="769556"/>
                    <a:pt x="2450459" y="782890"/>
                    <a:pt x="2451570" y="795669"/>
                  </a:cubicBezTo>
                  <a:cubicBezTo>
                    <a:pt x="2452681" y="808448"/>
                    <a:pt x="2457682" y="822894"/>
                    <a:pt x="2469350" y="820116"/>
                  </a:cubicBezTo>
                  <a:cubicBezTo>
                    <a:pt x="2482685" y="816782"/>
                    <a:pt x="2493241" y="802892"/>
                    <a:pt x="2491574" y="785113"/>
                  </a:cubicBezTo>
                  <a:cubicBezTo>
                    <a:pt x="2489908" y="764555"/>
                    <a:pt x="2465461" y="773445"/>
                    <a:pt x="2459349" y="759555"/>
                  </a:cubicBezTo>
                  <a:close/>
                  <a:moveTo>
                    <a:pt x="2477298" y="0"/>
                  </a:moveTo>
                  <a:lnTo>
                    <a:pt x="2558247" y="0"/>
                  </a:lnTo>
                  <a:lnTo>
                    <a:pt x="2558247" y="713439"/>
                  </a:lnTo>
                  <a:cubicBezTo>
                    <a:pt x="2558247" y="801225"/>
                    <a:pt x="2500464" y="881233"/>
                    <a:pt x="2417123" y="910125"/>
                  </a:cubicBezTo>
                  <a:cubicBezTo>
                    <a:pt x="2409345" y="912903"/>
                    <a:pt x="2401566" y="916236"/>
                    <a:pt x="2393788" y="919015"/>
                  </a:cubicBezTo>
                  <a:cubicBezTo>
                    <a:pt x="2366562" y="920682"/>
                    <a:pt x="2339894" y="921792"/>
                    <a:pt x="2312114" y="923459"/>
                  </a:cubicBezTo>
                  <a:cubicBezTo>
                    <a:pt x="2313225" y="911791"/>
                    <a:pt x="2334338" y="914570"/>
                    <a:pt x="2328782" y="899568"/>
                  </a:cubicBezTo>
                  <a:cubicBezTo>
                    <a:pt x="2325448" y="891234"/>
                    <a:pt x="2320447" y="886789"/>
                    <a:pt x="2311002" y="890123"/>
                  </a:cubicBezTo>
                  <a:cubicBezTo>
                    <a:pt x="2308224" y="897902"/>
                    <a:pt x="2321003" y="899012"/>
                    <a:pt x="2317670" y="908458"/>
                  </a:cubicBezTo>
                  <a:cubicBezTo>
                    <a:pt x="2310446" y="906235"/>
                    <a:pt x="2303223" y="903458"/>
                    <a:pt x="2296001" y="901235"/>
                  </a:cubicBezTo>
                  <a:cubicBezTo>
                    <a:pt x="2291000" y="899568"/>
                    <a:pt x="2301002" y="885123"/>
                    <a:pt x="2289333" y="891790"/>
                  </a:cubicBezTo>
                  <a:cubicBezTo>
                    <a:pt x="2284888" y="894567"/>
                    <a:pt x="2272109" y="896790"/>
                    <a:pt x="2275442" y="908458"/>
                  </a:cubicBezTo>
                  <a:cubicBezTo>
                    <a:pt x="2279888" y="924015"/>
                    <a:pt x="2269886" y="922348"/>
                    <a:pt x="2259886" y="922348"/>
                  </a:cubicBezTo>
                  <a:cubicBezTo>
                    <a:pt x="2162099" y="921792"/>
                    <a:pt x="2063756" y="921792"/>
                    <a:pt x="1965969" y="922348"/>
                  </a:cubicBezTo>
                  <a:cubicBezTo>
                    <a:pt x="1944301" y="922348"/>
                    <a:pt x="1948190" y="904013"/>
                    <a:pt x="1947635" y="894567"/>
                  </a:cubicBezTo>
                  <a:cubicBezTo>
                    <a:pt x="1947635" y="879011"/>
                    <a:pt x="1939300" y="877899"/>
                    <a:pt x="1929300" y="879011"/>
                  </a:cubicBezTo>
                  <a:cubicBezTo>
                    <a:pt x="1913743" y="880678"/>
                    <a:pt x="1924855" y="889011"/>
                    <a:pt x="1925966" y="895123"/>
                  </a:cubicBezTo>
                  <a:cubicBezTo>
                    <a:pt x="1928188" y="906235"/>
                    <a:pt x="1921521" y="904013"/>
                    <a:pt x="1914298" y="903458"/>
                  </a:cubicBezTo>
                  <a:cubicBezTo>
                    <a:pt x="1894296" y="902347"/>
                    <a:pt x="1888185" y="882344"/>
                    <a:pt x="1874850" y="872899"/>
                  </a:cubicBezTo>
                  <a:cubicBezTo>
                    <a:pt x="1858737" y="861787"/>
                    <a:pt x="1847069" y="862898"/>
                    <a:pt x="1832069" y="868454"/>
                  </a:cubicBezTo>
                  <a:cubicBezTo>
                    <a:pt x="1827068" y="861787"/>
                    <a:pt x="1819845" y="861231"/>
                    <a:pt x="1812622" y="859009"/>
                  </a:cubicBezTo>
                  <a:cubicBezTo>
                    <a:pt x="1814845" y="869010"/>
                    <a:pt x="1800398" y="876788"/>
                    <a:pt x="1806510" y="885678"/>
                  </a:cubicBezTo>
                  <a:cubicBezTo>
                    <a:pt x="1814845" y="897346"/>
                    <a:pt x="1797065" y="905680"/>
                    <a:pt x="1805399" y="917347"/>
                  </a:cubicBezTo>
                  <a:cubicBezTo>
                    <a:pt x="1808177" y="920682"/>
                    <a:pt x="1800398" y="922348"/>
                    <a:pt x="1796509" y="922348"/>
                  </a:cubicBezTo>
                  <a:cubicBezTo>
                    <a:pt x="1769285" y="922348"/>
                    <a:pt x="1741504" y="921792"/>
                    <a:pt x="1713724" y="922348"/>
                  </a:cubicBezTo>
                  <a:cubicBezTo>
                    <a:pt x="1703723" y="922903"/>
                    <a:pt x="1703167" y="917347"/>
                    <a:pt x="1704278" y="910125"/>
                  </a:cubicBezTo>
                  <a:cubicBezTo>
                    <a:pt x="1710946" y="905124"/>
                    <a:pt x="1720391" y="921237"/>
                    <a:pt x="1724836" y="909569"/>
                  </a:cubicBezTo>
                  <a:cubicBezTo>
                    <a:pt x="1728169" y="901235"/>
                    <a:pt x="1722058" y="893456"/>
                    <a:pt x="1714279" y="888456"/>
                  </a:cubicBezTo>
                  <a:cubicBezTo>
                    <a:pt x="1700389" y="879567"/>
                    <a:pt x="1715946" y="861231"/>
                    <a:pt x="1700389" y="851231"/>
                  </a:cubicBezTo>
                  <a:cubicBezTo>
                    <a:pt x="1861515" y="851231"/>
                    <a:pt x="2019308" y="851231"/>
                    <a:pt x="2177656" y="851231"/>
                  </a:cubicBezTo>
                  <a:cubicBezTo>
                    <a:pt x="2167099" y="859564"/>
                    <a:pt x="2152654" y="865676"/>
                    <a:pt x="2158210" y="881233"/>
                  </a:cubicBezTo>
                  <a:cubicBezTo>
                    <a:pt x="2163210" y="894567"/>
                    <a:pt x="2176545" y="898457"/>
                    <a:pt x="2190991" y="899568"/>
                  </a:cubicBezTo>
                  <a:cubicBezTo>
                    <a:pt x="2200436" y="900679"/>
                    <a:pt x="2209326" y="905124"/>
                    <a:pt x="2219882" y="904569"/>
                  </a:cubicBezTo>
                  <a:cubicBezTo>
                    <a:pt x="2209326" y="897346"/>
                    <a:pt x="2198770" y="890123"/>
                    <a:pt x="2188213" y="882900"/>
                  </a:cubicBezTo>
                  <a:cubicBezTo>
                    <a:pt x="2180990" y="878455"/>
                    <a:pt x="2179879" y="869566"/>
                    <a:pt x="2183767" y="865120"/>
                  </a:cubicBezTo>
                  <a:cubicBezTo>
                    <a:pt x="2190991" y="856231"/>
                    <a:pt x="2202658" y="854564"/>
                    <a:pt x="2213215" y="855120"/>
                  </a:cubicBezTo>
                  <a:cubicBezTo>
                    <a:pt x="2224882" y="855120"/>
                    <a:pt x="2217104" y="861787"/>
                    <a:pt x="2215993" y="866787"/>
                  </a:cubicBezTo>
                  <a:cubicBezTo>
                    <a:pt x="2214326" y="878455"/>
                    <a:pt x="2225994" y="872899"/>
                    <a:pt x="2230994" y="876232"/>
                  </a:cubicBezTo>
                  <a:cubicBezTo>
                    <a:pt x="2234328" y="879011"/>
                    <a:pt x="2242106" y="877899"/>
                    <a:pt x="2243218" y="869010"/>
                  </a:cubicBezTo>
                  <a:cubicBezTo>
                    <a:pt x="2243774" y="861787"/>
                    <a:pt x="2239884" y="856231"/>
                    <a:pt x="2232662" y="847896"/>
                  </a:cubicBezTo>
                  <a:cubicBezTo>
                    <a:pt x="2344894" y="858453"/>
                    <a:pt x="2425457" y="817893"/>
                    <a:pt x="2471017" y="716773"/>
                  </a:cubicBezTo>
                  <a:cubicBezTo>
                    <a:pt x="2473240" y="706217"/>
                    <a:pt x="2475461" y="696216"/>
                    <a:pt x="2477684" y="685659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4DBD63-CE08-4939-9733-225F855B6C1C}"/>
                </a:ext>
              </a:extLst>
            </p:cNvPr>
            <p:cNvSpPr/>
            <p:nvPr/>
          </p:nvSpPr>
          <p:spPr>
            <a:xfrm>
              <a:off x="2927190" y="6465410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570D85-C7BF-42E7-80F4-A0E0465E4803}"/>
                </a:ext>
              </a:extLst>
            </p:cNvPr>
            <p:cNvSpPr/>
            <p:nvPr/>
          </p:nvSpPr>
          <p:spPr>
            <a:xfrm>
              <a:off x="385763" y="5736193"/>
              <a:ext cx="2558321" cy="805236"/>
            </a:xfrm>
            <a:custGeom>
              <a:avLst/>
              <a:gdLst>
                <a:gd name="connsiteX0" fmla="*/ 2554926 w 2558321"/>
                <a:gd name="connsiteY0" fmla="*/ 776231 h 805236"/>
                <a:gd name="connsiteX1" fmla="*/ 2536591 w 2558321"/>
                <a:gd name="connsiteY1" fmla="*/ 805123 h 805236"/>
                <a:gd name="connsiteX2" fmla="*/ 2554926 w 2558321"/>
                <a:gd name="connsiteY2" fmla="*/ 776231 h 805236"/>
                <a:gd name="connsiteX3" fmla="*/ 281939 w 2558321"/>
                <a:gd name="connsiteY3" fmla="*/ 749007 h 805236"/>
                <a:gd name="connsiteX4" fmla="*/ 276939 w 2558321"/>
                <a:gd name="connsiteY4" fmla="*/ 755119 h 805236"/>
                <a:gd name="connsiteX5" fmla="*/ 282495 w 2558321"/>
                <a:gd name="connsiteY5" fmla="*/ 782899 h 805236"/>
                <a:gd name="connsiteX6" fmla="*/ 289718 w 2558321"/>
                <a:gd name="connsiteY6" fmla="*/ 782343 h 805236"/>
                <a:gd name="connsiteX7" fmla="*/ 285274 w 2558321"/>
                <a:gd name="connsiteY7" fmla="*/ 758452 h 805236"/>
                <a:gd name="connsiteX8" fmla="*/ 281939 w 2558321"/>
                <a:gd name="connsiteY8" fmla="*/ 749007 h 805236"/>
                <a:gd name="connsiteX9" fmla="*/ 207697 w 2558321"/>
                <a:gd name="connsiteY9" fmla="*/ 741158 h 805236"/>
                <a:gd name="connsiteX10" fmla="*/ 182486 w 2558321"/>
                <a:gd name="connsiteY10" fmla="*/ 746228 h 805236"/>
                <a:gd name="connsiteX11" fmla="*/ 169151 w 2558321"/>
                <a:gd name="connsiteY11" fmla="*/ 751228 h 805236"/>
                <a:gd name="connsiteX12" fmla="*/ 178597 w 2558321"/>
                <a:gd name="connsiteY12" fmla="*/ 764563 h 805236"/>
                <a:gd name="connsiteX13" fmla="*/ 204155 w 2558321"/>
                <a:gd name="connsiteY13" fmla="*/ 779009 h 805236"/>
                <a:gd name="connsiteX14" fmla="*/ 221934 w 2558321"/>
                <a:gd name="connsiteY14" fmla="*/ 789566 h 805236"/>
                <a:gd name="connsiteX15" fmla="*/ 231935 w 2558321"/>
                <a:gd name="connsiteY15" fmla="*/ 766786 h 805236"/>
                <a:gd name="connsiteX16" fmla="*/ 227490 w 2558321"/>
                <a:gd name="connsiteY16" fmla="*/ 757340 h 805236"/>
                <a:gd name="connsiteX17" fmla="*/ 207697 w 2558321"/>
                <a:gd name="connsiteY17" fmla="*/ 741158 h 805236"/>
                <a:gd name="connsiteX18" fmla="*/ 247 w 2558321"/>
                <a:gd name="connsiteY18" fmla="*/ 0 h 805236"/>
                <a:gd name="connsiteX19" fmla="*/ 75254 w 2558321"/>
                <a:gd name="connsiteY19" fmla="*/ 0 h 805236"/>
                <a:gd name="connsiteX20" fmla="*/ 75254 w 2558321"/>
                <a:gd name="connsiteY20" fmla="*/ 540653 h 805236"/>
                <a:gd name="connsiteX21" fmla="*/ 78032 w 2558321"/>
                <a:gd name="connsiteY21" fmla="*/ 591214 h 805236"/>
                <a:gd name="connsiteX22" fmla="*/ 293052 w 2558321"/>
                <a:gd name="connsiteY22" fmla="*/ 729560 h 805236"/>
                <a:gd name="connsiteX23" fmla="*/ 771985 w 2558321"/>
                <a:gd name="connsiteY23" fmla="*/ 729004 h 805236"/>
                <a:gd name="connsiteX24" fmla="*/ 794209 w 2558321"/>
                <a:gd name="connsiteY24" fmla="*/ 739006 h 805236"/>
                <a:gd name="connsiteX25" fmla="*/ 790320 w 2558321"/>
                <a:gd name="connsiteY25" fmla="*/ 754563 h 805236"/>
                <a:gd name="connsiteX26" fmla="*/ 840325 w 2558321"/>
                <a:gd name="connsiteY26" fmla="*/ 769008 h 805236"/>
                <a:gd name="connsiteX27" fmla="*/ 832546 w 2558321"/>
                <a:gd name="connsiteY27" fmla="*/ 750118 h 805236"/>
                <a:gd name="connsiteX28" fmla="*/ 807544 w 2558321"/>
                <a:gd name="connsiteY28" fmla="*/ 737895 h 805236"/>
                <a:gd name="connsiteX29" fmla="*/ 795320 w 2558321"/>
                <a:gd name="connsiteY29" fmla="*/ 739006 h 805236"/>
                <a:gd name="connsiteX30" fmla="*/ 828657 w 2558321"/>
                <a:gd name="connsiteY30" fmla="*/ 733449 h 805236"/>
                <a:gd name="connsiteX31" fmla="*/ 855881 w 2558321"/>
                <a:gd name="connsiteY31" fmla="*/ 740116 h 805236"/>
                <a:gd name="connsiteX32" fmla="*/ 885329 w 2558321"/>
                <a:gd name="connsiteY32" fmla="*/ 729560 h 805236"/>
                <a:gd name="connsiteX33" fmla="*/ 1075901 w 2558321"/>
                <a:gd name="connsiteY33" fmla="*/ 729560 h 805236"/>
                <a:gd name="connsiteX34" fmla="*/ 1058678 w 2558321"/>
                <a:gd name="connsiteY34" fmla="*/ 772342 h 805236"/>
                <a:gd name="connsiteX35" fmla="*/ 1063678 w 2558321"/>
                <a:gd name="connsiteY35" fmla="*/ 781787 h 805236"/>
                <a:gd name="connsiteX36" fmla="*/ 1072568 w 2558321"/>
                <a:gd name="connsiteY36" fmla="*/ 775120 h 805236"/>
                <a:gd name="connsiteX37" fmla="*/ 1083680 w 2558321"/>
                <a:gd name="connsiteY37" fmla="*/ 760675 h 805236"/>
                <a:gd name="connsiteX38" fmla="*/ 1094237 w 2558321"/>
                <a:gd name="connsiteY38" fmla="*/ 785121 h 805236"/>
                <a:gd name="connsiteX39" fmla="*/ 1114239 w 2558321"/>
                <a:gd name="connsiteY39" fmla="*/ 780120 h 805236"/>
                <a:gd name="connsiteX40" fmla="*/ 1108682 w 2558321"/>
                <a:gd name="connsiteY40" fmla="*/ 764008 h 805236"/>
                <a:gd name="connsiteX41" fmla="*/ 1130907 w 2558321"/>
                <a:gd name="connsiteY41" fmla="*/ 730116 h 805236"/>
                <a:gd name="connsiteX42" fmla="*/ 1662623 w 2558321"/>
                <a:gd name="connsiteY42" fmla="*/ 730116 h 805236"/>
                <a:gd name="connsiteX43" fmla="*/ 1678735 w 2558321"/>
                <a:gd name="connsiteY43" fmla="*/ 739561 h 805236"/>
                <a:gd name="connsiteX44" fmla="*/ 1649843 w 2558321"/>
                <a:gd name="connsiteY44" fmla="*/ 753451 h 805236"/>
                <a:gd name="connsiteX45" fmla="*/ 1655400 w 2558321"/>
                <a:gd name="connsiteY45" fmla="*/ 789010 h 805236"/>
                <a:gd name="connsiteX46" fmla="*/ 1687624 w 2558321"/>
                <a:gd name="connsiteY46" fmla="*/ 785676 h 805236"/>
                <a:gd name="connsiteX47" fmla="*/ 1685958 w 2558321"/>
                <a:gd name="connsiteY47" fmla="*/ 760675 h 805236"/>
                <a:gd name="connsiteX48" fmla="*/ 1679291 w 2558321"/>
                <a:gd name="connsiteY48" fmla="*/ 739561 h 805236"/>
                <a:gd name="connsiteX49" fmla="*/ 1703737 w 2558321"/>
                <a:gd name="connsiteY49" fmla="*/ 731783 h 805236"/>
                <a:gd name="connsiteX50" fmla="*/ 1705960 w 2558321"/>
                <a:gd name="connsiteY50" fmla="*/ 760119 h 805236"/>
                <a:gd name="connsiteX51" fmla="*/ 1734296 w 2558321"/>
                <a:gd name="connsiteY51" fmla="*/ 789010 h 805236"/>
                <a:gd name="connsiteX52" fmla="*/ 1747075 w 2558321"/>
                <a:gd name="connsiteY52" fmla="*/ 776231 h 805236"/>
                <a:gd name="connsiteX53" fmla="*/ 1757075 w 2558321"/>
                <a:gd name="connsiteY53" fmla="*/ 759007 h 805236"/>
                <a:gd name="connsiteX54" fmla="*/ 1772632 w 2558321"/>
                <a:gd name="connsiteY54" fmla="*/ 742895 h 805236"/>
                <a:gd name="connsiteX55" fmla="*/ 1770966 w 2558321"/>
                <a:gd name="connsiteY55" fmla="*/ 762896 h 805236"/>
                <a:gd name="connsiteX56" fmla="*/ 1778744 w 2558321"/>
                <a:gd name="connsiteY56" fmla="*/ 779565 h 805236"/>
                <a:gd name="connsiteX57" fmla="*/ 1794301 w 2558321"/>
                <a:gd name="connsiteY57" fmla="*/ 775120 h 805236"/>
                <a:gd name="connsiteX58" fmla="*/ 1804302 w 2558321"/>
                <a:gd name="connsiteY58" fmla="*/ 750673 h 805236"/>
                <a:gd name="connsiteX59" fmla="*/ 1792635 w 2558321"/>
                <a:gd name="connsiteY59" fmla="*/ 739561 h 805236"/>
                <a:gd name="connsiteX60" fmla="*/ 1810414 w 2558321"/>
                <a:gd name="connsiteY60" fmla="*/ 730116 h 805236"/>
                <a:gd name="connsiteX61" fmla="*/ 1964317 w 2558321"/>
                <a:gd name="connsiteY61" fmla="*/ 730116 h 805236"/>
                <a:gd name="connsiteX62" fmla="*/ 2011543 w 2558321"/>
                <a:gd name="connsiteY62" fmla="*/ 730116 h 805236"/>
                <a:gd name="connsiteX63" fmla="*/ 2008766 w 2558321"/>
                <a:gd name="connsiteY63" fmla="*/ 770675 h 805236"/>
                <a:gd name="connsiteX64" fmla="*/ 2038768 w 2558321"/>
                <a:gd name="connsiteY64" fmla="*/ 784565 h 805236"/>
                <a:gd name="connsiteX65" fmla="*/ 2071549 w 2558321"/>
                <a:gd name="connsiteY65" fmla="*/ 759563 h 805236"/>
                <a:gd name="connsiteX66" fmla="*/ 2140999 w 2558321"/>
                <a:gd name="connsiteY66" fmla="*/ 730671 h 805236"/>
                <a:gd name="connsiteX67" fmla="*/ 2516590 w 2558321"/>
                <a:gd name="connsiteY67" fmla="*/ 730116 h 805236"/>
                <a:gd name="connsiteX68" fmla="*/ 2536037 w 2558321"/>
                <a:gd name="connsiteY68" fmla="*/ 766231 h 805236"/>
                <a:gd name="connsiteX69" fmla="*/ 2520480 w 2558321"/>
                <a:gd name="connsiteY69" fmla="*/ 800678 h 805236"/>
                <a:gd name="connsiteX70" fmla="*/ 2512145 w 2558321"/>
                <a:gd name="connsiteY70" fmla="*/ 803456 h 805236"/>
                <a:gd name="connsiteX71" fmla="*/ 2446584 w 2558321"/>
                <a:gd name="connsiteY71" fmla="*/ 801234 h 805236"/>
                <a:gd name="connsiteX72" fmla="*/ 2396024 w 2558321"/>
                <a:gd name="connsiteY72" fmla="*/ 803456 h 805236"/>
                <a:gd name="connsiteX73" fmla="*/ 2352130 w 2558321"/>
                <a:gd name="connsiteY73" fmla="*/ 804011 h 805236"/>
                <a:gd name="connsiteX74" fmla="*/ 2298237 w 2558321"/>
                <a:gd name="connsiteY74" fmla="*/ 804011 h 805236"/>
                <a:gd name="connsiteX75" fmla="*/ 2179337 w 2558321"/>
                <a:gd name="connsiteY75" fmla="*/ 804011 h 805236"/>
                <a:gd name="connsiteX76" fmla="*/ 2130443 w 2558321"/>
                <a:gd name="connsiteY76" fmla="*/ 804011 h 805236"/>
                <a:gd name="connsiteX77" fmla="*/ 484181 w 2558321"/>
                <a:gd name="connsiteY77" fmla="*/ 804011 h 805236"/>
                <a:gd name="connsiteX78" fmla="*/ 451400 w 2558321"/>
                <a:gd name="connsiteY78" fmla="*/ 801234 h 805236"/>
                <a:gd name="connsiteX79" fmla="*/ 282495 w 2558321"/>
                <a:gd name="connsiteY79" fmla="*/ 805123 h 805236"/>
                <a:gd name="connsiteX80" fmla="*/ 261382 w 2558321"/>
                <a:gd name="connsiteY80" fmla="*/ 792899 h 805236"/>
                <a:gd name="connsiteX81" fmla="*/ 156928 w 2558321"/>
                <a:gd name="connsiteY81" fmla="*/ 796788 h 805236"/>
                <a:gd name="connsiteX82" fmla="*/ 54697 w 2558321"/>
                <a:gd name="connsiteY82" fmla="*/ 731783 h 805236"/>
                <a:gd name="connsiteX83" fmla="*/ 6914 w 2558321"/>
                <a:gd name="connsiteY83" fmla="*/ 625106 h 805236"/>
                <a:gd name="connsiteX84" fmla="*/ 247 w 2558321"/>
                <a:gd name="connsiteY84" fmla="*/ 601770 h 8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58321" h="805236">
                  <a:moveTo>
                    <a:pt x="2554926" y="776231"/>
                  </a:moveTo>
                  <a:cubicBezTo>
                    <a:pt x="2561038" y="801789"/>
                    <a:pt x="2561038" y="801789"/>
                    <a:pt x="2536591" y="805123"/>
                  </a:cubicBezTo>
                  <a:cubicBezTo>
                    <a:pt x="2546592" y="795122"/>
                    <a:pt x="2551037" y="786787"/>
                    <a:pt x="2554926" y="776231"/>
                  </a:cubicBezTo>
                  <a:close/>
                  <a:moveTo>
                    <a:pt x="281939" y="749007"/>
                  </a:moveTo>
                  <a:cubicBezTo>
                    <a:pt x="279717" y="751784"/>
                    <a:pt x="278606" y="753451"/>
                    <a:pt x="276939" y="755119"/>
                  </a:cubicBezTo>
                  <a:cubicBezTo>
                    <a:pt x="265827" y="766786"/>
                    <a:pt x="279162" y="774008"/>
                    <a:pt x="282495" y="782899"/>
                  </a:cubicBezTo>
                  <a:cubicBezTo>
                    <a:pt x="284162" y="788455"/>
                    <a:pt x="288051" y="784010"/>
                    <a:pt x="289718" y="782343"/>
                  </a:cubicBezTo>
                  <a:cubicBezTo>
                    <a:pt x="298608" y="772898"/>
                    <a:pt x="290274" y="766231"/>
                    <a:pt x="285274" y="758452"/>
                  </a:cubicBezTo>
                  <a:cubicBezTo>
                    <a:pt x="283606" y="756229"/>
                    <a:pt x="283606" y="753451"/>
                    <a:pt x="281939" y="749007"/>
                  </a:cubicBezTo>
                  <a:close/>
                  <a:moveTo>
                    <a:pt x="207697" y="741158"/>
                  </a:moveTo>
                  <a:cubicBezTo>
                    <a:pt x="199710" y="741506"/>
                    <a:pt x="190820" y="745395"/>
                    <a:pt x="182486" y="746228"/>
                  </a:cubicBezTo>
                  <a:cubicBezTo>
                    <a:pt x="177486" y="746784"/>
                    <a:pt x="170818" y="742339"/>
                    <a:pt x="169151" y="751228"/>
                  </a:cubicBezTo>
                  <a:cubicBezTo>
                    <a:pt x="167485" y="759007"/>
                    <a:pt x="174152" y="761230"/>
                    <a:pt x="178597" y="764563"/>
                  </a:cubicBezTo>
                  <a:cubicBezTo>
                    <a:pt x="186931" y="770119"/>
                    <a:pt x="198043" y="769008"/>
                    <a:pt x="204155" y="779009"/>
                  </a:cubicBezTo>
                  <a:cubicBezTo>
                    <a:pt x="208044" y="785121"/>
                    <a:pt x="213045" y="792899"/>
                    <a:pt x="221934" y="789566"/>
                  </a:cubicBezTo>
                  <a:cubicBezTo>
                    <a:pt x="233046" y="785676"/>
                    <a:pt x="224713" y="773453"/>
                    <a:pt x="231935" y="766786"/>
                  </a:cubicBezTo>
                  <a:cubicBezTo>
                    <a:pt x="230268" y="763452"/>
                    <a:pt x="228602" y="760119"/>
                    <a:pt x="227490" y="757340"/>
                  </a:cubicBezTo>
                  <a:cubicBezTo>
                    <a:pt x="222767" y="744006"/>
                    <a:pt x="215683" y="740811"/>
                    <a:pt x="207697" y="741158"/>
                  </a:cubicBezTo>
                  <a:close/>
                  <a:moveTo>
                    <a:pt x="247" y="0"/>
                  </a:moveTo>
                  <a:lnTo>
                    <a:pt x="75254" y="0"/>
                  </a:lnTo>
                  <a:lnTo>
                    <a:pt x="75254" y="540653"/>
                  </a:lnTo>
                  <a:cubicBezTo>
                    <a:pt x="75254" y="557322"/>
                    <a:pt x="76921" y="574545"/>
                    <a:pt x="78032" y="591214"/>
                  </a:cubicBezTo>
                  <a:cubicBezTo>
                    <a:pt x="120258" y="687889"/>
                    <a:pt x="189709" y="730671"/>
                    <a:pt x="293052" y="729560"/>
                  </a:cubicBezTo>
                  <a:cubicBezTo>
                    <a:pt x="453066" y="728449"/>
                    <a:pt x="612526" y="729560"/>
                    <a:pt x="771985" y="729004"/>
                  </a:cubicBezTo>
                  <a:cubicBezTo>
                    <a:pt x="781986" y="729004"/>
                    <a:pt x="788097" y="732339"/>
                    <a:pt x="794209" y="739006"/>
                  </a:cubicBezTo>
                  <a:cubicBezTo>
                    <a:pt x="793653" y="744562"/>
                    <a:pt x="800877" y="751784"/>
                    <a:pt x="790320" y="754563"/>
                  </a:cubicBezTo>
                  <a:cubicBezTo>
                    <a:pt x="799765" y="789010"/>
                    <a:pt x="805321" y="790677"/>
                    <a:pt x="840325" y="769008"/>
                  </a:cubicBezTo>
                  <a:cubicBezTo>
                    <a:pt x="824212" y="763452"/>
                    <a:pt x="824212" y="763452"/>
                    <a:pt x="832546" y="750118"/>
                  </a:cubicBezTo>
                  <a:cubicBezTo>
                    <a:pt x="823656" y="747895"/>
                    <a:pt x="809210" y="756229"/>
                    <a:pt x="807544" y="737895"/>
                  </a:cubicBezTo>
                  <a:cubicBezTo>
                    <a:pt x="807544" y="734005"/>
                    <a:pt x="799765" y="736783"/>
                    <a:pt x="795320" y="739006"/>
                  </a:cubicBezTo>
                  <a:cubicBezTo>
                    <a:pt x="803098" y="720115"/>
                    <a:pt x="820322" y="727338"/>
                    <a:pt x="828657" y="733449"/>
                  </a:cubicBezTo>
                  <a:cubicBezTo>
                    <a:pt x="838102" y="740672"/>
                    <a:pt x="845881" y="740672"/>
                    <a:pt x="855881" y="740116"/>
                  </a:cubicBezTo>
                  <a:cubicBezTo>
                    <a:pt x="863660" y="730116"/>
                    <a:pt x="874217" y="729560"/>
                    <a:pt x="885329" y="729560"/>
                  </a:cubicBezTo>
                  <a:cubicBezTo>
                    <a:pt x="947001" y="729560"/>
                    <a:pt x="1008117" y="729560"/>
                    <a:pt x="1075901" y="729560"/>
                  </a:cubicBezTo>
                  <a:cubicBezTo>
                    <a:pt x="1054233" y="740672"/>
                    <a:pt x="1058678" y="757340"/>
                    <a:pt x="1058678" y="772342"/>
                  </a:cubicBezTo>
                  <a:cubicBezTo>
                    <a:pt x="1058678" y="775675"/>
                    <a:pt x="1057567" y="781231"/>
                    <a:pt x="1063678" y="781787"/>
                  </a:cubicBezTo>
                  <a:cubicBezTo>
                    <a:pt x="1068124" y="782343"/>
                    <a:pt x="1070901" y="780120"/>
                    <a:pt x="1072568" y="775120"/>
                  </a:cubicBezTo>
                  <a:cubicBezTo>
                    <a:pt x="1074235" y="769564"/>
                    <a:pt x="1070901" y="757340"/>
                    <a:pt x="1083680" y="760675"/>
                  </a:cubicBezTo>
                  <a:cubicBezTo>
                    <a:pt x="1095904" y="764008"/>
                    <a:pt x="1095904" y="774564"/>
                    <a:pt x="1094237" y="785121"/>
                  </a:cubicBezTo>
                  <a:cubicBezTo>
                    <a:pt x="1103126" y="792899"/>
                    <a:pt x="1107572" y="782343"/>
                    <a:pt x="1114239" y="780120"/>
                  </a:cubicBezTo>
                  <a:cubicBezTo>
                    <a:pt x="1112572" y="775120"/>
                    <a:pt x="1110905" y="769564"/>
                    <a:pt x="1108682" y="764008"/>
                  </a:cubicBezTo>
                  <a:cubicBezTo>
                    <a:pt x="1100904" y="744562"/>
                    <a:pt x="1109793" y="730116"/>
                    <a:pt x="1130907" y="730116"/>
                  </a:cubicBezTo>
                  <a:cubicBezTo>
                    <a:pt x="1308145" y="730116"/>
                    <a:pt x="1485384" y="730116"/>
                    <a:pt x="1662623" y="730116"/>
                  </a:cubicBezTo>
                  <a:cubicBezTo>
                    <a:pt x="1668734" y="730116"/>
                    <a:pt x="1681513" y="724004"/>
                    <a:pt x="1678735" y="739561"/>
                  </a:cubicBezTo>
                  <a:cubicBezTo>
                    <a:pt x="1666512" y="739006"/>
                    <a:pt x="1651510" y="736783"/>
                    <a:pt x="1649843" y="753451"/>
                  </a:cubicBezTo>
                  <a:cubicBezTo>
                    <a:pt x="1648732" y="765119"/>
                    <a:pt x="1653177" y="777343"/>
                    <a:pt x="1655400" y="789010"/>
                  </a:cubicBezTo>
                  <a:cubicBezTo>
                    <a:pt x="1667623" y="801234"/>
                    <a:pt x="1676512" y="794566"/>
                    <a:pt x="1687624" y="785676"/>
                  </a:cubicBezTo>
                  <a:cubicBezTo>
                    <a:pt x="1699848" y="775120"/>
                    <a:pt x="1692069" y="768452"/>
                    <a:pt x="1685958" y="760675"/>
                  </a:cubicBezTo>
                  <a:cubicBezTo>
                    <a:pt x="1680957" y="754007"/>
                    <a:pt x="1678735" y="747339"/>
                    <a:pt x="1679291" y="739561"/>
                  </a:cubicBezTo>
                  <a:cubicBezTo>
                    <a:pt x="1685958" y="732339"/>
                    <a:pt x="1696515" y="725671"/>
                    <a:pt x="1703737" y="731783"/>
                  </a:cubicBezTo>
                  <a:cubicBezTo>
                    <a:pt x="1708738" y="736227"/>
                    <a:pt x="1708738" y="750118"/>
                    <a:pt x="1705960" y="760119"/>
                  </a:cubicBezTo>
                  <a:cubicBezTo>
                    <a:pt x="1700404" y="782343"/>
                    <a:pt x="1723739" y="781231"/>
                    <a:pt x="1734296" y="789010"/>
                  </a:cubicBezTo>
                  <a:cubicBezTo>
                    <a:pt x="1747075" y="798455"/>
                    <a:pt x="1743741" y="781787"/>
                    <a:pt x="1747075" y="776231"/>
                  </a:cubicBezTo>
                  <a:cubicBezTo>
                    <a:pt x="1750408" y="770675"/>
                    <a:pt x="1752631" y="763452"/>
                    <a:pt x="1757075" y="759007"/>
                  </a:cubicBezTo>
                  <a:cubicBezTo>
                    <a:pt x="1762631" y="753451"/>
                    <a:pt x="1763743" y="739006"/>
                    <a:pt x="1772632" y="742895"/>
                  </a:cubicBezTo>
                  <a:cubicBezTo>
                    <a:pt x="1782633" y="746784"/>
                    <a:pt x="1774299" y="755674"/>
                    <a:pt x="1770966" y="762896"/>
                  </a:cubicBezTo>
                  <a:cubicBezTo>
                    <a:pt x="1767632" y="769564"/>
                    <a:pt x="1773188" y="776231"/>
                    <a:pt x="1778744" y="779565"/>
                  </a:cubicBezTo>
                  <a:cubicBezTo>
                    <a:pt x="1784300" y="782899"/>
                    <a:pt x="1790412" y="780676"/>
                    <a:pt x="1794301" y="775120"/>
                  </a:cubicBezTo>
                  <a:cubicBezTo>
                    <a:pt x="1799302" y="767897"/>
                    <a:pt x="1806524" y="761230"/>
                    <a:pt x="1804302" y="750673"/>
                  </a:cubicBezTo>
                  <a:cubicBezTo>
                    <a:pt x="1798191" y="749562"/>
                    <a:pt x="1789856" y="749562"/>
                    <a:pt x="1792635" y="739561"/>
                  </a:cubicBezTo>
                  <a:cubicBezTo>
                    <a:pt x="1794856" y="731227"/>
                    <a:pt x="1802080" y="730116"/>
                    <a:pt x="1810414" y="730116"/>
                  </a:cubicBezTo>
                  <a:cubicBezTo>
                    <a:pt x="1861530" y="730116"/>
                    <a:pt x="1913201" y="730116"/>
                    <a:pt x="1964317" y="730116"/>
                  </a:cubicBezTo>
                  <a:cubicBezTo>
                    <a:pt x="1979318" y="730116"/>
                    <a:pt x="1994875" y="730116"/>
                    <a:pt x="2011543" y="730116"/>
                  </a:cubicBezTo>
                  <a:cubicBezTo>
                    <a:pt x="2005987" y="744006"/>
                    <a:pt x="2009876" y="757340"/>
                    <a:pt x="2008766" y="770675"/>
                  </a:cubicBezTo>
                  <a:cubicBezTo>
                    <a:pt x="2015432" y="782899"/>
                    <a:pt x="2021544" y="796233"/>
                    <a:pt x="2038768" y="784565"/>
                  </a:cubicBezTo>
                  <a:cubicBezTo>
                    <a:pt x="2044324" y="769008"/>
                    <a:pt x="2066548" y="774008"/>
                    <a:pt x="2071549" y="759563"/>
                  </a:cubicBezTo>
                  <a:cubicBezTo>
                    <a:pt x="2083772" y="722337"/>
                    <a:pt x="2115442" y="730671"/>
                    <a:pt x="2140999" y="730671"/>
                  </a:cubicBezTo>
                  <a:cubicBezTo>
                    <a:pt x="2266011" y="729560"/>
                    <a:pt x="2391578" y="730116"/>
                    <a:pt x="2516590" y="730116"/>
                  </a:cubicBezTo>
                  <a:cubicBezTo>
                    <a:pt x="2538259" y="730116"/>
                    <a:pt x="2546037" y="746228"/>
                    <a:pt x="2536037" y="766231"/>
                  </a:cubicBezTo>
                  <a:cubicBezTo>
                    <a:pt x="2530480" y="776787"/>
                    <a:pt x="2511034" y="782343"/>
                    <a:pt x="2520480" y="800678"/>
                  </a:cubicBezTo>
                  <a:cubicBezTo>
                    <a:pt x="2521590" y="802345"/>
                    <a:pt x="2515479" y="803456"/>
                    <a:pt x="2512145" y="803456"/>
                  </a:cubicBezTo>
                  <a:cubicBezTo>
                    <a:pt x="2490477" y="802345"/>
                    <a:pt x="2468252" y="805678"/>
                    <a:pt x="2446584" y="801234"/>
                  </a:cubicBezTo>
                  <a:cubicBezTo>
                    <a:pt x="2428805" y="789010"/>
                    <a:pt x="2412692" y="802900"/>
                    <a:pt x="2396024" y="803456"/>
                  </a:cubicBezTo>
                  <a:cubicBezTo>
                    <a:pt x="2381578" y="804011"/>
                    <a:pt x="2366577" y="804011"/>
                    <a:pt x="2352130" y="804011"/>
                  </a:cubicBezTo>
                  <a:cubicBezTo>
                    <a:pt x="2334351" y="805678"/>
                    <a:pt x="2316016" y="805123"/>
                    <a:pt x="2298237" y="804011"/>
                  </a:cubicBezTo>
                  <a:cubicBezTo>
                    <a:pt x="2258789" y="804011"/>
                    <a:pt x="2218785" y="804011"/>
                    <a:pt x="2179337" y="804011"/>
                  </a:cubicBezTo>
                  <a:cubicBezTo>
                    <a:pt x="2163224" y="805123"/>
                    <a:pt x="2147111" y="804567"/>
                    <a:pt x="2130443" y="804011"/>
                  </a:cubicBezTo>
                  <a:cubicBezTo>
                    <a:pt x="1581504" y="804011"/>
                    <a:pt x="1033120" y="804011"/>
                    <a:pt x="484181" y="804011"/>
                  </a:cubicBezTo>
                  <a:cubicBezTo>
                    <a:pt x="473069" y="804011"/>
                    <a:pt x="461957" y="806234"/>
                    <a:pt x="451400" y="801234"/>
                  </a:cubicBezTo>
                  <a:cubicBezTo>
                    <a:pt x="395283" y="806790"/>
                    <a:pt x="338611" y="799567"/>
                    <a:pt x="282495" y="805123"/>
                  </a:cubicBezTo>
                  <a:cubicBezTo>
                    <a:pt x="269161" y="806790"/>
                    <a:pt x="279162" y="789566"/>
                    <a:pt x="261382" y="792899"/>
                  </a:cubicBezTo>
                  <a:cubicBezTo>
                    <a:pt x="228046" y="799567"/>
                    <a:pt x="193043" y="811235"/>
                    <a:pt x="156928" y="796788"/>
                  </a:cubicBezTo>
                  <a:cubicBezTo>
                    <a:pt x="118591" y="781231"/>
                    <a:pt x="81922" y="764563"/>
                    <a:pt x="54697" y="731783"/>
                  </a:cubicBezTo>
                  <a:cubicBezTo>
                    <a:pt x="29139" y="700668"/>
                    <a:pt x="11359" y="665665"/>
                    <a:pt x="6914" y="625106"/>
                  </a:cubicBezTo>
                  <a:cubicBezTo>
                    <a:pt x="-1975" y="618994"/>
                    <a:pt x="247" y="610105"/>
                    <a:pt x="247" y="601770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678E8-65C8-4A8B-AF83-8C4B36E353F8}"/>
                </a:ext>
              </a:extLst>
            </p:cNvPr>
            <p:cNvSpPr/>
            <p:nvPr/>
          </p:nvSpPr>
          <p:spPr>
            <a:xfrm>
              <a:off x="385763" y="417483"/>
              <a:ext cx="2558629" cy="806208"/>
            </a:xfrm>
            <a:custGeom>
              <a:avLst/>
              <a:gdLst>
                <a:gd name="connsiteX0" fmla="*/ 9489 w 2558629"/>
                <a:gd name="connsiteY0" fmla="*/ 392327 h 806208"/>
                <a:gd name="connsiteX1" fmla="*/ 29491 w 2558629"/>
                <a:gd name="connsiteY1" fmla="*/ 423441 h 806208"/>
                <a:gd name="connsiteX2" fmla="*/ 40603 w 2558629"/>
                <a:gd name="connsiteY2" fmla="*/ 427331 h 806208"/>
                <a:gd name="connsiteX3" fmla="*/ 37269 w 2558629"/>
                <a:gd name="connsiteY3" fmla="*/ 417885 h 806208"/>
                <a:gd name="connsiteX4" fmla="*/ 31158 w 2558629"/>
                <a:gd name="connsiteY4" fmla="*/ 408440 h 806208"/>
                <a:gd name="connsiteX5" fmla="*/ 9489 w 2558629"/>
                <a:gd name="connsiteY5" fmla="*/ 392327 h 806208"/>
                <a:gd name="connsiteX6" fmla="*/ 32616 w 2558629"/>
                <a:gd name="connsiteY6" fmla="*/ 121955 h 806208"/>
                <a:gd name="connsiteX7" fmla="*/ 64494 w 2558629"/>
                <a:gd name="connsiteY7" fmla="*/ 133414 h 806208"/>
                <a:gd name="connsiteX8" fmla="*/ 101719 w 2558629"/>
                <a:gd name="connsiteY8" fmla="*/ 133414 h 806208"/>
                <a:gd name="connsiteX9" fmla="*/ 123388 w 2558629"/>
                <a:gd name="connsiteY9" fmla="*/ 133970 h 806208"/>
                <a:gd name="connsiteX10" fmla="*/ 63383 w 2558629"/>
                <a:gd name="connsiteY10" fmla="*/ 229534 h 806208"/>
                <a:gd name="connsiteX11" fmla="*/ 64494 w 2558629"/>
                <a:gd name="connsiteY11" fmla="*/ 243980 h 806208"/>
                <a:gd name="connsiteX12" fmla="*/ 76162 w 2558629"/>
                <a:gd name="connsiteY12" fmla="*/ 274538 h 806208"/>
                <a:gd name="connsiteX13" fmla="*/ 75050 w 2558629"/>
                <a:gd name="connsiteY13" fmla="*/ 413440 h 806208"/>
                <a:gd name="connsiteX14" fmla="*/ 67827 w 2558629"/>
                <a:gd name="connsiteY14" fmla="*/ 463445 h 806208"/>
                <a:gd name="connsiteX15" fmla="*/ 73939 w 2558629"/>
                <a:gd name="connsiteY15" fmla="*/ 465112 h 806208"/>
                <a:gd name="connsiteX16" fmla="*/ 73939 w 2558629"/>
                <a:gd name="connsiteY16" fmla="*/ 465668 h 806208"/>
                <a:gd name="connsiteX17" fmla="*/ 73383 w 2558629"/>
                <a:gd name="connsiteY17" fmla="*/ 550675 h 806208"/>
                <a:gd name="connsiteX18" fmla="*/ 75606 w 2558629"/>
                <a:gd name="connsiteY18" fmla="*/ 750694 h 806208"/>
                <a:gd name="connsiteX19" fmla="*/ 75606 w 2558629"/>
                <a:gd name="connsiteY19" fmla="*/ 806208 h 806208"/>
                <a:gd name="connsiteX20" fmla="*/ 599 w 2558629"/>
                <a:gd name="connsiteY20" fmla="*/ 806208 h 806208"/>
                <a:gd name="connsiteX21" fmla="*/ 599 w 2558629"/>
                <a:gd name="connsiteY21" fmla="*/ 542342 h 806208"/>
                <a:gd name="connsiteX22" fmla="*/ 3377 w 2558629"/>
                <a:gd name="connsiteY22" fmla="*/ 525118 h 806208"/>
                <a:gd name="connsiteX23" fmla="*/ 599 w 2558629"/>
                <a:gd name="connsiteY23" fmla="*/ 307320 h 806208"/>
                <a:gd name="connsiteX24" fmla="*/ 10044 w 2558629"/>
                <a:gd name="connsiteY24" fmla="*/ 296208 h 806208"/>
                <a:gd name="connsiteX25" fmla="*/ 26713 w 2558629"/>
                <a:gd name="connsiteY25" fmla="*/ 287317 h 806208"/>
                <a:gd name="connsiteX26" fmla="*/ 20046 w 2558629"/>
                <a:gd name="connsiteY26" fmla="*/ 274538 h 806208"/>
                <a:gd name="connsiteX27" fmla="*/ 1155 w 2558629"/>
                <a:gd name="connsiteY27" fmla="*/ 277872 h 806208"/>
                <a:gd name="connsiteX28" fmla="*/ 12822 w 2558629"/>
                <a:gd name="connsiteY28" fmla="*/ 150082 h 806208"/>
                <a:gd name="connsiteX29" fmla="*/ 32616 w 2558629"/>
                <a:gd name="connsiteY29" fmla="*/ 121955 h 806208"/>
                <a:gd name="connsiteX30" fmla="*/ 150959 w 2558629"/>
                <a:gd name="connsiteY30" fmla="*/ 87854 h 806208"/>
                <a:gd name="connsiteX31" fmla="*/ 157835 w 2558629"/>
                <a:gd name="connsiteY31" fmla="*/ 89521 h 806208"/>
                <a:gd name="connsiteX32" fmla="*/ 160613 w 2558629"/>
                <a:gd name="connsiteY32" fmla="*/ 108412 h 806208"/>
                <a:gd name="connsiteX33" fmla="*/ 125054 w 2558629"/>
                <a:gd name="connsiteY33" fmla="*/ 132858 h 806208"/>
                <a:gd name="connsiteX34" fmla="*/ 144501 w 2558629"/>
                <a:gd name="connsiteY34" fmla="*/ 94522 h 806208"/>
                <a:gd name="connsiteX35" fmla="*/ 150959 w 2558629"/>
                <a:gd name="connsiteY35" fmla="*/ 87854 h 806208"/>
                <a:gd name="connsiteX36" fmla="*/ 2447491 w 2558629"/>
                <a:gd name="connsiteY36" fmla="*/ 64519 h 806208"/>
                <a:gd name="connsiteX37" fmla="*/ 2465271 w 2558629"/>
                <a:gd name="connsiteY37" fmla="*/ 74520 h 806208"/>
                <a:gd name="connsiteX38" fmla="*/ 2443602 w 2558629"/>
                <a:gd name="connsiteY38" fmla="*/ 72297 h 806208"/>
                <a:gd name="connsiteX39" fmla="*/ 2447491 w 2558629"/>
                <a:gd name="connsiteY39" fmla="*/ 64519 h 806208"/>
                <a:gd name="connsiteX40" fmla="*/ 2305257 w 2558629"/>
                <a:gd name="connsiteY40" fmla="*/ 3401 h 806208"/>
                <a:gd name="connsiteX41" fmla="*/ 2506942 w 2558629"/>
                <a:gd name="connsiteY41" fmla="*/ 3401 h 806208"/>
                <a:gd name="connsiteX42" fmla="*/ 2440825 w 2558629"/>
                <a:gd name="connsiteY42" fmla="*/ 58407 h 806208"/>
                <a:gd name="connsiteX43" fmla="*/ 2409710 w 2558629"/>
                <a:gd name="connsiteY43" fmla="*/ 74519 h 806208"/>
                <a:gd name="connsiteX44" fmla="*/ 2318591 w 2558629"/>
                <a:gd name="connsiteY44" fmla="*/ 73963 h 806208"/>
                <a:gd name="connsiteX45" fmla="*/ 2286366 w 2558629"/>
                <a:gd name="connsiteY45" fmla="*/ 50628 h 806208"/>
                <a:gd name="connsiteX46" fmla="*/ 2280254 w 2558629"/>
                <a:gd name="connsiteY46" fmla="*/ 40627 h 806208"/>
                <a:gd name="connsiteX47" fmla="*/ 2324702 w 2558629"/>
                <a:gd name="connsiteY47" fmla="*/ 41183 h 806208"/>
                <a:gd name="connsiteX48" fmla="*/ 2338037 w 2558629"/>
                <a:gd name="connsiteY48" fmla="*/ 27292 h 806208"/>
                <a:gd name="connsiteX49" fmla="*/ 2325258 w 2558629"/>
                <a:gd name="connsiteY49" fmla="*/ 17847 h 806208"/>
                <a:gd name="connsiteX50" fmla="*/ 2305257 w 2558629"/>
                <a:gd name="connsiteY50" fmla="*/ 3401 h 806208"/>
                <a:gd name="connsiteX51" fmla="*/ 800117 w 2558629"/>
                <a:gd name="connsiteY51" fmla="*/ 2291 h 806208"/>
                <a:gd name="connsiteX52" fmla="*/ 1134593 w 2558629"/>
                <a:gd name="connsiteY52" fmla="*/ 2291 h 806208"/>
                <a:gd name="connsiteX53" fmla="*/ 1106257 w 2558629"/>
                <a:gd name="connsiteY53" fmla="*/ 22848 h 806208"/>
                <a:gd name="connsiteX54" fmla="*/ 1096811 w 2558629"/>
                <a:gd name="connsiteY54" fmla="*/ 29515 h 806208"/>
                <a:gd name="connsiteX55" fmla="*/ 1105701 w 2558629"/>
                <a:gd name="connsiteY55" fmla="*/ 43962 h 806208"/>
                <a:gd name="connsiteX56" fmla="*/ 1118480 w 2558629"/>
                <a:gd name="connsiteY56" fmla="*/ 45628 h 806208"/>
                <a:gd name="connsiteX57" fmla="*/ 1150705 w 2558629"/>
                <a:gd name="connsiteY57" fmla="*/ 53407 h 806208"/>
                <a:gd name="connsiteX58" fmla="*/ 1155706 w 2558629"/>
                <a:gd name="connsiteY58" fmla="*/ 61741 h 806208"/>
                <a:gd name="connsiteX59" fmla="*/ 1184597 w 2558629"/>
                <a:gd name="connsiteY59" fmla="*/ 60630 h 806208"/>
                <a:gd name="connsiteX60" fmla="*/ 1201265 w 2558629"/>
                <a:gd name="connsiteY60" fmla="*/ 65630 h 806208"/>
                <a:gd name="connsiteX61" fmla="*/ 1189598 w 2558629"/>
                <a:gd name="connsiteY61" fmla="*/ 76187 h 806208"/>
                <a:gd name="connsiteX62" fmla="*/ 1155706 w 2558629"/>
                <a:gd name="connsiteY62" fmla="*/ 72297 h 806208"/>
                <a:gd name="connsiteX63" fmla="*/ 1067364 w 2558629"/>
                <a:gd name="connsiteY63" fmla="*/ 73408 h 806208"/>
                <a:gd name="connsiteX64" fmla="*/ 1059586 w 2558629"/>
                <a:gd name="connsiteY64" fmla="*/ 52851 h 806208"/>
                <a:gd name="connsiteX65" fmla="*/ 1049029 w 2558629"/>
                <a:gd name="connsiteY65" fmla="*/ 36739 h 806208"/>
                <a:gd name="connsiteX66" fmla="*/ 1001802 w 2558629"/>
                <a:gd name="connsiteY66" fmla="*/ 50073 h 806208"/>
                <a:gd name="connsiteX67" fmla="*/ 1005691 w 2558629"/>
                <a:gd name="connsiteY67" fmla="*/ 75075 h 806208"/>
                <a:gd name="connsiteX68" fmla="*/ 729555 w 2558629"/>
                <a:gd name="connsiteY68" fmla="*/ 75075 h 806208"/>
                <a:gd name="connsiteX69" fmla="*/ 783449 w 2558629"/>
                <a:gd name="connsiteY69" fmla="*/ 17292 h 806208"/>
                <a:gd name="connsiteX70" fmla="*/ 800117 w 2558629"/>
                <a:gd name="connsiteY70" fmla="*/ 2291 h 806208"/>
                <a:gd name="connsiteX71" fmla="*/ 2237471 w 2558629"/>
                <a:gd name="connsiteY71" fmla="*/ 1735 h 806208"/>
                <a:gd name="connsiteX72" fmla="*/ 2257474 w 2558629"/>
                <a:gd name="connsiteY72" fmla="*/ 28404 h 806208"/>
                <a:gd name="connsiteX73" fmla="*/ 2272475 w 2558629"/>
                <a:gd name="connsiteY73" fmla="*/ 58407 h 806208"/>
                <a:gd name="connsiteX74" fmla="*/ 2279142 w 2558629"/>
                <a:gd name="connsiteY74" fmla="*/ 65630 h 806208"/>
                <a:gd name="connsiteX75" fmla="*/ 2271919 w 2558629"/>
                <a:gd name="connsiteY75" fmla="*/ 73964 h 806208"/>
                <a:gd name="connsiteX76" fmla="*/ 2256918 w 2558629"/>
                <a:gd name="connsiteY76" fmla="*/ 73964 h 806208"/>
                <a:gd name="connsiteX77" fmla="*/ 1780207 w 2558629"/>
                <a:gd name="connsiteY77" fmla="*/ 73964 h 806208"/>
                <a:gd name="connsiteX78" fmla="*/ 1757427 w 2558629"/>
                <a:gd name="connsiteY78" fmla="*/ 66185 h 806208"/>
                <a:gd name="connsiteX79" fmla="*/ 1779096 w 2558629"/>
                <a:gd name="connsiteY79" fmla="*/ 54518 h 806208"/>
                <a:gd name="connsiteX80" fmla="*/ 1788541 w 2558629"/>
                <a:gd name="connsiteY80" fmla="*/ 49517 h 806208"/>
                <a:gd name="connsiteX81" fmla="*/ 1777429 w 2558629"/>
                <a:gd name="connsiteY81" fmla="*/ 47295 h 806208"/>
                <a:gd name="connsiteX82" fmla="*/ 1771317 w 2558629"/>
                <a:gd name="connsiteY82" fmla="*/ 40627 h 806208"/>
                <a:gd name="connsiteX83" fmla="*/ 1776318 w 2558629"/>
                <a:gd name="connsiteY83" fmla="*/ 33960 h 806208"/>
                <a:gd name="connsiteX84" fmla="*/ 1809099 w 2558629"/>
                <a:gd name="connsiteY84" fmla="*/ 26737 h 806208"/>
                <a:gd name="connsiteX85" fmla="*/ 1827989 w 2558629"/>
                <a:gd name="connsiteY85" fmla="*/ 18403 h 806208"/>
                <a:gd name="connsiteX86" fmla="*/ 1862992 w 2558629"/>
                <a:gd name="connsiteY86" fmla="*/ 2290 h 806208"/>
                <a:gd name="connsiteX87" fmla="*/ 2033008 w 2558629"/>
                <a:gd name="connsiteY87" fmla="*/ 2290 h 806208"/>
                <a:gd name="connsiteX88" fmla="*/ 2026341 w 2558629"/>
                <a:gd name="connsiteY88" fmla="*/ 32848 h 806208"/>
                <a:gd name="connsiteX89" fmla="*/ 2032452 w 2558629"/>
                <a:gd name="connsiteY89" fmla="*/ 47850 h 806208"/>
                <a:gd name="connsiteX90" fmla="*/ 2047454 w 2558629"/>
                <a:gd name="connsiteY90" fmla="*/ 38960 h 806208"/>
                <a:gd name="connsiteX91" fmla="*/ 2051899 w 2558629"/>
                <a:gd name="connsiteY91" fmla="*/ 30071 h 806208"/>
                <a:gd name="connsiteX92" fmla="*/ 2085235 w 2558629"/>
                <a:gd name="connsiteY92" fmla="*/ 2290 h 806208"/>
                <a:gd name="connsiteX93" fmla="*/ 2237471 w 2558629"/>
                <a:gd name="connsiteY93" fmla="*/ 1735 h 806208"/>
                <a:gd name="connsiteX94" fmla="*/ 223952 w 2558629"/>
                <a:gd name="connsiteY94" fmla="*/ 1735 h 806208"/>
                <a:gd name="connsiteX95" fmla="*/ 538426 w 2558629"/>
                <a:gd name="connsiteY95" fmla="*/ 1735 h 806208"/>
                <a:gd name="connsiteX96" fmla="*/ 563428 w 2558629"/>
                <a:gd name="connsiteY96" fmla="*/ 3402 h 806208"/>
                <a:gd name="connsiteX97" fmla="*/ 573429 w 2558629"/>
                <a:gd name="connsiteY97" fmla="*/ 13403 h 806208"/>
                <a:gd name="connsiteX98" fmla="*/ 512312 w 2558629"/>
                <a:gd name="connsiteY98" fmla="*/ 73965 h 806208"/>
                <a:gd name="connsiteX99" fmla="*/ 289514 w 2558629"/>
                <a:gd name="connsiteY99" fmla="*/ 73965 h 806208"/>
                <a:gd name="connsiteX100" fmla="*/ 184504 w 2558629"/>
                <a:gd name="connsiteY100" fmla="*/ 95633 h 806208"/>
                <a:gd name="connsiteX101" fmla="*/ 163947 w 2558629"/>
                <a:gd name="connsiteY101" fmla="*/ 88410 h 806208"/>
                <a:gd name="connsiteX102" fmla="*/ 136722 w 2558629"/>
                <a:gd name="connsiteY102" fmla="*/ 77298 h 806208"/>
                <a:gd name="connsiteX103" fmla="*/ 85606 w 2558629"/>
                <a:gd name="connsiteY103" fmla="*/ 80632 h 806208"/>
                <a:gd name="connsiteX104" fmla="*/ 73383 w 2558629"/>
                <a:gd name="connsiteY104" fmla="*/ 68964 h 806208"/>
                <a:gd name="connsiteX105" fmla="*/ 90052 w 2558629"/>
                <a:gd name="connsiteY105" fmla="*/ 41739 h 806208"/>
                <a:gd name="connsiteX106" fmla="*/ 105608 w 2558629"/>
                <a:gd name="connsiteY106" fmla="*/ 44517 h 806208"/>
                <a:gd name="connsiteX107" fmla="*/ 142834 w 2558629"/>
                <a:gd name="connsiteY107" fmla="*/ 53407 h 806208"/>
                <a:gd name="connsiteX108" fmla="*/ 142834 w 2558629"/>
                <a:gd name="connsiteY108" fmla="*/ 18403 h 806208"/>
                <a:gd name="connsiteX109" fmla="*/ 142278 w 2558629"/>
                <a:gd name="connsiteY109" fmla="*/ 13958 h 806208"/>
                <a:gd name="connsiteX110" fmla="*/ 223952 w 2558629"/>
                <a:gd name="connsiteY110" fmla="*/ 1735 h 806208"/>
                <a:gd name="connsiteX111" fmla="*/ 651214 w 2558629"/>
                <a:gd name="connsiteY111" fmla="*/ 1179 h 806208"/>
                <a:gd name="connsiteX112" fmla="*/ 682328 w 2558629"/>
                <a:gd name="connsiteY112" fmla="*/ 1179 h 806208"/>
                <a:gd name="connsiteX113" fmla="*/ 691218 w 2558629"/>
                <a:gd name="connsiteY113" fmla="*/ 40627 h 806208"/>
                <a:gd name="connsiteX114" fmla="*/ 687328 w 2558629"/>
                <a:gd name="connsiteY114" fmla="*/ 27292 h 806208"/>
                <a:gd name="connsiteX115" fmla="*/ 686772 w 2558629"/>
                <a:gd name="connsiteY115" fmla="*/ 18403 h 806208"/>
                <a:gd name="connsiteX116" fmla="*/ 697329 w 2558629"/>
                <a:gd name="connsiteY116" fmla="*/ 20070 h 806208"/>
                <a:gd name="connsiteX117" fmla="*/ 718998 w 2558629"/>
                <a:gd name="connsiteY117" fmla="*/ 57851 h 806208"/>
                <a:gd name="connsiteX118" fmla="*/ 704552 w 2558629"/>
                <a:gd name="connsiteY118" fmla="*/ 74519 h 806208"/>
                <a:gd name="connsiteX119" fmla="*/ 593431 w 2558629"/>
                <a:gd name="connsiteY119" fmla="*/ 73963 h 806208"/>
                <a:gd name="connsiteX120" fmla="*/ 578984 w 2558629"/>
                <a:gd name="connsiteY120" fmla="*/ 68407 h 806208"/>
                <a:gd name="connsiteX121" fmla="*/ 588985 w 2558629"/>
                <a:gd name="connsiteY121" fmla="*/ 57295 h 806208"/>
                <a:gd name="connsiteX122" fmla="*/ 599542 w 2558629"/>
                <a:gd name="connsiteY122" fmla="*/ 45072 h 806208"/>
                <a:gd name="connsiteX123" fmla="*/ 651214 w 2558629"/>
                <a:gd name="connsiteY123" fmla="*/ 1179 h 806208"/>
                <a:gd name="connsiteX124" fmla="*/ 2535763 w 2558629"/>
                <a:gd name="connsiteY124" fmla="*/ 1178 h 806208"/>
                <a:gd name="connsiteX125" fmla="*/ 2556390 w 2558629"/>
                <a:gd name="connsiteY125" fmla="*/ 4512 h 806208"/>
                <a:gd name="connsiteX126" fmla="*/ 2555834 w 2558629"/>
                <a:gd name="connsiteY126" fmla="*/ 58406 h 806208"/>
                <a:gd name="connsiteX127" fmla="*/ 2529721 w 2558629"/>
                <a:gd name="connsiteY127" fmla="*/ 51739 h 806208"/>
                <a:gd name="connsiteX128" fmla="*/ 2490273 w 2558629"/>
                <a:gd name="connsiteY128" fmla="*/ 74518 h 806208"/>
                <a:gd name="connsiteX129" fmla="*/ 2509720 w 2558629"/>
                <a:gd name="connsiteY129" fmla="*/ 15069 h 806208"/>
                <a:gd name="connsiteX130" fmla="*/ 2514720 w 2558629"/>
                <a:gd name="connsiteY130" fmla="*/ 2845 h 806208"/>
                <a:gd name="connsiteX131" fmla="*/ 2535763 w 2558629"/>
                <a:gd name="connsiteY131" fmla="*/ 1178 h 806208"/>
                <a:gd name="connsiteX132" fmla="*/ 1370030 w 2558629"/>
                <a:gd name="connsiteY132" fmla="*/ 693 h 806208"/>
                <a:gd name="connsiteX133" fmla="*/ 1381837 w 2558629"/>
                <a:gd name="connsiteY133" fmla="*/ 1735 h 806208"/>
                <a:gd name="connsiteX134" fmla="*/ 1359057 w 2558629"/>
                <a:gd name="connsiteY134" fmla="*/ 5069 h 806208"/>
                <a:gd name="connsiteX135" fmla="*/ 1370030 w 2558629"/>
                <a:gd name="connsiteY135" fmla="*/ 693 h 806208"/>
                <a:gd name="connsiteX136" fmla="*/ 1250158 w 2558629"/>
                <a:gd name="connsiteY136" fmla="*/ 68 h 806208"/>
                <a:gd name="connsiteX137" fmla="*/ 1308497 w 2558629"/>
                <a:gd name="connsiteY137" fmla="*/ 68 h 806208"/>
                <a:gd name="connsiteX138" fmla="*/ 1320720 w 2558629"/>
                <a:gd name="connsiteY138" fmla="*/ 9514 h 806208"/>
                <a:gd name="connsiteX139" fmla="*/ 1360168 w 2558629"/>
                <a:gd name="connsiteY139" fmla="*/ 35071 h 806208"/>
                <a:gd name="connsiteX140" fmla="*/ 1408507 w 2558629"/>
                <a:gd name="connsiteY140" fmla="*/ 36183 h 806208"/>
                <a:gd name="connsiteX141" fmla="*/ 1416284 w 2558629"/>
                <a:gd name="connsiteY141" fmla="*/ 30071 h 806208"/>
                <a:gd name="connsiteX142" fmla="*/ 1418507 w 2558629"/>
                <a:gd name="connsiteY142" fmla="*/ 14514 h 806208"/>
                <a:gd name="connsiteX143" fmla="*/ 1406839 w 2558629"/>
                <a:gd name="connsiteY143" fmla="*/ 16736 h 806208"/>
                <a:gd name="connsiteX144" fmla="*/ 1392949 w 2558629"/>
                <a:gd name="connsiteY144" fmla="*/ 22292 h 806208"/>
                <a:gd name="connsiteX145" fmla="*/ 1446287 w 2558629"/>
                <a:gd name="connsiteY145" fmla="*/ 15070 h 806208"/>
                <a:gd name="connsiteX146" fmla="*/ 1491847 w 2558629"/>
                <a:gd name="connsiteY146" fmla="*/ 65074 h 806208"/>
                <a:gd name="connsiteX147" fmla="*/ 1481847 w 2558629"/>
                <a:gd name="connsiteY147" fmla="*/ 30071 h 806208"/>
                <a:gd name="connsiteX148" fmla="*/ 1478512 w 2558629"/>
                <a:gd name="connsiteY148" fmla="*/ 18403 h 806208"/>
                <a:gd name="connsiteX149" fmla="*/ 1491292 w 2558629"/>
                <a:gd name="connsiteY149" fmla="*/ 17292 h 806208"/>
                <a:gd name="connsiteX150" fmla="*/ 1534073 w 2558629"/>
                <a:gd name="connsiteY150" fmla="*/ 35071 h 806208"/>
                <a:gd name="connsiteX151" fmla="*/ 1542963 w 2558629"/>
                <a:gd name="connsiteY151" fmla="*/ 38961 h 806208"/>
                <a:gd name="connsiteX152" fmla="*/ 1550186 w 2558629"/>
                <a:gd name="connsiteY152" fmla="*/ 40627 h 806208"/>
                <a:gd name="connsiteX153" fmla="*/ 1534629 w 2558629"/>
                <a:gd name="connsiteY153" fmla="*/ 3402 h 806208"/>
                <a:gd name="connsiteX154" fmla="*/ 1512960 w 2558629"/>
                <a:gd name="connsiteY154" fmla="*/ 15625 h 806208"/>
                <a:gd name="connsiteX155" fmla="*/ 1507404 w 2558629"/>
                <a:gd name="connsiteY155" fmla="*/ 5068 h 806208"/>
                <a:gd name="connsiteX156" fmla="*/ 1517405 w 2558629"/>
                <a:gd name="connsiteY156" fmla="*/ 623 h 806208"/>
                <a:gd name="connsiteX157" fmla="*/ 1759094 w 2558629"/>
                <a:gd name="connsiteY157" fmla="*/ 623 h 806208"/>
                <a:gd name="connsiteX158" fmla="*/ 1697422 w 2558629"/>
                <a:gd name="connsiteY158" fmla="*/ 16180 h 806208"/>
                <a:gd name="connsiteX159" fmla="*/ 1672419 w 2558629"/>
                <a:gd name="connsiteY159" fmla="*/ 18959 h 806208"/>
                <a:gd name="connsiteX160" fmla="*/ 1671864 w 2558629"/>
                <a:gd name="connsiteY160" fmla="*/ 42294 h 806208"/>
                <a:gd name="connsiteX161" fmla="*/ 1723535 w 2558629"/>
                <a:gd name="connsiteY161" fmla="*/ 63407 h 806208"/>
                <a:gd name="connsiteX162" fmla="*/ 1734092 w 2558629"/>
                <a:gd name="connsiteY162" fmla="*/ 71742 h 806208"/>
                <a:gd name="connsiteX163" fmla="*/ 1219600 w 2558629"/>
                <a:gd name="connsiteY163" fmla="*/ 70630 h 806208"/>
                <a:gd name="connsiteX164" fmla="*/ 1234601 w 2558629"/>
                <a:gd name="connsiteY164" fmla="*/ 11180 h 806208"/>
                <a:gd name="connsiteX165" fmla="*/ 1250158 w 2558629"/>
                <a:gd name="connsiteY165" fmla="*/ 68 h 8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558629" h="806208">
                  <a:moveTo>
                    <a:pt x="9489" y="392327"/>
                  </a:moveTo>
                  <a:cubicBezTo>
                    <a:pt x="21157" y="400106"/>
                    <a:pt x="20601" y="415107"/>
                    <a:pt x="29491" y="423441"/>
                  </a:cubicBezTo>
                  <a:cubicBezTo>
                    <a:pt x="32824" y="426219"/>
                    <a:pt x="35047" y="433443"/>
                    <a:pt x="40603" y="427331"/>
                  </a:cubicBezTo>
                  <a:cubicBezTo>
                    <a:pt x="43937" y="423441"/>
                    <a:pt x="41714" y="420108"/>
                    <a:pt x="37269" y="417885"/>
                  </a:cubicBezTo>
                  <a:cubicBezTo>
                    <a:pt x="33380" y="416219"/>
                    <a:pt x="30046" y="413440"/>
                    <a:pt x="31158" y="408440"/>
                  </a:cubicBezTo>
                  <a:cubicBezTo>
                    <a:pt x="36158" y="388438"/>
                    <a:pt x="21712" y="391216"/>
                    <a:pt x="9489" y="392327"/>
                  </a:cubicBezTo>
                  <a:close/>
                  <a:moveTo>
                    <a:pt x="32616" y="121955"/>
                  </a:moveTo>
                  <a:cubicBezTo>
                    <a:pt x="40881" y="119107"/>
                    <a:pt x="51159" y="122858"/>
                    <a:pt x="64494" y="133414"/>
                  </a:cubicBezTo>
                  <a:cubicBezTo>
                    <a:pt x="78384" y="143970"/>
                    <a:pt x="89496" y="147860"/>
                    <a:pt x="101719" y="133414"/>
                  </a:cubicBezTo>
                  <a:cubicBezTo>
                    <a:pt x="109498" y="123969"/>
                    <a:pt x="116166" y="136193"/>
                    <a:pt x="123388" y="133970"/>
                  </a:cubicBezTo>
                  <a:cubicBezTo>
                    <a:pt x="101164" y="165084"/>
                    <a:pt x="90607" y="202865"/>
                    <a:pt x="63383" y="229534"/>
                  </a:cubicBezTo>
                  <a:cubicBezTo>
                    <a:pt x="55049" y="237313"/>
                    <a:pt x="58938" y="240646"/>
                    <a:pt x="64494" y="243980"/>
                  </a:cubicBezTo>
                  <a:cubicBezTo>
                    <a:pt x="77273" y="251203"/>
                    <a:pt x="76162" y="262871"/>
                    <a:pt x="76162" y="274538"/>
                  </a:cubicBezTo>
                  <a:cubicBezTo>
                    <a:pt x="75606" y="320654"/>
                    <a:pt x="77273" y="367325"/>
                    <a:pt x="75050" y="413440"/>
                  </a:cubicBezTo>
                  <a:cubicBezTo>
                    <a:pt x="73939" y="429553"/>
                    <a:pt x="78939" y="447888"/>
                    <a:pt x="67827" y="463445"/>
                  </a:cubicBezTo>
                  <a:cubicBezTo>
                    <a:pt x="69494" y="464000"/>
                    <a:pt x="71717" y="464556"/>
                    <a:pt x="73939" y="465112"/>
                  </a:cubicBezTo>
                  <a:cubicBezTo>
                    <a:pt x="73939" y="465112"/>
                    <a:pt x="73939" y="465668"/>
                    <a:pt x="73939" y="465668"/>
                  </a:cubicBezTo>
                  <a:cubicBezTo>
                    <a:pt x="76718" y="494004"/>
                    <a:pt x="77273" y="522340"/>
                    <a:pt x="73383" y="550675"/>
                  </a:cubicBezTo>
                  <a:cubicBezTo>
                    <a:pt x="74495" y="617349"/>
                    <a:pt x="75606" y="684021"/>
                    <a:pt x="75606" y="750694"/>
                  </a:cubicBezTo>
                  <a:lnTo>
                    <a:pt x="75606" y="806208"/>
                  </a:lnTo>
                  <a:lnTo>
                    <a:pt x="599" y="806208"/>
                  </a:lnTo>
                  <a:lnTo>
                    <a:pt x="599" y="542342"/>
                  </a:lnTo>
                  <a:cubicBezTo>
                    <a:pt x="599" y="536230"/>
                    <a:pt x="-1068" y="530118"/>
                    <a:pt x="3377" y="525118"/>
                  </a:cubicBezTo>
                  <a:cubicBezTo>
                    <a:pt x="-3290" y="452888"/>
                    <a:pt x="2266" y="380104"/>
                    <a:pt x="599" y="307320"/>
                  </a:cubicBezTo>
                  <a:cubicBezTo>
                    <a:pt x="599" y="301208"/>
                    <a:pt x="1155" y="295652"/>
                    <a:pt x="10044" y="296208"/>
                  </a:cubicBezTo>
                  <a:cubicBezTo>
                    <a:pt x="17267" y="296208"/>
                    <a:pt x="24490" y="293985"/>
                    <a:pt x="26713" y="287317"/>
                  </a:cubicBezTo>
                  <a:cubicBezTo>
                    <a:pt x="28379" y="282317"/>
                    <a:pt x="23379" y="278428"/>
                    <a:pt x="20046" y="274538"/>
                  </a:cubicBezTo>
                  <a:cubicBezTo>
                    <a:pt x="10600" y="263426"/>
                    <a:pt x="10044" y="284540"/>
                    <a:pt x="1155" y="277872"/>
                  </a:cubicBezTo>
                  <a:cubicBezTo>
                    <a:pt x="43" y="235646"/>
                    <a:pt x="-1623" y="192309"/>
                    <a:pt x="12822" y="150082"/>
                  </a:cubicBezTo>
                  <a:cubicBezTo>
                    <a:pt x="18101" y="134248"/>
                    <a:pt x="24351" y="124802"/>
                    <a:pt x="32616" y="121955"/>
                  </a:cubicBezTo>
                  <a:close/>
                  <a:moveTo>
                    <a:pt x="150959" y="87854"/>
                  </a:moveTo>
                  <a:cubicBezTo>
                    <a:pt x="153390" y="86743"/>
                    <a:pt x="155891" y="87021"/>
                    <a:pt x="157835" y="89521"/>
                  </a:cubicBezTo>
                  <a:cubicBezTo>
                    <a:pt x="161169" y="93966"/>
                    <a:pt x="170058" y="102856"/>
                    <a:pt x="160613" y="108412"/>
                  </a:cubicBezTo>
                  <a:cubicBezTo>
                    <a:pt x="148390" y="116190"/>
                    <a:pt x="140611" y="130636"/>
                    <a:pt x="125054" y="132858"/>
                  </a:cubicBezTo>
                  <a:cubicBezTo>
                    <a:pt x="128388" y="118413"/>
                    <a:pt x="137833" y="107301"/>
                    <a:pt x="144501" y="94522"/>
                  </a:cubicBezTo>
                  <a:cubicBezTo>
                    <a:pt x="146167" y="91466"/>
                    <a:pt x="148529" y="88966"/>
                    <a:pt x="150959" y="87854"/>
                  </a:cubicBezTo>
                  <a:close/>
                  <a:moveTo>
                    <a:pt x="2447491" y="64519"/>
                  </a:moveTo>
                  <a:cubicBezTo>
                    <a:pt x="2457492" y="60074"/>
                    <a:pt x="2459715" y="68408"/>
                    <a:pt x="2465271" y="74520"/>
                  </a:cubicBezTo>
                  <a:cubicBezTo>
                    <a:pt x="2455826" y="78409"/>
                    <a:pt x="2448603" y="78965"/>
                    <a:pt x="2443602" y="72297"/>
                  </a:cubicBezTo>
                  <a:cubicBezTo>
                    <a:pt x="2440824" y="68964"/>
                    <a:pt x="2444713" y="65630"/>
                    <a:pt x="2447491" y="64519"/>
                  </a:cubicBezTo>
                  <a:close/>
                  <a:moveTo>
                    <a:pt x="2305257" y="3401"/>
                  </a:moveTo>
                  <a:cubicBezTo>
                    <a:pt x="2371929" y="3401"/>
                    <a:pt x="2435824" y="3401"/>
                    <a:pt x="2506942" y="3401"/>
                  </a:cubicBezTo>
                  <a:cubicBezTo>
                    <a:pt x="2479161" y="21181"/>
                    <a:pt x="2452492" y="31181"/>
                    <a:pt x="2440825" y="58407"/>
                  </a:cubicBezTo>
                  <a:cubicBezTo>
                    <a:pt x="2435269" y="71741"/>
                    <a:pt x="2424156" y="75075"/>
                    <a:pt x="2409710" y="74519"/>
                  </a:cubicBezTo>
                  <a:cubicBezTo>
                    <a:pt x="2379152" y="73408"/>
                    <a:pt x="2349149" y="73408"/>
                    <a:pt x="2318591" y="73963"/>
                  </a:cubicBezTo>
                  <a:cubicBezTo>
                    <a:pt x="2301367" y="74519"/>
                    <a:pt x="2283588" y="77298"/>
                    <a:pt x="2286366" y="50628"/>
                  </a:cubicBezTo>
                  <a:cubicBezTo>
                    <a:pt x="2286366" y="49517"/>
                    <a:pt x="2280810" y="47295"/>
                    <a:pt x="2280254" y="40627"/>
                  </a:cubicBezTo>
                  <a:cubicBezTo>
                    <a:pt x="2295255" y="40627"/>
                    <a:pt x="2310257" y="39516"/>
                    <a:pt x="2324702" y="41183"/>
                  </a:cubicBezTo>
                  <a:cubicBezTo>
                    <a:pt x="2337482" y="42849"/>
                    <a:pt x="2336370" y="32848"/>
                    <a:pt x="2338037" y="27292"/>
                  </a:cubicBezTo>
                  <a:cubicBezTo>
                    <a:pt x="2340815" y="17292"/>
                    <a:pt x="2329147" y="16736"/>
                    <a:pt x="2325258" y="17847"/>
                  </a:cubicBezTo>
                  <a:cubicBezTo>
                    <a:pt x="2310257" y="22848"/>
                    <a:pt x="2309146" y="13402"/>
                    <a:pt x="2305257" y="3401"/>
                  </a:cubicBezTo>
                  <a:close/>
                  <a:moveTo>
                    <a:pt x="800117" y="2291"/>
                  </a:moveTo>
                  <a:cubicBezTo>
                    <a:pt x="910683" y="2291"/>
                    <a:pt x="1020693" y="2291"/>
                    <a:pt x="1134593" y="2291"/>
                  </a:cubicBezTo>
                  <a:cubicBezTo>
                    <a:pt x="1125703" y="13403"/>
                    <a:pt x="1121258" y="25071"/>
                    <a:pt x="1106257" y="22848"/>
                  </a:cubicBezTo>
                  <a:cubicBezTo>
                    <a:pt x="1101256" y="21738"/>
                    <a:pt x="1096811" y="25627"/>
                    <a:pt x="1096811" y="29515"/>
                  </a:cubicBezTo>
                  <a:cubicBezTo>
                    <a:pt x="1097367" y="35072"/>
                    <a:pt x="1099589" y="41183"/>
                    <a:pt x="1105701" y="43962"/>
                  </a:cubicBezTo>
                  <a:cubicBezTo>
                    <a:pt x="1110146" y="46184"/>
                    <a:pt x="1114035" y="51740"/>
                    <a:pt x="1118480" y="45628"/>
                  </a:cubicBezTo>
                  <a:cubicBezTo>
                    <a:pt x="1136259" y="20071"/>
                    <a:pt x="1140704" y="47851"/>
                    <a:pt x="1150705" y="53407"/>
                  </a:cubicBezTo>
                  <a:cubicBezTo>
                    <a:pt x="1152927" y="54518"/>
                    <a:pt x="1154038" y="58963"/>
                    <a:pt x="1155706" y="61741"/>
                  </a:cubicBezTo>
                  <a:cubicBezTo>
                    <a:pt x="1165706" y="72297"/>
                    <a:pt x="1175152" y="66741"/>
                    <a:pt x="1184597" y="60630"/>
                  </a:cubicBezTo>
                  <a:cubicBezTo>
                    <a:pt x="1192376" y="55629"/>
                    <a:pt x="1199043" y="58963"/>
                    <a:pt x="1201265" y="65630"/>
                  </a:cubicBezTo>
                  <a:cubicBezTo>
                    <a:pt x="1205154" y="75631"/>
                    <a:pt x="1196265" y="76187"/>
                    <a:pt x="1189598" y="76187"/>
                  </a:cubicBezTo>
                  <a:cubicBezTo>
                    <a:pt x="1178485" y="75631"/>
                    <a:pt x="1166262" y="80076"/>
                    <a:pt x="1155706" y="72297"/>
                  </a:cubicBezTo>
                  <a:cubicBezTo>
                    <a:pt x="1126258" y="72853"/>
                    <a:pt x="1096811" y="73964"/>
                    <a:pt x="1067364" y="73408"/>
                  </a:cubicBezTo>
                  <a:cubicBezTo>
                    <a:pt x="1052362" y="72853"/>
                    <a:pt x="1055696" y="60630"/>
                    <a:pt x="1059586" y="52851"/>
                  </a:cubicBezTo>
                  <a:cubicBezTo>
                    <a:pt x="1066809" y="38961"/>
                    <a:pt x="1061808" y="36183"/>
                    <a:pt x="1049029" y="36739"/>
                  </a:cubicBezTo>
                  <a:cubicBezTo>
                    <a:pt x="1031805" y="37294"/>
                    <a:pt x="1012359" y="25627"/>
                    <a:pt x="1001802" y="50073"/>
                  </a:cubicBezTo>
                  <a:cubicBezTo>
                    <a:pt x="997913" y="59519"/>
                    <a:pt x="997913" y="66741"/>
                    <a:pt x="1005691" y="75075"/>
                  </a:cubicBezTo>
                  <a:cubicBezTo>
                    <a:pt x="915127" y="75075"/>
                    <a:pt x="825675" y="75075"/>
                    <a:pt x="729555" y="75075"/>
                  </a:cubicBezTo>
                  <a:cubicBezTo>
                    <a:pt x="760114" y="62296"/>
                    <a:pt x="772336" y="40072"/>
                    <a:pt x="783449" y="17292"/>
                  </a:cubicBezTo>
                  <a:cubicBezTo>
                    <a:pt x="786783" y="9514"/>
                    <a:pt x="788450" y="2291"/>
                    <a:pt x="800117" y="2291"/>
                  </a:cubicBezTo>
                  <a:close/>
                  <a:moveTo>
                    <a:pt x="2237471" y="1735"/>
                  </a:moveTo>
                  <a:cubicBezTo>
                    <a:pt x="2259696" y="1179"/>
                    <a:pt x="2265252" y="8958"/>
                    <a:pt x="2257474" y="28404"/>
                  </a:cubicBezTo>
                  <a:cubicBezTo>
                    <a:pt x="2251362" y="43961"/>
                    <a:pt x="2250806" y="56740"/>
                    <a:pt x="2272475" y="58407"/>
                  </a:cubicBezTo>
                  <a:cubicBezTo>
                    <a:pt x="2278031" y="58407"/>
                    <a:pt x="2279142" y="60629"/>
                    <a:pt x="2279142" y="65630"/>
                  </a:cubicBezTo>
                  <a:cubicBezTo>
                    <a:pt x="2279142" y="70630"/>
                    <a:pt x="2277475" y="73964"/>
                    <a:pt x="2271919" y="73964"/>
                  </a:cubicBezTo>
                  <a:cubicBezTo>
                    <a:pt x="2266919" y="73964"/>
                    <a:pt x="2261918" y="73964"/>
                    <a:pt x="2256918" y="73964"/>
                  </a:cubicBezTo>
                  <a:cubicBezTo>
                    <a:pt x="2098015" y="73964"/>
                    <a:pt x="1939111" y="74519"/>
                    <a:pt x="1780207" y="73964"/>
                  </a:cubicBezTo>
                  <a:cubicBezTo>
                    <a:pt x="1771873" y="73964"/>
                    <a:pt x="1757983" y="78964"/>
                    <a:pt x="1757427" y="66185"/>
                  </a:cubicBezTo>
                  <a:cubicBezTo>
                    <a:pt x="1756872" y="55628"/>
                    <a:pt x="1769095" y="54518"/>
                    <a:pt x="1779096" y="54518"/>
                  </a:cubicBezTo>
                  <a:cubicBezTo>
                    <a:pt x="1782985" y="54518"/>
                    <a:pt x="1790764" y="56740"/>
                    <a:pt x="1788541" y="49517"/>
                  </a:cubicBezTo>
                  <a:cubicBezTo>
                    <a:pt x="1787430" y="45072"/>
                    <a:pt x="1782985" y="40627"/>
                    <a:pt x="1777429" y="47295"/>
                  </a:cubicBezTo>
                  <a:cubicBezTo>
                    <a:pt x="1775207" y="45072"/>
                    <a:pt x="1772428" y="43405"/>
                    <a:pt x="1771317" y="40627"/>
                  </a:cubicBezTo>
                  <a:cubicBezTo>
                    <a:pt x="1769651" y="36738"/>
                    <a:pt x="1772428" y="33404"/>
                    <a:pt x="1776318" y="33960"/>
                  </a:cubicBezTo>
                  <a:cubicBezTo>
                    <a:pt x="1788541" y="36183"/>
                    <a:pt x="1795764" y="20070"/>
                    <a:pt x="1809099" y="26737"/>
                  </a:cubicBezTo>
                  <a:cubicBezTo>
                    <a:pt x="1817433" y="30627"/>
                    <a:pt x="1825767" y="23959"/>
                    <a:pt x="1827989" y="18403"/>
                  </a:cubicBezTo>
                  <a:cubicBezTo>
                    <a:pt x="1834656" y="68"/>
                    <a:pt x="1848547" y="2290"/>
                    <a:pt x="1862992" y="2290"/>
                  </a:cubicBezTo>
                  <a:cubicBezTo>
                    <a:pt x="1919664" y="2290"/>
                    <a:pt x="1976336" y="2290"/>
                    <a:pt x="2033008" y="2290"/>
                  </a:cubicBezTo>
                  <a:cubicBezTo>
                    <a:pt x="2036342" y="16180"/>
                    <a:pt x="2021896" y="22848"/>
                    <a:pt x="2026341" y="32848"/>
                  </a:cubicBezTo>
                  <a:cubicBezTo>
                    <a:pt x="2028563" y="37294"/>
                    <a:pt x="2019674" y="46183"/>
                    <a:pt x="2032452" y="47850"/>
                  </a:cubicBezTo>
                  <a:cubicBezTo>
                    <a:pt x="2041343" y="48961"/>
                    <a:pt x="2044676" y="46183"/>
                    <a:pt x="2047454" y="38960"/>
                  </a:cubicBezTo>
                  <a:cubicBezTo>
                    <a:pt x="2049120" y="35627"/>
                    <a:pt x="2052455" y="32293"/>
                    <a:pt x="2051899" y="30071"/>
                  </a:cubicBezTo>
                  <a:cubicBezTo>
                    <a:pt x="2043009" y="-3821"/>
                    <a:pt x="2066344" y="2290"/>
                    <a:pt x="2085235" y="2290"/>
                  </a:cubicBezTo>
                  <a:cubicBezTo>
                    <a:pt x="2136351" y="2290"/>
                    <a:pt x="2186911" y="2846"/>
                    <a:pt x="2237471" y="1735"/>
                  </a:cubicBezTo>
                  <a:close/>
                  <a:moveTo>
                    <a:pt x="223952" y="1735"/>
                  </a:moveTo>
                  <a:cubicBezTo>
                    <a:pt x="328962" y="1735"/>
                    <a:pt x="433416" y="1735"/>
                    <a:pt x="538426" y="1735"/>
                  </a:cubicBezTo>
                  <a:cubicBezTo>
                    <a:pt x="546760" y="1735"/>
                    <a:pt x="555094" y="1735"/>
                    <a:pt x="563428" y="3402"/>
                  </a:cubicBezTo>
                  <a:cubicBezTo>
                    <a:pt x="568428" y="4514"/>
                    <a:pt x="573429" y="7847"/>
                    <a:pt x="573429" y="13403"/>
                  </a:cubicBezTo>
                  <a:cubicBezTo>
                    <a:pt x="573984" y="43962"/>
                    <a:pt x="543427" y="73965"/>
                    <a:pt x="512312" y="73965"/>
                  </a:cubicBezTo>
                  <a:cubicBezTo>
                    <a:pt x="437861" y="74520"/>
                    <a:pt x="363965" y="75075"/>
                    <a:pt x="289514" y="73965"/>
                  </a:cubicBezTo>
                  <a:cubicBezTo>
                    <a:pt x="252844" y="73965"/>
                    <a:pt x="217285" y="78409"/>
                    <a:pt x="184504" y="95633"/>
                  </a:cubicBezTo>
                  <a:cubicBezTo>
                    <a:pt x="173948" y="101189"/>
                    <a:pt x="168948" y="100078"/>
                    <a:pt x="163947" y="88410"/>
                  </a:cubicBezTo>
                  <a:cubicBezTo>
                    <a:pt x="159502" y="76742"/>
                    <a:pt x="145612" y="73965"/>
                    <a:pt x="136722" y="77298"/>
                  </a:cubicBezTo>
                  <a:cubicBezTo>
                    <a:pt x="119498" y="83965"/>
                    <a:pt x="102830" y="70075"/>
                    <a:pt x="85606" y="80632"/>
                  </a:cubicBezTo>
                  <a:cubicBezTo>
                    <a:pt x="80050" y="83965"/>
                    <a:pt x="75605" y="76742"/>
                    <a:pt x="73383" y="68964"/>
                  </a:cubicBezTo>
                  <a:cubicBezTo>
                    <a:pt x="70049" y="53407"/>
                    <a:pt x="80606" y="48406"/>
                    <a:pt x="90052" y="41739"/>
                  </a:cubicBezTo>
                  <a:cubicBezTo>
                    <a:pt x="95608" y="37850"/>
                    <a:pt x="103385" y="38961"/>
                    <a:pt x="105608" y="44517"/>
                  </a:cubicBezTo>
                  <a:cubicBezTo>
                    <a:pt x="113942" y="65074"/>
                    <a:pt x="134500" y="57851"/>
                    <a:pt x="142834" y="53407"/>
                  </a:cubicBezTo>
                  <a:cubicBezTo>
                    <a:pt x="152279" y="48406"/>
                    <a:pt x="154501" y="30627"/>
                    <a:pt x="142834" y="18403"/>
                  </a:cubicBezTo>
                  <a:cubicBezTo>
                    <a:pt x="142278" y="17292"/>
                    <a:pt x="142278" y="15626"/>
                    <a:pt x="142278" y="13958"/>
                  </a:cubicBezTo>
                  <a:cubicBezTo>
                    <a:pt x="168392" y="4514"/>
                    <a:pt x="195616" y="1735"/>
                    <a:pt x="223952" y="1735"/>
                  </a:cubicBezTo>
                  <a:close/>
                  <a:moveTo>
                    <a:pt x="651214" y="1179"/>
                  </a:moveTo>
                  <a:cubicBezTo>
                    <a:pt x="661215" y="1179"/>
                    <a:pt x="671215" y="1179"/>
                    <a:pt x="682328" y="1179"/>
                  </a:cubicBezTo>
                  <a:cubicBezTo>
                    <a:pt x="667327" y="21736"/>
                    <a:pt x="669548" y="28959"/>
                    <a:pt x="691218" y="40627"/>
                  </a:cubicBezTo>
                  <a:cubicBezTo>
                    <a:pt x="694551" y="34515"/>
                    <a:pt x="688439" y="31738"/>
                    <a:pt x="687328" y="27292"/>
                  </a:cubicBezTo>
                  <a:cubicBezTo>
                    <a:pt x="686217" y="24515"/>
                    <a:pt x="683439" y="21181"/>
                    <a:pt x="686772" y="18403"/>
                  </a:cubicBezTo>
                  <a:cubicBezTo>
                    <a:pt x="690662" y="14514"/>
                    <a:pt x="693995" y="17292"/>
                    <a:pt x="697329" y="20070"/>
                  </a:cubicBezTo>
                  <a:cubicBezTo>
                    <a:pt x="709552" y="30071"/>
                    <a:pt x="715664" y="43405"/>
                    <a:pt x="718998" y="57851"/>
                  </a:cubicBezTo>
                  <a:cubicBezTo>
                    <a:pt x="721220" y="68407"/>
                    <a:pt x="718442" y="75075"/>
                    <a:pt x="704552" y="74519"/>
                  </a:cubicBezTo>
                  <a:cubicBezTo>
                    <a:pt x="667327" y="73408"/>
                    <a:pt x="630656" y="73963"/>
                    <a:pt x="593431" y="73963"/>
                  </a:cubicBezTo>
                  <a:cubicBezTo>
                    <a:pt x="587875" y="73963"/>
                    <a:pt x="580652" y="75075"/>
                    <a:pt x="578984" y="68407"/>
                  </a:cubicBezTo>
                  <a:cubicBezTo>
                    <a:pt x="576207" y="59518"/>
                    <a:pt x="584541" y="60073"/>
                    <a:pt x="588985" y="57295"/>
                  </a:cubicBezTo>
                  <a:cubicBezTo>
                    <a:pt x="592875" y="53962"/>
                    <a:pt x="598431" y="52851"/>
                    <a:pt x="599542" y="45072"/>
                  </a:cubicBezTo>
                  <a:cubicBezTo>
                    <a:pt x="603431" y="18959"/>
                    <a:pt x="625100" y="1179"/>
                    <a:pt x="651214" y="1179"/>
                  </a:cubicBezTo>
                  <a:close/>
                  <a:moveTo>
                    <a:pt x="2535763" y="1178"/>
                  </a:moveTo>
                  <a:cubicBezTo>
                    <a:pt x="2542778" y="1039"/>
                    <a:pt x="2549723" y="1734"/>
                    <a:pt x="2556390" y="4512"/>
                  </a:cubicBezTo>
                  <a:cubicBezTo>
                    <a:pt x="2559724" y="5624"/>
                    <a:pt x="2559168" y="54517"/>
                    <a:pt x="2555834" y="58406"/>
                  </a:cubicBezTo>
                  <a:cubicBezTo>
                    <a:pt x="2543611" y="71185"/>
                    <a:pt x="2540277" y="50628"/>
                    <a:pt x="2529721" y="51739"/>
                  </a:cubicBezTo>
                  <a:cubicBezTo>
                    <a:pt x="2533054" y="83964"/>
                    <a:pt x="2509720" y="71741"/>
                    <a:pt x="2490273" y="74518"/>
                  </a:cubicBezTo>
                  <a:cubicBezTo>
                    <a:pt x="2503608" y="53961"/>
                    <a:pt x="2519165" y="37849"/>
                    <a:pt x="2509720" y="15069"/>
                  </a:cubicBezTo>
                  <a:cubicBezTo>
                    <a:pt x="2508052" y="10624"/>
                    <a:pt x="2508608" y="3401"/>
                    <a:pt x="2514720" y="2845"/>
                  </a:cubicBezTo>
                  <a:cubicBezTo>
                    <a:pt x="2521665" y="2290"/>
                    <a:pt x="2528749" y="1317"/>
                    <a:pt x="2535763" y="1178"/>
                  </a:cubicBezTo>
                  <a:close/>
                  <a:moveTo>
                    <a:pt x="1370030" y="693"/>
                  </a:moveTo>
                  <a:cubicBezTo>
                    <a:pt x="1373780" y="624"/>
                    <a:pt x="1377670" y="1457"/>
                    <a:pt x="1381837" y="1735"/>
                  </a:cubicBezTo>
                  <a:cubicBezTo>
                    <a:pt x="1374614" y="19515"/>
                    <a:pt x="1367391" y="16181"/>
                    <a:pt x="1359057" y="5069"/>
                  </a:cubicBezTo>
                  <a:cubicBezTo>
                    <a:pt x="1362668" y="1735"/>
                    <a:pt x="1366280" y="763"/>
                    <a:pt x="1370030" y="693"/>
                  </a:cubicBezTo>
                  <a:close/>
                  <a:moveTo>
                    <a:pt x="1250158" y="68"/>
                  </a:moveTo>
                  <a:cubicBezTo>
                    <a:pt x="1269604" y="623"/>
                    <a:pt x="1289051" y="623"/>
                    <a:pt x="1308497" y="68"/>
                  </a:cubicBezTo>
                  <a:cubicBezTo>
                    <a:pt x="1316276" y="-488"/>
                    <a:pt x="1316831" y="2290"/>
                    <a:pt x="1320720" y="9514"/>
                  </a:cubicBezTo>
                  <a:cubicBezTo>
                    <a:pt x="1328499" y="23959"/>
                    <a:pt x="1340722" y="37294"/>
                    <a:pt x="1360168" y="35071"/>
                  </a:cubicBezTo>
                  <a:cubicBezTo>
                    <a:pt x="1376281" y="33405"/>
                    <a:pt x="1392394" y="26182"/>
                    <a:pt x="1408507" y="36183"/>
                  </a:cubicBezTo>
                  <a:cubicBezTo>
                    <a:pt x="1416840" y="41183"/>
                    <a:pt x="1415173" y="34515"/>
                    <a:pt x="1416284" y="30071"/>
                  </a:cubicBezTo>
                  <a:cubicBezTo>
                    <a:pt x="1417396" y="25070"/>
                    <a:pt x="1424619" y="20626"/>
                    <a:pt x="1418507" y="14514"/>
                  </a:cubicBezTo>
                  <a:cubicBezTo>
                    <a:pt x="1413507" y="9514"/>
                    <a:pt x="1410173" y="11736"/>
                    <a:pt x="1406839" y="16736"/>
                  </a:cubicBezTo>
                  <a:cubicBezTo>
                    <a:pt x="1405172" y="18959"/>
                    <a:pt x="1401283" y="18959"/>
                    <a:pt x="1392949" y="22292"/>
                  </a:cubicBezTo>
                  <a:cubicBezTo>
                    <a:pt x="1411284" y="-4933"/>
                    <a:pt x="1425175" y="-6044"/>
                    <a:pt x="1446287" y="15070"/>
                  </a:cubicBezTo>
                  <a:cubicBezTo>
                    <a:pt x="1461289" y="30071"/>
                    <a:pt x="1475179" y="46739"/>
                    <a:pt x="1491847" y="65074"/>
                  </a:cubicBezTo>
                  <a:cubicBezTo>
                    <a:pt x="1499626" y="45072"/>
                    <a:pt x="1494625" y="36183"/>
                    <a:pt x="1481847" y="30071"/>
                  </a:cubicBezTo>
                  <a:cubicBezTo>
                    <a:pt x="1475735" y="27293"/>
                    <a:pt x="1474623" y="23403"/>
                    <a:pt x="1478512" y="18403"/>
                  </a:cubicBezTo>
                  <a:cubicBezTo>
                    <a:pt x="1482402" y="13403"/>
                    <a:pt x="1490180" y="12847"/>
                    <a:pt x="1491292" y="17292"/>
                  </a:cubicBezTo>
                  <a:cubicBezTo>
                    <a:pt x="1498515" y="41183"/>
                    <a:pt x="1515183" y="39516"/>
                    <a:pt x="1534073" y="35071"/>
                  </a:cubicBezTo>
                  <a:cubicBezTo>
                    <a:pt x="1536296" y="34515"/>
                    <a:pt x="1539630" y="37850"/>
                    <a:pt x="1542963" y="38961"/>
                  </a:cubicBezTo>
                  <a:cubicBezTo>
                    <a:pt x="1545186" y="39516"/>
                    <a:pt x="1547408" y="40071"/>
                    <a:pt x="1550186" y="40627"/>
                  </a:cubicBezTo>
                  <a:cubicBezTo>
                    <a:pt x="1557964" y="23959"/>
                    <a:pt x="1544630" y="16180"/>
                    <a:pt x="1534629" y="3402"/>
                  </a:cubicBezTo>
                  <a:cubicBezTo>
                    <a:pt x="1531295" y="16736"/>
                    <a:pt x="1525739" y="25626"/>
                    <a:pt x="1512960" y="15625"/>
                  </a:cubicBezTo>
                  <a:cubicBezTo>
                    <a:pt x="1509627" y="12847"/>
                    <a:pt x="1506848" y="9514"/>
                    <a:pt x="1507404" y="5068"/>
                  </a:cubicBezTo>
                  <a:cubicBezTo>
                    <a:pt x="1508515" y="-1044"/>
                    <a:pt x="1513516" y="623"/>
                    <a:pt x="1517405" y="623"/>
                  </a:cubicBezTo>
                  <a:cubicBezTo>
                    <a:pt x="1597412" y="623"/>
                    <a:pt x="1677420" y="623"/>
                    <a:pt x="1759094" y="623"/>
                  </a:cubicBezTo>
                  <a:cubicBezTo>
                    <a:pt x="1737981" y="28959"/>
                    <a:pt x="1725202" y="31738"/>
                    <a:pt x="1697422" y="16180"/>
                  </a:cubicBezTo>
                  <a:cubicBezTo>
                    <a:pt x="1687976" y="11180"/>
                    <a:pt x="1679642" y="10624"/>
                    <a:pt x="1672419" y="18959"/>
                  </a:cubicBezTo>
                  <a:cubicBezTo>
                    <a:pt x="1666308" y="26182"/>
                    <a:pt x="1662419" y="31738"/>
                    <a:pt x="1671864" y="42294"/>
                  </a:cubicBezTo>
                  <a:cubicBezTo>
                    <a:pt x="1685754" y="57296"/>
                    <a:pt x="1694644" y="63963"/>
                    <a:pt x="1723535" y="63407"/>
                  </a:cubicBezTo>
                  <a:cubicBezTo>
                    <a:pt x="1727980" y="63407"/>
                    <a:pt x="1730758" y="65630"/>
                    <a:pt x="1734092" y="71742"/>
                  </a:cubicBezTo>
                  <a:cubicBezTo>
                    <a:pt x="1562409" y="71742"/>
                    <a:pt x="1391283" y="71742"/>
                    <a:pt x="1219600" y="70630"/>
                  </a:cubicBezTo>
                  <a:cubicBezTo>
                    <a:pt x="1228489" y="52295"/>
                    <a:pt x="1237935" y="33405"/>
                    <a:pt x="1234601" y="11180"/>
                  </a:cubicBezTo>
                  <a:cubicBezTo>
                    <a:pt x="1232935" y="1179"/>
                    <a:pt x="1241824" y="68"/>
                    <a:pt x="1250158" y="68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1379B2-C3D1-436E-A0B6-02D5E522558E}"/>
                </a:ext>
              </a:extLst>
            </p:cNvPr>
            <p:cNvSpPr/>
            <p:nvPr/>
          </p:nvSpPr>
          <p:spPr>
            <a:xfrm>
              <a:off x="507673" y="533609"/>
              <a:ext cx="2436719" cy="712816"/>
            </a:xfrm>
            <a:custGeom>
              <a:avLst/>
              <a:gdLst>
                <a:gd name="connsiteX0" fmla="*/ 173172 w 2436719"/>
                <a:gd name="connsiteY0" fmla="*/ 27346 h 712816"/>
                <a:gd name="connsiteX1" fmla="*/ 159838 w 2436719"/>
                <a:gd name="connsiteY1" fmla="*/ 57348 h 712816"/>
                <a:gd name="connsiteX2" fmla="*/ 174284 w 2436719"/>
                <a:gd name="connsiteY2" fmla="*/ 70129 h 712816"/>
                <a:gd name="connsiteX3" fmla="*/ 192620 w 2436719"/>
                <a:gd name="connsiteY3" fmla="*/ 47347 h 712816"/>
                <a:gd name="connsiteX4" fmla="*/ 173172 w 2436719"/>
                <a:gd name="connsiteY4" fmla="*/ 27346 h 712816"/>
                <a:gd name="connsiteX5" fmla="*/ 908243 w 2436719"/>
                <a:gd name="connsiteY5" fmla="*/ 10677 h 712816"/>
                <a:gd name="connsiteX6" fmla="*/ 891019 w 2436719"/>
                <a:gd name="connsiteY6" fmla="*/ 15122 h 712816"/>
                <a:gd name="connsiteX7" fmla="*/ 881016 w 2436719"/>
                <a:gd name="connsiteY7" fmla="*/ 24568 h 712816"/>
                <a:gd name="connsiteX8" fmla="*/ 901575 w 2436719"/>
                <a:gd name="connsiteY8" fmla="*/ 49015 h 712816"/>
                <a:gd name="connsiteX9" fmla="*/ 937133 w 2436719"/>
                <a:gd name="connsiteY9" fmla="*/ 35679 h 712816"/>
                <a:gd name="connsiteX10" fmla="*/ 908243 w 2436719"/>
                <a:gd name="connsiteY10" fmla="*/ 10677 h 712816"/>
                <a:gd name="connsiteX11" fmla="*/ 506884 w 2436719"/>
                <a:gd name="connsiteY11" fmla="*/ 2274 h 712816"/>
                <a:gd name="connsiteX12" fmla="*/ 519316 w 2436719"/>
                <a:gd name="connsiteY12" fmla="*/ 2899 h 712816"/>
                <a:gd name="connsiteX13" fmla="*/ 929354 w 2436719"/>
                <a:gd name="connsiteY13" fmla="*/ 2899 h 712816"/>
                <a:gd name="connsiteX14" fmla="*/ 958802 w 2436719"/>
                <a:gd name="connsiteY14" fmla="*/ 7899 h 712816"/>
                <a:gd name="connsiteX15" fmla="*/ 942688 w 2436719"/>
                <a:gd name="connsiteY15" fmla="*/ 10122 h 712816"/>
                <a:gd name="connsiteX16" fmla="*/ 964359 w 2436719"/>
                <a:gd name="connsiteY16" fmla="*/ 37346 h 712816"/>
                <a:gd name="connsiteX17" fmla="*/ 983248 w 2436719"/>
                <a:gd name="connsiteY17" fmla="*/ 88463 h 712816"/>
                <a:gd name="connsiteX18" fmla="*/ 825457 w 2436719"/>
                <a:gd name="connsiteY18" fmla="*/ 89575 h 712816"/>
                <a:gd name="connsiteX19" fmla="*/ 801565 w 2436719"/>
                <a:gd name="connsiteY19" fmla="*/ 80684 h 712816"/>
                <a:gd name="connsiteX20" fmla="*/ 793230 w 2436719"/>
                <a:gd name="connsiteY20" fmla="*/ 87907 h 712816"/>
                <a:gd name="connsiteX21" fmla="*/ 222065 w 2436719"/>
                <a:gd name="connsiteY21" fmla="*/ 88463 h 712816"/>
                <a:gd name="connsiteX22" fmla="*/ 205399 w 2436719"/>
                <a:gd name="connsiteY22" fmla="*/ 80684 h 712816"/>
                <a:gd name="connsiteX23" fmla="*/ 87053 w 2436719"/>
                <a:gd name="connsiteY23" fmla="*/ 194028 h 712816"/>
                <a:gd name="connsiteX24" fmla="*/ 88166 w 2436719"/>
                <a:gd name="connsiteY24" fmla="*/ 676294 h 712816"/>
                <a:gd name="connsiteX25" fmla="*/ 88166 w 2436719"/>
                <a:gd name="connsiteY25" fmla="*/ 712816 h 712816"/>
                <a:gd name="connsiteX26" fmla="*/ 3157 w 2436719"/>
                <a:gd name="connsiteY26" fmla="*/ 712816 h 712816"/>
                <a:gd name="connsiteX27" fmla="*/ 3157 w 2436719"/>
                <a:gd name="connsiteY27" fmla="*/ 319596 h 712816"/>
                <a:gd name="connsiteX28" fmla="*/ 5380 w 2436719"/>
                <a:gd name="connsiteY28" fmla="*/ 294592 h 712816"/>
                <a:gd name="connsiteX29" fmla="*/ 1490 w 2436719"/>
                <a:gd name="connsiteY29" fmla="*/ 178471 h 712816"/>
                <a:gd name="connsiteX30" fmla="*/ 31494 w 2436719"/>
                <a:gd name="connsiteY30" fmla="*/ 164025 h 712816"/>
                <a:gd name="connsiteX31" fmla="*/ 19271 w 2436719"/>
                <a:gd name="connsiteY31" fmla="*/ 142912 h 712816"/>
                <a:gd name="connsiteX32" fmla="*/ 10936 w 2436719"/>
                <a:gd name="connsiteY32" fmla="*/ 137356 h 712816"/>
                <a:gd name="connsiteX33" fmla="*/ 56496 w 2436719"/>
                <a:gd name="connsiteY33" fmla="*/ 60683 h 712816"/>
                <a:gd name="connsiteX34" fmla="*/ 53718 w 2436719"/>
                <a:gd name="connsiteY34" fmla="*/ 84017 h 712816"/>
                <a:gd name="connsiteX35" fmla="*/ 63164 w 2436719"/>
                <a:gd name="connsiteY35" fmla="*/ 51237 h 712816"/>
                <a:gd name="connsiteX36" fmla="*/ 155948 w 2436719"/>
                <a:gd name="connsiteY36" fmla="*/ 9012 h 712816"/>
                <a:gd name="connsiteX37" fmla="*/ 318187 w 2436719"/>
                <a:gd name="connsiteY37" fmla="*/ 6789 h 712816"/>
                <a:gd name="connsiteX38" fmla="*/ 386527 w 2436719"/>
                <a:gd name="connsiteY38" fmla="*/ 6789 h 712816"/>
                <a:gd name="connsiteX39" fmla="*/ 392639 w 2436719"/>
                <a:gd name="connsiteY39" fmla="*/ 21790 h 712816"/>
                <a:gd name="connsiteX40" fmla="*/ 369303 w 2436719"/>
                <a:gd name="connsiteY40" fmla="*/ 32901 h 712816"/>
                <a:gd name="connsiteX41" fmla="*/ 344856 w 2436719"/>
                <a:gd name="connsiteY41" fmla="*/ 28456 h 712816"/>
                <a:gd name="connsiteX42" fmla="*/ 336521 w 2436719"/>
                <a:gd name="connsiteY42" fmla="*/ 36236 h 712816"/>
                <a:gd name="connsiteX43" fmla="*/ 345411 w 2436719"/>
                <a:gd name="connsiteY43" fmla="*/ 43459 h 712816"/>
                <a:gd name="connsiteX44" fmla="*/ 379304 w 2436719"/>
                <a:gd name="connsiteY44" fmla="*/ 35124 h 712816"/>
                <a:gd name="connsiteX45" fmla="*/ 418751 w 2436719"/>
                <a:gd name="connsiteY45" fmla="*/ 19568 h 712816"/>
                <a:gd name="connsiteX46" fmla="*/ 433752 w 2436719"/>
                <a:gd name="connsiteY46" fmla="*/ 30123 h 712816"/>
                <a:gd name="connsiteX47" fmla="*/ 449866 w 2436719"/>
                <a:gd name="connsiteY47" fmla="*/ 27903 h 712816"/>
                <a:gd name="connsiteX48" fmla="*/ 453199 w 2436719"/>
                <a:gd name="connsiteY48" fmla="*/ 25680 h 712816"/>
                <a:gd name="connsiteX49" fmla="*/ 494869 w 2436719"/>
                <a:gd name="connsiteY49" fmla="*/ 6232 h 712816"/>
                <a:gd name="connsiteX50" fmla="*/ 506884 w 2436719"/>
                <a:gd name="connsiteY50" fmla="*/ 2274 h 712816"/>
                <a:gd name="connsiteX51" fmla="*/ 2394162 w 2436719"/>
                <a:gd name="connsiteY51" fmla="*/ 1241 h 712816"/>
                <a:gd name="connsiteX52" fmla="*/ 2413383 w 2436719"/>
                <a:gd name="connsiteY52" fmla="*/ 16788 h 712816"/>
                <a:gd name="connsiteX53" fmla="*/ 2431717 w 2436719"/>
                <a:gd name="connsiteY53" fmla="*/ 10122 h 712816"/>
                <a:gd name="connsiteX54" fmla="*/ 2435607 w 2436719"/>
                <a:gd name="connsiteY54" fmla="*/ 26233 h 712816"/>
                <a:gd name="connsiteX55" fmla="*/ 2436719 w 2436719"/>
                <a:gd name="connsiteY55" fmla="*/ 81795 h 712816"/>
                <a:gd name="connsiteX56" fmla="*/ 2414493 w 2436719"/>
                <a:gd name="connsiteY56" fmla="*/ 88461 h 712816"/>
                <a:gd name="connsiteX57" fmla="*/ 2270035 w 2436719"/>
                <a:gd name="connsiteY57" fmla="*/ 89573 h 712816"/>
                <a:gd name="connsiteX58" fmla="*/ 2237811 w 2436719"/>
                <a:gd name="connsiteY58" fmla="*/ 80682 h 712816"/>
                <a:gd name="connsiteX59" fmla="*/ 2189472 w 2436719"/>
                <a:gd name="connsiteY59" fmla="*/ 89573 h 712816"/>
                <a:gd name="connsiteX60" fmla="*/ 2060571 w 2436719"/>
                <a:gd name="connsiteY60" fmla="*/ 90128 h 712816"/>
                <a:gd name="connsiteX61" fmla="*/ 1837773 w 2436719"/>
                <a:gd name="connsiteY61" fmla="*/ 87905 h 712816"/>
                <a:gd name="connsiteX62" fmla="*/ 1787212 w 2436719"/>
                <a:gd name="connsiteY62" fmla="*/ 86238 h 712816"/>
                <a:gd name="connsiteX63" fmla="*/ 1782767 w 2436719"/>
                <a:gd name="connsiteY63" fmla="*/ 87350 h 712816"/>
                <a:gd name="connsiteX64" fmla="*/ 1784434 w 2436719"/>
                <a:gd name="connsiteY64" fmla="*/ 79572 h 712816"/>
                <a:gd name="connsiteX65" fmla="*/ 1815549 w 2436719"/>
                <a:gd name="connsiteY65" fmla="*/ 49570 h 712816"/>
                <a:gd name="connsiteX66" fmla="*/ 1774989 w 2436719"/>
                <a:gd name="connsiteY66" fmla="*/ 20123 h 712816"/>
                <a:gd name="connsiteX67" fmla="*/ 1718872 w 2436719"/>
                <a:gd name="connsiteY67" fmla="*/ 6787 h 712816"/>
                <a:gd name="connsiteX68" fmla="*/ 1743042 w 2436719"/>
                <a:gd name="connsiteY68" fmla="*/ 1926 h 712816"/>
                <a:gd name="connsiteX69" fmla="*/ 1767210 w 2436719"/>
                <a:gd name="connsiteY69" fmla="*/ 2899 h 712816"/>
                <a:gd name="connsiteX70" fmla="*/ 2164470 w 2436719"/>
                <a:gd name="connsiteY70" fmla="*/ 2344 h 712816"/>
                <a:gd name="connsiteX71" fmla="*/ 2181694 w 2436719"/>
                <a:gd name="connsiteY71" fmla="*/ 5120 h 712816"/>
                <a:gd name="connsiteX72" fmla="*/ 2355599 w 2436719"/>
                <a:gd name="connsiteY72" fmla="*/ 2899 h 712816"/>
                <a:gd name="connsiteX73" fmla="*/ 2367267 w 2436719"/>
                <a:gd name="connsiteY73" fmla="*/ 6232 h 712816"/>
                <a:gd name="connsiteX74" fmla="*/ 2388936 w 2436719"/>
                <a:gd name="connsiteY74" fmla="*/ 5677 h 712816"/>
                <a:gd name="connsiteX75" fmla="*/ 2394162 w 2436719"/>
                <a:gd name="connsiteY75" fmla="*/ 1241 h 712816"/>
                <a:gd name="connsiteX76" fmla="*/ 987623 w 2436719"/>
                <a:gd name="connsiteY76" fmla="*/ 51 h 712816"/>
                <a:gd name="connsiteX77" fmla="*/ 997957 w 2436719"/>
                <a:gd name="connsiteY77" fmla="*/ 9302 h 712816"/>
                <a:gd name="connsiteX78" fmla="*/ 998249 w 2436719"/>
                <a:gd name="connsiteY78" fmla="*/ 9010 h 712816"/>
                <a:gd name="connsiteX79" fmla="*/ 1024364 w 2436719"/>
                <a:gd name="connsiteY79" fmla="*/ 2899 h 712816"/>
                <a:gd name="connsiteX80" fmla="*/ 1017141 w 2436719"/>
                <a:gd name="connsiteY80" fmla="*/ 24011 h 712816"/>
                <a:gd name="connsiteX81" fmla="*/ 1037697 w 2436719"/>
                <a:gd name="connsiteY81" fmla="*/ 29011 h 712816"/>
                <a:gd name="connsiteX82" fmla="*/ 1051588 w 2436719"/>
                <a:gd name="connsiteY82" fmla="*/ 40679 h 712816"/>
                <a:gd name="connsiteX83" fmla="*/ 1071034 w 2436719"/>
                <a:gd name="connsiteY83" fmla="*/ 5120 h 712816"/>
                <a:gd name="connsiteX84" fmla="*/ 1123818 w 2436719"/>
                <a:gd name="connsiteY84" fmla="*/ 8455 h 712816"/>
                <a:gd name="connsiteX85" fmla="*/ 1133887 w 2436719"/>
                <a:gd name="connsiteY85" fmla="*/ 1926 h 712816"/>
                <a:gd name="connsiteX86" fmla="*/ 1146042 w 2436719"/>
                <a:gd name="connsiteY86" fmla="*/ 2899 h 712816"/>
                <a:gd name="connsiteX87" fmla="*/ 1626643 w 2436719"/>
                <a:gd name="connsiteY87" fmla="*/ 2899 h 712816"/>
                <a:gd name="connsiteX88" fmla="*/ 1689425 w 2436719"/>
                <a:gd name="connsiteY88" fmla="*/ 3454 h 712816"/>
                <a:gd name="connsiteX89" fmla="*/ 1691093 w 2436719"/>
                <a:gd name="connsiteY89" fmla="*/ 4564 h 712816"/>
                <a:gd name="connsiteX90" fmla="*/ 1687758 w 2436719"/>
                <a:gd name="connsiteY90" fmla="*/ 10122 h 712816"/>
                <a:gd name="connsiteX91" fmla="*/ 1729430 w 2436719"/>
                <a:gd name="connsiteY91" fmla="*/ 40124 h 712816"/>
                <a:gd name="connsiteX92" fmla="*/ 1747209 w 2436719"/>
                <a:gd name="connsiteY92" fmla="*/ 47902 h 712816"/>
                <a:gd name="connsiteX93" fmla="*/ 1745542 w 2436719"/>
                <a:gd name="connsiteY93" fmla="*/ 56236 h 712816"/>
                <a:gd name="connsiteX94" fmla="*/ 1727208 w 2436719"/>
                <a:gd name="connsiteY94" fmla="*/ 56236 h 712816"/>
                <a:gd name="connsiteX95" fmla="*/ 1697760 w 2436719"/>
                <a:gd name="connsiteY95" fmla="*/ 60126 h 712816"/>
                <a:gd name="connsiteX96" fmla="*/ 1717762 w 2436719"/>
                <a:gd name="connsiteY96" fmla="*/ 70126 h 712816"/>
                <a:gd name="connsiteX97" fmla="*/ 1727208 w 2436719"/>
                <a:gd name="connsiteY97" fmla="*/ 77905 h 712816"/>
                <a:gd name="connsiteX98" fmla="*/ 1716650 w 2436719"/>
                <a:gd name="connsiteY98" fmla="*/ 87350 h 712816"/>
                <a:gd name="connsiteX99" fmla="*/ 1698871 w 2436719"/>
                <a:gd name="connsiteY99" fmla="*/ 87905 h 712816"/>
                <a:gd name="connsiteX100" fmla="*/ 1024919 w 2436719"/>
                <a:gd name="connsiteY100" fmla="*/ 87905 h 712816"/>
                <a:gd name="connsiteX101" fmla="*/ 1004917 w 2436719"/>
                <a:gd name="connsiteY101" fmla="*/ 87350 h 712816"/>
                <a:gd name="connsiteX102" fmla="*/ 992694 w 2436719"/>
                <a:gd name="connsiteY102" fmla="*/ 81240 h 712816"/>
                <a:gd name="connsiteX103" fmla="*/ 1002139 w 2436719"/>
                <a:gd name="connsiteY103" fmla="*/ 70682 h 712816"/>
                <a:gd name="connsiteX104" fmla="*/ 997731 w 2436719"/>
                <a:gd name="connsiteY104" fmla="*/ 10084 h 712816"/>
                <a:gd name="connsiteX105" fmla="*/ 997694 w 2436719"/>
                <a:gd name="connsiteY105" fmla="*/ 10122 h 712816"/>
                <a:gd name="connsiteX106" fmla="*/ 992694 w 2436719"/>
                <a:gd name="connsiteY106" fmla="*/ 10122 h 712816"/>
                <a:gd name="connsiteX107" fmla="*/ 969915 w 2436719"/>
                <a:gd name="connsiteY107" fmla="*/ 9565 h 712816"/>
                <a:gd name="connsiteX108" fmla="*/ 973248 w 2436719"/>
                <a:gd name="connsiteY108" fmla="*/ 1787 h 712816"/>
                <a:gd name="connsiteX109" fmla="*/ 987623 w 2436719"/>
                <a:gd name="connsiteY109" fmla="*/ 51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36719" h="712816">
                  <a:moveTo>
                    <a:pt x="173172" y="27346"/>
                  </a:moveTo>
                  <a:cubicBezTo>
                    <a:pt x="157616" y="29568"/>
                    <a:pt x="167616" y="47904"/>
                    <a:pt x="159838" y="57348"/>
                  </a:cubicBezTo>
                  <a:cubicBezTo>
                    <a:pt x="157616" y="59571"/>
                    <a:pt x="163728" y="69016"/>
                    <a:pt x="174284" y="70129"/>
                  </a:cubicBezTo>
                  <a:cubicBezTo>
                    <a:pt x="178174" y="61238"/>
                    <a:pt x="194843" y="61793"/>
                    <a:pt x="192620" y="47347"/>
                  </a:cubicBezTo>
                  <a:cubicBezTo>
                    <a:pt x="190953" y="36791"/>
                    <a:pt x="183175" y="26233"/>
                    <a:pt x="173172" y="27346"/>
                  </a:cubicBezTo>
                  <a:close/>
                  <a:moveTo>
                    <a:pt x="908243" y="10677"/>
                  </a:moveTo>
                  <a:cubicBezTo>
                    <a:pt x="903240" y="15122"/>
                    <a:pt x="898240" y="20123"/>
                    <a:pt x="891019" y="15122"/>
                  </a:cubicBezTo>
                  <a:cubicBezTo>
                    <a:pt x="888796" y="20123"/>
                    <a:pt x="878239" y="20123"/>
                    <a:pt x="881016" y="24568"/>
                  </a:cubicBezTo>
                  <a:cubicBezTo>
                    <a:pt x="887129" y="33458"/>
                    <a:pt x="889907" y="47347"/>
                    <a:pt x="901575" y="49015"/>
                  </a:cubicBezTo>
                  <a:cubicBezTo>
                    <a:pt x="913243" y="50680"/>
                    <a:pt x="930467" y="58460"/>
                    <a:pt x="937133" y="35679"/>
                  </a:cubicBezTo>
                  <a:cubicBezTo>
                    <a:pt x="918799" y="37346"/>
                    <a:pt x="913798" y="23458"/>
                    <a:pt x="908243" y="10677"/>
                  </a:cubicBezTo>
                  <a:close/>
                  <a:moveTo>
                    <a:pt x="506884" y="2274"/>
                  </a:moveTo>
                  <a:cubicBezTo>
                    <a:pt x="510982" y="2205"/>
                    <a:pt x="515149" y="2899"/>
                    <a:pt x="519316" y="2899"/>
                  </a:cubicBezTo>
                  <a:cubicBezTo>
                    <a:pt x="655995" y="2899"/>
                    <a:pt x="792675" y="2899"/>
                    <a:pt x="929354" y="2899"/>
                  </a:cubicBezTo>
                  <a:cubicBezTo>
                    <a:pt x="939355" y="2899"/>
                    <a:pt x="949356" y="2899"/>
                    <a:pt x="958802" y="7899"/>
                  </a:cubicBezTo>
                  <a:cubicBezTo>
                    <a:pt x="954356" y="17345"/>
                    <a:pt x="947133" y="5122"/>
                    <a:pt x="942688" y="10122"/>
                  </a:cubicBezTo>
                  <a:cubicBezTo>
                    <a:pt x="942135" y="25123"/>
                    <a:pt x="955469" y="30679"/>
                    <a:pt x="964359" y="37346"/>
                  </a:cubicBezTo>
                  <a:cubicBezTo>
                    <a:pt x="982138" y="51237"/>
                    <a:pt x="968247" y="72351"/>
                    <a:pt x="983248" y="88463"/>
                  </a:cubicBezTo>
                  <a:cubicBezTo>
                    <a:pt x="927687" y="88463"/>
                    <a:pt x="876571" y="87352"/>
                    <a:pt x="825457" y="89575"/>
                  </a:cubicBezTo>
                  <a:cubicBezTo>
                    <a:pt x="813789" y="90130"/>
                    <a:pt x="812677" y="74017"/>
                    <a:pt x="801565" y="80684"/>
                  </a:cubicBezTo>
                  <a:cubicBezTo>
                    <a:pt x="803788" y="89575"/>
                    <a:pt x="798231" y="87907"/>
                    <a:pt x="793230" y="87907"/>
                  </a:cubicBezTo>
                  <a:cubicBezTo>
                    <a:pt x="602657" y="87907"/>
                    <a:pt x="412641" y="88463"/>
                    <a:pt x="222065" y="88463"/>
                  </a:cubicBezTo>
                  <a:cubicBezTo>
                    <a:pt x="215400" y="88463"/>
                    <a:pt x="208177" y="89018"/>
                    <a:pt x="205399" y="80684"/>
                  </a:cubicBezTo>
                  <a:cubicBezTo>
                    <a:pt x="151505" y="85130"/>
                    <a:pt x="85388" y="136246"/>
                    <a:pt x="87053" y="194028"/>
                  </a:cubicBezTo>
                  <a:cubicBezTo>
                    <a:pt x="90943" y="354599"/>
                    <a:pt x="88166" y="515725"/>
                    <a:pt x="88166" y="676294"/>
                  </a:cubicBezTo>
                  <a:lnTo>
                    <a:pt x="88166" y="712816"/>
                  </a:lnTo>
                  <a:lnTo>
                    <a:pt x="3157" y="712816"/>
                  </a:lnTo>
                  <a:lnTo>
                    <a:pt x="3157" y="319596"/>
                  </a:lnTo>
                  <a:cubicBezTo>
                    <a:pt x="3157" y="311261"/>
                    <a:pt x="1490" y="302928"/>
                    <a:pt x="5380" y="294592"/>
                  </a:cubicBezTo>
                  <a:cubicBezTo>
                    <a:pt x="-4621" y="256257"/>
                    <a:pt x="2602" y="217364"/>
                    <a:pt x="1490" y="178471"/>
                  </a:cubicBezTo>
                  <a:cubicBezTo>
                    <a:pt x="18158" y="189027"/>
                    <a:pt x="22604" y="169026"/>
                    <a:pt x="31494" y="164025"/>
                  </a:cubicBezTo>
                  <a:cubicBezTo>
                    <a:pt x="38160" y="160135"/>
                    <a:pt x="27049" y="148467"/>
                    <a:pt x="19271" y="142912"/>
                  </a:cubicBezTo>
                  <a:cubicBezTo>
                    <a:pt x="16491" y="140691"/>
                    <a:pt x="13713" y="139023"/>
                    <a:pt x="10936" y="137356"/>
                  </a:cubicBezTo>
                  <a:cubicBezTo>
                    <a:pt x="12603" y="103464"/>
                    <a:pt x="34827" y="82352"/>
                    <a:pt x="56496" y="60683"/>
                  </a:cubicBezTo>
                  <a:cubicBezTo>
                    <a:pt x="59829" y="68461"/>
                    <a:pt x="47606" y="74574"/>
                    <a:pt x="53718" y="84017"/>
                  </a:cubicBezTo>
                  <a:cubicBezTo>
                    <a:pt x="64829" y="74574"/>
                    <a:pt x="73720" y="65683"/>
                    <a:pt x="63164" y="51237"/>
                  </a:cubicBezTo>
                  <a:cubicBezTo>
                    <a:pt x="93721" y="35679"/>
                    <a:pt x="118723" y="9567"/>
                    <a:pt x="155948" y="9012"/>
                  </a:cubicBezTo>
                  <a:cubicBezTo>
                    <a:pt x="209844" y="4009"/>
                    <a:pt x="264293" y="7899"/>
                    <a:pt x="318187" y="6789"/>
                  </a:cubicBezTo>
                  <a:cubicBezTo>
                    <a:pt x="340966" y="6232"/>
                    <a:pt x="363747" y="6789"/>
                    <a:pt x="386527" y="6789"/>
                  </a:cubicBezTo>
                  <a:cubicBezTo>
                    <a:pt x="395972" y="8455"/>
                    <a:pt x="396527" y="15122"/>
                    <a:pt x="392639" y="21790"/>
                  </a:cubicBezTo>
                  <a:cubicBezTo>
                    <a:pt x="387637" y="30679"/>
                    <a:pt x="379859" y="34569"/>
                    <a:pt x="369303" y="32901"/>
                  </a:cubicBezTo>
                  <a:cubicBezTo>
                    <a:pt x="360968" y="31791"/>
                    <a:pt x="353745" y="26233"/>
                    <a:pt x="344856" y="28456"/>
                  </a:cubicBezTo>
                  <a:cubicBezTo>
                    <a:pt x="340966" y="29568"/>
                    <a:pt x="336521" y="31236"/>
                    <a:pt x="336521" y="36236"/>
                  </a:cubicBezTo>
                  <a:cubicBezTo>
                    <a:pt x="336521" y="41792"/>
                    <a:pt x="340966" y="42904"/>
                    <a:pt x="345411" y="43459"/>
                  </a:cubicBezTo>
                  <a:cubicBezTo>
                    <a:pt x="357635" y="45125"/>
                    <a:pt x="368746" y="41237"/>
                    <a:pt x="379304" y="35124"/>
                  </a:cubicBezTo>
                  <a:cubicBezTo>
                    <a:pt x="391527" y="27903"/>
                    <a:pt x="403750" y="20123"/>
                    <a:pt x="418751" y="19568"/>
                  </a:cubicBezTo>
                  <a:cubicBezTo>
                    <a:pt x="426530" y="19012"/>
                    <a:pt x="429864" y="25123"/>
                    <a:pt x="433752" y="30123"/>
                  </a:cubicBezTo>
                  <a:cubicBezTo>
                    <a:pt x="438198" y="33458"/>
                    <a:pt x="446531" y="31791"/>
                    <a:pt x="449866" y="27903"/>
                  </a:cubicBezTo>
                  <a:cubicBezTo>
                    <a:pt x="450976" y="27346"/>
                    <a:pt x="452644" y="25680"/>
                    <a:pt x="453199" y="25680"/>
                  </a:cubicBezTo>
                  <a:cubicBezTo>
                    <a:pt x="477646" y="40681"/>
                    <a:pt x="483758" y="18457"/>
                    <a:pt x="494869" y="6232"/>
                  </a:cubicBezTo>
                  <a:cubicBezTo>
                    <a:pt x="498758" y="3177"/>
                    <a:pt x="502787" y="2343"/>
                    <a:pt x="506884" y="2274"/>
                  </a:cubicBezTo>
                  <a:close/>
                  <a:moveTo>
                    <a:pt x="2394162" y="1241"/>
                  </a:moveTo>
                  <a:cubicBezTo>
                    <a:pt x="2400569" y="17"/>
                    <a:pt x="2409632" y="7622"/>
                    <a:pt x="2413383" y="16788"/>
                  </a:cubicBezTo>
                  <a:cubicBezTo>
                    <a:pt x="2418383" y="11787"/>
                    <a:pt x="2418938" y="-4324"/>
                    <a:pt x="2431717" y="10122"/>
                  </a:cubicBezTo>
                  <a:cubicBezTo>
                    <a:pt x="2436719" y="15678"/>
                    <a:pt x="2435607" y="20678"/>
                    <a:pt x="2435607" y="26233"/>
                  </a:cubicBezTo>
                  <a:cubicBezTo>
                    <a:pt x="2436162" y="44567"/>
                    <a:pt x="2436719" y="63459"/>
                    <a:pt x="2436719" y="81795"/>
                  </a:cubicBezTo>
                  <a:cubicBezTo>
                    <a:pt x="2431717" y="92351"/>
                    <a:pt x="2422271" y="88461"/>
                    <a:pt x="2414493" y="88461"/>
                  </a:cubicBezTo>
                  <a:cubicBezTo>
                    <a:pt x="2366157" y="89018"/>
                    <a:pt x="2317818" y="87905"/>
                    <a:pt x="2270035" y="89573"/>
                  </a:cubicBezTo>
                  <a:cubicBezTo>
                    <a:pt x="2257812" y="89573"/>
                    <a:pt x="2247811" y="84017"/>
                    <a:pt x="2237811" y="80682"/>
                  </a:cubicBezTo>
                  <a:cubicBezTo>
                    <a:pt x="2218919" y="74572"/>
                    <a:pt x="2206696" y="90683"/>
                    <a:pt x="2189472" y="89573"/>
                  </a:cubicBezTo>
                  <a:cubicBezTo>
                    <a:pt x="2146692" y="87350"/>
                    <a:pt x="2103354" y="89573"/>
                    <a:pt x="2060571" y="90128"/>
                  </a:cubicBezTo>
                  <a:cubicBezTo>
                    <a:pt x="1986121" y="85683"/>
                    <a:pt x="1912223" y="89018"/>
                    <a:pt x="1837773" y="87905"/>
                  </a:cubicBezTo>
                  <a:cubicBezTo>
                    <a:pt x="1820549" y="87905"/>
                    <a:pt x="1803881" y="86795"/>
                    <a:pt x="1787212" y="86238"/>
                  </a:cubicBezTo>
                  <a:cubicBezTo>
                    <a:pt x="1785547" y="86795"/>
                    <a:pt x="1783879" y="87905"/>
                    <a:pt x="1782767" y="87350"/>
                  </a:cubicBezTo>
                  <a:cubicBezTo>
                    <a:pt x="1776656" y="83462"/>
                    <a:pt x="1780544" y="81795"/>
                    <a:pt x="1784434" y="79572"/>
                  </a:cubicBezTo>
                  <a:cubicBezTo>
                    <a:pt x="1797770" y="72904"/>
                    <a:pt x="1807771" y="61793"/>
                    <a:pt x="1815549" y="49570"/>
                  </a:cubicBezTo>
                  <a:cubicBezTo>
                    <a:pt x="1808326" y="30679"/>
                    <a:pt x="1796102" y="19568"/>
                    <a:pt x="1774989" y="20123"/>
                  </a:cubicBezTo>
                  <a:cubicBezTo>
                    <a:pt x="1758877" y="5677"/>
                    <a:pt x="1737763" y="10677"/>
                    <a:pt x="1718872" y="6787"/>
                  </a:cubicBezTo>
                  <a:cubicBezTo>
                    <a:pt x="1726929" y="2899"/>
                    <a:pt x="1734986" y="1926"/>
                    <a:pt x="1743042" y="1926"/>
                  </a:cubicBezTo>
                  <a:cubicBezTo>
                    <a:pt x="1751097" y="1926"/>
                    <a:pt x="1759154" y="2899"/>
                    <a:pt x="1767210" y="2899"/>
                  </a:cubicBezTo>
                  <a:cubicBezTo>
                    <a:pt x="1899445" y="2344"/>
                    <a:pt x="2032234" y="2344"/>
                    <a:pt x="2164470" y="2344"/>
                  </a:cubicBezTo>
                  <a:cubicBezTo>
                    <a:pt x="2170581" y="2344"/>
                    <a:pt x="2176139" y="4009"/>
                    <a:pt x="2181694" y="5120"/>
                  </a:cubicBezTo>
                  <a:cubicBezTo>
                    <a:pt x="2239476" y="-991"/>
                    <a:pt x="2297815" y="4566"/>
                    <a:pt x="2355599" y="2899"/>
                  </a:cubicBezTo>
                  <a:cubicBezTo>
                    <a:pt x="2359489" y="2899"/>
                    <a:pt x="2364489" y="3454"/>
                    <a:pt x="2367267" y="6232"/>
                  </a:cubicBezTo>
                  <a:cubicBezTo>
                    <a:pt x="2375045" y="14010"/>
                    <a:pt x="2378935" y="26233"/>
                    <a:pt x="2388936" y="5677"/>
                  </a:cubicBezTo>
                  <a:cubicBezTo>
                    <a:pt x="2390186" y="3038"/>
                    <a:pt x="2392027" y="1649"/>
                    <a:pt x="2394162" y="1241"/>
                  </a:cubicBezTo>
                  <a:close/>
                  <a:moveTo>
                    <a:pt x="987623" y="51"/>
                  </a:moveTo>
                  <a:lnTo>
                    <a:pt x="997957" y="9302"/>
                  </a:lnTo>
                  <a:lnTo>
                    <a:pt x="998249" y="9010"/>
                  </a:lnTo>
                  <a:cubicBezTo>
                    <a:pt x="1005472" y="1232"/>
                    <a:pt x="1014363" y="1232"/>
                    <a:pt x="1024364" y="2899"/>
                  </a:cubicBezTo>
                  <a:cubicBezTo>
                    <a:pt x="1026586" y="12345"/>
                    <a:pt x="1011583" y="15122"/>
                    <a:pt x="1017141" y="24011"/>
                  </a:cubicBezTo>
                  <a:cubicBezTo>
                    <a:pt x="1021586" y="31789"/>
                    <a:pt x="1032697" y="31234"/>
                    <a:pt x="1037697" y="29011"/>
                  </a:cubicBezTo>
                  <a:cubicBezTo>
                    <a:pt x="1052700" y="22343"/>
                    <a:pt x="1041587" y="41235"/>
                    <a:pt x="1051588" y="40679"/>
                  </a:cubicBezTo>
                  <a:cubicBezTo>
                    <a:pt x="1071590" y="39567"/>
                    <a:pt x="1081035" y="23456"/>
                    <a:pt x="1071034" y="5120"/>
                  </a:cubicBezTo>
                  <a:cubicBezTo>
                    <a:pt x="1089368" y="-4881"/>
                    <a:pt x="1106037" y="8455"/>
                    <a:pt x="1123818" y="8455"/>
                  </a:cubicBezTo>
                  <a:cubicBezTo>
                    <a:pt x="1126317" y="3454"/>
                    <a:pt x="1129928" y="2065"/>
                    <a:pt x="1133887" y="1926"/>
                  </a:cubicBezTo>
                  <a:cubicBezTo>
                    <a:pt x="1137846" y="1787"/>
                    <a:pt x="1142152" y="2899"/>
                    <a:pt x="1146042" y="2899"/>
                  </a:cubicBezTo>
                  <a:cubicBezTo>
                    <a:pt x="1306056" y="2899"/>
                    <a:pt x="1466627" y="2899"/>
                    <a:pt x="1626643" y="2899"/>
                  </a:cubicBezTo>
                  <a:cubicBezTo>
                    <a:pt x="1647755" y="2899"/>
                    <a:pt x="1668311" y="2899"/>
                    <a:pt x="1689425" y="3454"/>
                  </a:cubicBezTo>
                  <a:cubicBezTo>
                    <a:pt x="1689980" y="3454"/>
                    <a:pt x="1691093" y="4009"/>
                    <a:pt x="1691093" y="4564"/>
                  </a:cubicBezTo>
                  <a:cubicBezTo>
                    <a:pt x="1692203" y="7899"/>
                    <a:pt x="1689980" y="9010"/>
                    <a:pt x="1687758" y="10122"/>
                  </a:cubicBezTo>
                  <a:cubicBezTo>
                    <a:pt x="1695538" y="29011"/>
                    <a:pt x="1709427" y="40124"/>
                    <a:pt x="1729430" y="40124"/>
                  </a:cubicBezTo>
                  <a:cubicBezTo>
                    <a:pt x="1737208" y="40124"/>
                    <a:pt x="1741653" y="44567"/>
                    <a:pt x="1747209" y="47902"/>
                  </a:cubicBezTo>
                  <a:cubicBezTo>
                    <a:pt x="1749987" y="49570"/>
                    <a:pt x="1748321" y="53458"/>
                    <a:pt x="1745542" y="56236"/>
                  </a:cubicBezTo>
                  <a:cubicBezTo>
                    <a:pt x="1739431" y="62348"/>
                    <a:pt x="1733320" y="59015"/>
                    <a:pt x="1727208" y="56236"/>
                  </a:cubicBezTo>
                  <a:cubicBezTo>
                    <a:pt x="1716650" y="50680"/>
                    <a:pt x="1707206" y="54013"/>
                    <a:pt x="1697760" y="60126"/>
                  </a:cubicBezTo>
                  <a:cubicBezTo>
                    <a:pt x="1703316" y="66236"/>
                    <a:pt x="1709982" y="69014"/>
                    <a:pt x="1717762" y="70126"/>
                  </a:cubicBezTo>
                  <a:cubicBezTo>
                    <a:pt x="1721652" y="70682"/>
                    <a:pt x="1728875" y="69571"/>
                    <a:pt x="1727208" y="77905"/>
                  </a:cubicBezTo>
                  <a:cubicBezTo>
                    <a:pt x="1726097" y="82905"/>
                    <a:pt x="1722207" y="86795"/>
                    <a:pt x="1716650" y="87350"/>
                  </a:cubicBezTo>
                  <a:cubicBezTo>
                    <a:pt x="1710539" y="87905"/>
                    <a:pt x="1704983" y="87905"/>
                    <a:pt x="1698871" y="87905"/>
                  </a:cubicBezTo>
                  <a:cubicBezTo>
                    <a:pt x="1474405" y="87905"/>
                    <a:pt x="1249384" y="87905"/>
                    <a:pt x="1024919" y="87905"/>
                  </a:cubicBezTo>
                  <a:cubicBezTo>
                    <a:pt x="1018251" y="87905"/>
                    <a:pt x="1011583" y="87905"/>
                    <a:pt x="1004917" y="87350"/>
                  </a:cubicBezTo>
                  <a:cubicBezTo>
                    <a:pt x="999917" y="86795"/>
                    <a:pt x="993249" y="87905"/>
                    <a:pt x="992694" y="81240"/>
                  </a:cubicBezTo>
                  <a:cubicBezTo>
                    <a:pt x="992139" y="76239"/>
                    <a:pt x="997694" y="72904"/>
                    <a:pt x="1002139" y="70682"/>
                  </a:cubicBezTo>
                  <a:lnTo>
                    <a:pt x="997731" y="10084"/>
                  </a:lnTo>
                  <a:lnTo>
                    <a:pt x="997694" y="10122"/>
                  </a:lnTo>
                  <a:cubicBezTo>
                    <a:pt x="996027" y="10122"/>
                    <a:pt x="993804" y="9565"/>
                    <a:pt x="992694" y="10122"/>
                  </a:cubicBezTo>
                  <a:cubicBezTo>
                    <a:pt x="984916" y="13455"/>
                    <a:pt x="977138" y="21788"/>
                    <a:pt x="969915" y="9565"/>
                  </a:cubicBezTo>
                  <a:cubicBezTo>
                    <a:pt x="967692" y="5677"/>
                    <a:pt x="970470" y="2342"/>
                    <a:pt x="973248" y="1787"/>
                  </a:cubicBezTo>
                  <a:cubicBezTo>
                    <a:pt x="977971" y="1232"/>
                    <a:pt x="983109" y="-297"/>
                    <a:pt x="987623" y="5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A8442D-3DD0-4B0A-9A2E-027F0FBC97C1}"/>
                </a:ext>
              </a:extLst>
            </p:cNvPr>
            <p:cNvSpPr/>
            <p:nvPr/>
          </p:nvSpPr>
          <p:spPr>
            <a:xfrm>
              <a:off x="9310959" y="417483"/>
              <a:ext cx="2558238" cy="686763"/>
            </a:xfrm>
            <a:custGeom>
              <a:avLst/>
              <a:gdLst>
                <a:gd name="connsiteX0" fmla="*/ 2450305 w 2558238"/>
                <a:gd name="connsiteY0" fmla="*/ 147307 h 686763"/>
                <a:gd name="connsiteX1" fmla="*/ 2519757 w 2558238"/>
                <a:gd name="connsiteY1" fmla="*/ 178422 h 686763"/>
                <a:gd name="connsiteX2" fmla="*/ 2509755 w 2558238"/>
                <a:gd name="connsiteY2" fmla="*/ 204535 h 686763"/>
                <a:gd name="connsiteX3" fmla="*/ 2494199 w 2558238"/>
                <a:gd name="connsiteY3" fmla="*/ 211758 h 686763"/>
                <a:gd name="connsiteX4" fmla="*/ 2554759 w 2558238"/>
                <a:gd name="connsiteY4" fmla="*/ 207869 h 686763"/>
                <a:gd name="connsiteX5" fmla="*/ 2556982 w 2558238"/>
                <a:gd name="connsiteY5" fmla="*/ 275653 h 686763"/>
                <a:gd name="connsiteX6" fmla="*/ 2556982 w 2558238"/>
                <a:gd name="connsiteY6" fmla="*/ 686763 h 686763"/>
                <a:gd name="connsiteX7" fmla="*/ 2476033 w 2558238"/>
                <a:gd name="connsiteY7" fmla="*/ 686763 h 686763"/>
                <a:gd name="connsiteX8" fmla="*/ 2475864 w 2558238"/>
                <a:gd name="connsiteY8" fmla="*/ 386774 h 686763"/>
                <a:gd name="connsiteX9" fmla="*/ 2476419 w 2558238"/>
                <a:gd name="connsiteY9" fmla="*/ 234538 h 686763"/>
                <a:gd name="connsiteX10" fmla="*/ 2469197 w 2558238"/>
                <a:gd name="connsiteY10" fmla="*/ 204535 h 686763"/>
                <a:gd name="connsiteX11" fmla="*/ 2441416 w 2558238"/>
                <a:gd name="connsiteY11" fmla="*/ 153419 h 686763"/>
                <a:gd name="connsiteX12" fmla="*/ 2450305 w 2558238"/>
                <a:gd name="connsiteY12" fmla="*/ 147307 h 686763"/>
                <a:gd name="connsiteX13" fmla="*/ 1414655 w 2558238"/>
                <a:gd name="connsiteY13" fmla="*/ 28963 h 686763"/>
                <a:gd name="connsiteX14" fmla="*/ 1404653 w 2558238"/>
                <a:gd name="connsiteY14" fmla="*/ 37853 h 686763"/>
                <a:gd name="connsiteX15" fmla="*/ 1424656 w 2558238"/>
                <a:gd name="connsiteY15" fmla="*/ 57855 h 686763"/>
                <a:gd name="connsiteX16" fmla="*/ 1439656 w 2558238"/>
                <a:gd name="connsiteY16" fmla="*/ 45076 h 686763"/>
                <a:gd name="connsiteX17" fmla="*/ 1414655 w 2558238"/>
                <a:gd name="connsiteY17" fmla="*/ 28963 h 686763"/>
                <a:gd name="connsiteX18" fmla="*/ 343999 w 2558238"/>
                <a:gd name="connsiteY18" fmla="*/ 8962 h 686763"/>
                <a:gd name="connsiteX19" fmla="*/ 333997 w 2558238"/>
                <a:gd name="connsiteY19" fmla="*/ 25074 h 686763"/>
                <a:gd name="connsiteX20" fmla="*/ 358444 w 2558238"/>
                <a:gd name="connsiteY20" fmla="*/ 30074 h 686763"/>
                <a:gd name="connsiteX21" fmla="*/ 343999 w 2558238"/>
                <a:gd name="connsiteY21" fmla="*/ 8962 h 686763"/>
                <a:gd name="connsiteX22" fmla="*/ 1370205 w 2558238"/>
                <a:gd name="connsiteY22" fmla="*/ 8406 h 686763"/>
                <a:gd name="connsiteX23" fmla="*/ 1351871 w 2558238"/>
                <a:gd name="connsiteY23" fmla="*/ 24518 h 686763"/>
                <a:gd name="connsiteX24" fmla="*/ 1342425 w 2558238"/>
                <a:gd name="connsiteY24" fmla="*/ 45076 h 686763"/>
                <a:gd name="connsiteX25" fmla="*/ 1365760 w 2558238"/>
                <a:gd name="connsiteY25" fmla="*/ 45076 h 686763"/>
                <a:gd name="connsiteX26" fmla="*/ 1382428 w 2558238"/>
                <a:gd name="connsiteY26" fmla="*/ 30630 h 686763"/>
                <a:gd name="connsiteX27" fmla="*/ 1370205 w 2558238"/>
                <a:gd name="connsiteY27" fmla="*/ 8406 h 686763"/>
                <a:gd name="connsiteX28" fmla="*/ 19525 w 2558238"/>
                <a:gd name="connsiteY28" fmla="*/ 1183 h 686763"/>
                <a:gd name="connsiteX29" fmla="*/ 36193 w 2558238"/>
                <a:gd name="connsiteY29" fmla="*/ 17296 h 686763"/>
                <a:gd name="connsiteX30" fmla="*/ 35081 w 2558238"/>
                <a:gd name="connsiteY30" fmla="*/ 24519 h 686763"/>
                <a:gd name="connsiteX31" fmla="*/ 58417 w 2558238"/>
                <a:gd name="connsiteY31" fmla="*/ 58967 h 686763"/>
                <a:gd name="connsiteX32" fmla="*/ 40637 w 2558238"/>
                <a:gd name="connsiteY32" fmla="*/ 73968 h 686763"/>
                <a:gd name="connsiteX33" fmla="*/ 633 w 2558238"/>
                <a:gd name="connsiteY33" fmla="*/ 72856 h 686763"/>
                <a:gd name="connsiteX34" fmla="*/ 78 w 2558238"/>
                <a:gd name="connsiteY34" fmla="*/ 15074 h 686763"/>
                <a:gd name="connsiteX35" fmla="*/ 19525 w 2558238"/>
                <a:gd name="connsiteY35" fmla="*/ 1183 h 686763"/>
                <a:gd name="connsiteX36" fmla="*/ 772789 w 2558238"/>
                <a:gd name="connsiteY36" fmla="*/ 627 h 686763"/>
                <a:gd name="connsiteX37" fmla="*/ 809042 w 2558238"/>
                <a:gd name="connsiteY37" fmla="*/ 2849 h 686763"/>
                <a:gd name="connsiteX38" fmla="*/ 1014617 w 2558238"/>
                <a:gd name="connsiteY38" fmla="*/ 2294 h 686763"/>
                <a:gd name="connsiteX39" fmla="*/ 1036841 w 2558238"/>
                <a:gd name="connsiteY39" fmla="*/ 17296 h 686763"/>
                <a:gd name="connsiteX40" fmla="*/ 1059066 w 2558238"/>
                <a:gd name="connsiteY40" fmla="*/ 36742 h 686763"/>
                <a:gd name="connsiteX41" fmla="*/ 1068510 w 2558238"/>
                <a:gd name="connsiteY41" fmla="*/ 3405 h 686763"/>
                <a:gd name="connsiteX42" fmla="*/ 1611895 w 2558238"/>
                <a:gd name="connsiteY42" fmla="*/ 3405 h 686763"/>
                <a:gd name="connsiteX43" fmla="*/ 2172503 w 2558238"/>
                <a:gd name="connsiteY43" fmla="*/ 2294 h 686763"/>
                <a:gd name="connsiteX44" fmla="*/ 2213062 w 2558238"/>
                <a:gd name="connsiteY44" fmla="*/ 13406 h 686763"/>
                <a:gd name="connsiteX45" fmla="*/ 2221396 w 2558238"/>
                <a:gd name="connsiteY45" fmla="*/ 12850 h 686763"/>
                <a:gd name="connsiteX46" fmla="*/ 2290847 w 2558238"/>
                <a:gd name="connsiteY46" fmla="*/ 2294 h 686763"/>
                <a:gd name="connsiteX47" fmla="*/ 2311960 w 2558238"/>
                <a:gd name="connsiteY47" fmla="*/ 3405 h 686763"/>
                <a:gd name="connsiteX48" fmla="*/ 2294736 w 2558238"/>
                <a:gd name="connsiteY48" fmla="*/ 35075 h 686763"/>
                <a:gd name="connsiteX49" fmla="*/ 2309182 w 2558238"/>
                <a:gd name="connsiteY49" fmla="*/ 47298 h 686763"/>
                <a:gd name="connsiteX50" fmla="*/ 2340851 w 2558238"/>
                <a:gd name="connsiteY50" fmla="*/ 22852 h 686763"/>
                <a:gd name="connsiteX51" fmla="*/ 2373077 w 2558238"/>
                <a:gd name="connsiteY51" fmla="*/ 2849 h 686763"/>
                <a:gd name="connsiteX52" fmla="*/ 2558094 w 2558238"/>
                <a:gd name="connsiteY52" fmla="*/ 184533 h 686763"/>
                <a:gd name="connsiteX53" fmla="*/ 2555871 w 2558238"/>
                <a:gd name="connsiteY53" fmla="*/ 197868 h 686763"/>
                <a:gd name="connsiteX54" fmla="*/ 2528091 w 2558238"/>
                <a:gd name="connsiteY54" fmla="*/ 165087 h 686763"/>
                <a:gd name="connsiteX55" fmla="*/ 2458085 w 2558238"/>
                <a:gd name="connsiteY55" fmla="*/ 97303 h 686763"/>
                <a:gd name="connsiteX56" fmla="*/ 2441417 w 2558238"/>
                <a:gd name="connsiteY56" fmla="*/ 104526 h 686763"/>
                <a:gd name="connsiteX57" fmla="*/ 2385856 w 2558238"/>
                <a:gd name="connsiteY57" fmla="*/ 106193 h 686763"/>
                <a:gd name="connsiteX58" fmla="*/ 2275845 w 2558238"/>
                <a:gd name="connsiteY58" fmla="*/ 73412 h 686763"/>
                <a:gd name="connsiteX59" fmla="*/ 1836361 w 2558238"/>
                <a:gd name="connsiteY59" fmla="*/ 73412 h 686763"/>
                <a:gd name="connsiteX60" fmla="*/ 1806913 w 2558238"/>
                <a:gd name="connsiteY60" fmla="*/ 58410 h 686763"/>
                <a:gd name="connsiteX61" fmla="*/ 1764131 w 2558238"/>
                <a:gd name="connsiteY61" fmla="*/ 31741 h 686763"/>
                <a:gd name="connsiteX62" fmla="*/ 1761909 w 2558238"/>
                <a:gd name="connsiteY62" fmla="*/ 50632 h 686763"/>
                <a:gd name="connsiteX63" fmla="*/ 1745796 w 2558238"/>
                <a:gd name="connsiteY63" fmla="*/ 73412 h 686763"/>
                <a:gd name="connsiteX64" fmla="*/ 1527999 w 2558238"/>
                <a:gd name="connsiteY64" fmla="*/ 73412 h 686763"/>
                <a:gd name="connsiteX65" fmla="*/ 789040 w 2558238"/>
                <a:gd name="connsiteY65" fmla="*/ 72856 h 686763"/>
                <a:gd name="connsiteX66" fmla="*/ 771817 w 2558238"/>
                <a:gd name="connsiteY66" fmla="*/ 60633 h 686763"/>
                <a:gd name="connsiteX67" fmla="*/ 760705 w 2558238"/>
                <a:gd name="connsiteY67" fmla="*/ 60077 h 686763"/>
                <a:gd name="connsiteX68" fmla="*/ 737924 w 2558238"/>
                <a:gd name="connsiteY68" fmla="*/ 49521 h 686763"/>
                <a:gd name="connsiteX69" fmla="*/ 742369 w 2558238"/>
                <a:gd name="connsiteY69" fmla="*/ 25074 h 686763"/>
                <a:gd name="connsiteX70" fmla="*/ 772789 w 2558238"/>
                <a:gd name="connsiteY70" fmla="*/ 627 h 686763"/>
                <a:gd name="connsiteX71" fmla="*/ 303995 w 2558238"/>
                <a:gd name="connsiteY71" fmla="*/ 627 h 686763"/>
                <a:gd name="connsiteX72" fmla="*/ 494012 w 2558238"/>
                <a:gd name="connsiteY72" fmla="*/ 2294 h 686763"/>
                <a:gd name="connsiteX73" fmla="*/ 660695 w 2558238"/>
                <a:gd name="connsiteY73" fmla="*/ 627 h 686763"/>
                <a:gd name="connsiteX74" fmla="*/ 687364 w 2558238"/>
                <a:gd name="connsiteY74" fmla="*/ 23407 h 686763"/>
                <a:gd name="connsiteX75" fmla="*/ 714589 w 2558238"/>
                <a:gd name="connsiteY75" fmla="*/ 68967 h 686763"/>
                <a:gd name="connsiteX76" fmla="*/ 695698 w 2558238"/>
                <a:gd name="connsiteY76" fmla="*/ 72857 h 686763"/>
                <a:gd name="connsiteX77" fmla="*/ 379001 w 2558238"/>
                <a:gd name="connsiteY77" fmla="*/ 73412 h 686763"/>
                <a:gd name="connsiteX78" fmla="*/ 352888 w 2558238"/>
                <a:gd name="connsiteY78" fmla="*/ 63966 h 686763"/>
                <a:gd name="connsiteX79" fmla="*/ 337331 w 2558238"/>
                <a:gd name="connsiteY79" fmla="*/ 57855 h 686763"/>
                <a:gd name="connsiteX80" fmla="*/ 306772 w 2558238"/>
                <a:gd name="connsiteY80" fmla="*/ 47854 h 686763"/>
                <a:gd name="connsiteX81" fmla="*/ 300661 w 2558238"/>
                <a:gd name="connsiteY81" fmla="*/ 73412 h 686763"/>
                <a:gd name="connsiteX82" fmla="*/ 268436 w 2558238"/>
                <a:gd name="connsiteY82" fmla="*/ 73412 h 686763"/>
                <a:gd name="connsiteX83" fmla="*/ 276769 w 2558238"/>
                <a:gd name="connsiteY83" fmla="*/ 52854 h 686763"/>
                <a:gd name="connsiteX84" fmla="*/ 287326 w 2558238"/>
                <a:gd name="connsiteY84" fmla="*/ 21185 h 686763"/>
                <a:gd name="connsiteX85" fmla="*/ 303995 w 2558238"/>
                <a:gd name="connsiteY85" fmla="*/ 627 h 686763"/>
                <a:gd name="connsiteX86" fmla="*/ 90433 w 2558238"/>
                <a:gd name="connsiteY86" fmla="*/ 2 h 686763"/>
                <a:gd name="connsiteX87" fmla="*/ 101198 w 2558238"/>
                <a:gd name="connsiteY87" fmla="*/ 1739 h 686763"/>
                <a:gd name="connsiteX88" fmla="*/ 240100 w 2558238"/>
                <a:gd name="connsiteY88" fmla="*/ 1739 h 686763"/>
                <a:gd name="connsiteX89" fmla="*/ 261213 w 2558238"/>
                <a:gd name="connsiteY89" fmla="*/ 8406 h 686763"/>
                <a:gd name="connsiteX90" fmla="*/ 245101 w 2558238"/>
                <a:gd name="connsiteY90" fmla="*/ 25630 h 686763"/>
                <a:gd name="connsiteX91" fmla="*/ 234544 w 2558238"/>
                <a:gd name="connsiteY91" fmla="*/ 32297 h 686763"/>
                <a:gd name="connsiteX92" fmla="*/ 225654 w 2558238"/>
                <a:gd name="connsiteY92" fmla="*/ 46187 h 686763"/>
                <a:gd name="connsiteX93" fmla="*/ 175649 w 2558238"/>
                <a:gd name="connsiteY93" fmla="*/ 74523 h 686763"/>
                <a:gd name="connsiteX94" fmla="*/ 85085 w 2558238"/>
                <a:gd name="connsiteY94" fmla="*/ 73968 h 686763"/>
                <a:gd name="connsiteX95" fmla="*/ 60639 w 2558238"/>
                <a:gd name="connsiteY95" fmla="*/ 58966 h 686763"/>
                <a:gd name="connsiteX96" fmla="*/ 72862 w 2558238"/>
                <a:gd name="connsiteY96" fmla="*/ 42298 h 686763"/>
                <a:gd name="connsiteX97" fmla="*/ 100087 w 2558238"/>
                <a:gd name="connsiteY97" fmla="*/ 41187 h 686763"/>
                <a:gd name="connsiteX98" fmla="*/ 115088 w 2558238"/>
                <a:gd name="connsiteY98" fmla="*/ 25630 h 686763"/>
                <a:gd name="connsiteX99" fmla="*/ 100643 w 2558238"/>
                <a:gd name="connsiteY99" fmla="*/ 17851 h 686763"/>
                <a:gd name="connsiteX100" fmla="*/ 83419 w 2558238"/>
                <a:gd name="connsiteY100" fmla="*/ 7850 h 686763"/>
                <a:gd name="connsiteX101" fmla="*/ 90433 w 2558238"/>
                <a:gd name="connsiteY101" fmla="*/ 2 h 6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8238" h="686763">
                  <a:moveTo>
                    <a:pt x="2450305" y="147307"/>
                  </a:moveTo>
                  <a:cubicBezTo>
                    <a:pt x="2460862" y="144530"/>
                    <a:pt x="2518645" y="168976"/>
                    <a:pt x="2519757" y="178422"/>
                  </a:cubicBezTo>
                  <a:cubicBezTo>
                    <a:pt x="2520868" y="186755"/>
                    <a:pt x="2536425" y="204535"/>
                    <a:pt x="2509755" y="204535"/>
                  </a:cubicBezTo>
                  <a:cubicBezTo>
                    <a:pt x="2504755" y="204535"/>
                    <a:pt x="2499199" y="209535"/>
                    <a:pt x="2494199" y="211758"/>
                  </a:cubicBezTo>
                  <a:cubicBezTo>
                    <a:pt x="2511423" y="236760"/>
                    <a:pt x="2529757" y="235650"/>
                    <a:pt x="2554759" y="207869"/>
                  </a:cubicBezTo>
                  <a:cubicBezTo>
                    <a:pt x="2560315" y="231760"/>
                    <a:pt x="2557538" y="253984"/>
                    <a:pt x="2556982" y="275653"/>
                  </a:cubicBezTo>
                  <a:lnTo>
                    <a:pt x="2556982" y="686763"/>
                  </a:lnTo>
                  <a:lnTo>
                    <a:pt x="2476033" y="686763"/>
                  </a:lnTo>
                  <a:lnTo>
                    <a:pt x="2475864" y="386774"/>
                  </a:lnTo>
                  <a:cubicBezTo>
                    <a:pt x="2475864" y="336214"/>
                    <a:pt x="2476419" y="285098"/>
                    <a:pt x="2476419" y="234538"/>
                  </a:cubicBezTo>
                  <a:cubicBezTo>
                    <a:pt x="2474196" y="224537"/>
                    <a:pt x="2471419" y="214536"/>
                    <a:pt x="2469197" y="204535"/>
                  </a:cubicBezTo>
                  <a:cubicBezTo>
                    <a:pt x="2460307" y="187867"/>
                    <a:pt x="2450861" y="170643"/>
                    <a:pt x="2441416" y="153419"/>
                  </a:cubicBezTo>
                  <a:cubicBezTo>
                    <a:pt x="2441416" y="147863"/>
                    <a:pt x="2446972" y="148419"/>
                    <a:pt x="2450305" y="147307"/>
                  </a:cubicBezTo>
                  <a:close/>
                  <a:moveTo>
                    <a:pt x="1414655" y="28963"/>
                  </a:moveTo>
                  <a:cubicBezTo>
                    <a:pt x="1412987" y="26185"/>
                    <a:pt x="1404653" y="33408"/>
                    <a:pt x="1404653" y="37853"/>
                  </a:cubicBezTo>
                  <a:cubicBezTo>
                    <a:pt x="1405765" y="48965"/>
                    <a:pt x="1415210" y="55077"/>
                    <a:pt x="1424656" y="57855"/>
                  </a:cubicBezTo>
                  <a:cubicBezTo>
                    <a:pt x="1431878" y="59521"/>
                    <a:pt x="1436323" y="52854"/>
                    <a:pt x="1439656" y="45076"/>
                  </a:cubicBezTo>
                  <a:cubicBezTo>
                    <a:pt x="1435768" y="34520"/>
                    <a:pt x="1420766" y="38964"/>
                    <a:pt x="1414655" y="28963"/>
                  </a:cubicBezTo>
                  <a:close/>
                  <a:moveTo>
                    <a:pt x="343999" y="8962"/>
                  </a:moveTo>
                  <a:cubicBezTo>
                    <a:pt x="334553" y="12851"/>
                    <a:pt x="329552" y="18407"/>
                    <a:pt x="333997" y="25074"/>
                  </a:cubicBezTo>
                  <a:cubicBezTo>
                    <a:pt x="338442" y="32853"/>
                    <a:pt x="346777" y="34519"/>
                    <a:pt x="358444" y="30074"/>
                  </a:cubicBezTo>
                  <a:cubicBezTo>
                    <a:pt x="343999" y="28964"/>
                    <a:pt x="343443" y="18962"/>
                    <a:pt x="343999" y="8962"/>
                  </a:cubicBezTo>
                  <a:close/>
                  <a:moveTo>
                    <a:pt x="1370205" y="8406"/>
                  </a:moveTo>
                  <a:cubicBezTo>
                    <a:pt x="1362427" y="7294"/>
                    <a:pt x="1352982" y="12295"/>
                    <a:pt x="1351871" y="24518"/>
                  </a:cubicBezTo>
                  <a:cubicBezTo>
                    <a:pt x="1351315" y="31185"/>
                    <a:pt x="1346315" y="37853"/>
                    <a:pt x="1342425" y="45076"/>
                  </a:cubicBezTo>
                  <a:cubicBezTo>
                    <a:pt x="1351871" y="45076"/>
                    <a:pt x="1359093" y="46187"/>
                    <a:pt x="1365760" y="45076"/>
                  </a:cubicBezTo>
                  <a:cubicBezTo>
                    <a:pt x="1374095" y="43965"/>
                    <a:pt x="1384651" y="41186"/>
                    <a:pt x="1382428" y="30630"/>
                  </a:cubicBezTo>
                  <a:cubicBezTo>
                    <a:pt x="1380762" y="22852"/>
                    <a:pt x="1380207" y="10073"/>
                    <a:pt x="1370205" y="8406"/>
                  </a:cubicBezTo>
                  <a:close/>
                  <a:moveTo>
                    <a:pt x="19525" y="1183"/>
                  </a:moveTo>
                  <a:cubicBezTo>
                    <a:pt x="31192" y="628"/>
                    <a:pt x="36748" y="5628"/>
                    <a:pt x="36193" y="17296"/>
                  </a:cubicBezTo>
                  <a:cubicBezTo>
                    <a:pt x="36193" y="19519"/>
                    <a:pt x="35637" y="22296"/>
                    <a:pt x="35081" y="24519"/>
                  </a:cubicBezTo>
                  <a:cubicBezTo>
                    <a:pt x="27303" y="54522"/>
                    <a:pt x="27858" y="55633"/>
                    <a:pt x="58417" y="58967"/>
                  </a:cubicBezTo>
                  <a:cubicBezTo>
                    <a:pt x="56749" y="68967"/>
                    <a:pt x="52861" y="75079"/>
                    <a:pt x="40637" y="73968"/>
                  </a:cubicBezTo>
                  <a:cubicBezTo>
                    <a:pt x="27303" y="72856"/>
                    <a:pt x="13969" y="73412"/>
                    <a:pt x="633" y="72856"/>
                  </a:cubicBezTo>
                  <a:cubicBezTo>
                    <a:pt x="633" y="53966"/>
                    <a:pt x="1189" y="34520"/>
                    <a:pt x="78" y="15074"/>
                  </a:cubicBezTo>
                  <a:cubicBezTo>
                    <a:pt x="-1033" y="-1594"/>
                    <a:pt x="10079" y="1739"/>
                    <a:pt x="19525" y="1183"/>
                  </a:cubicBezTo>
                  <a:close/>
                  <a:moveTo>
                    <a:pt x="772789" y="627"/>
                  </a:moveTo>
                  <a:cubicBezTo>
                    <a:pt x="784735" y="-345"/>
                    <a:pt x="797653" y="3127"/>
                    <a:pt x="809042" y="2849"/>
                  </a:cubicBezTo>
                  <a:cubicBezTo>
                    <a:pt x="877383" y="1183"/>
                    <a:pt x="946277" y="2849"/>
                    <a:pt x="1014617" y="2294"/>
                  </a:cubicBezTo>
                  <a:cubicBezTo>
                    <a:pt x="1025729" y="2294"/>
                    <a:pt x="1035174" y="1183"/>
                    <a:pt x="1036841" y="17296"/>
                  </a:cubicBezTo>
                  <a:cubicBezTo>
                    <a:pt x="1037952" y="27852"/>
                    <a:pt x="1055177" y="38409"/>
                    <a:pt x="1059066" y="36742"/>
                  </a:cubicBezTo>
                  <a:cubicBezTo>
                    <a:pt x="1072956" y="31741"/>
                    <a:pt x="1077957" y="18407"/>
                    <a:pt x="1068510" y="3405"/>
                  </a:cubicBezTo>
                  <a:cubicBezTo>
                    <a:pt x="1251861" y="3405"/>
                    <a:pt x="1431878" y="3405"/>
                    <a:pt x="1611895" y="3405"/>
                  </a:cubicBezTo>
                  <a:cubicBezTo>
                    <a:pt x="1798579" y="3405"/>
                    <a:pt x="1985819" y="2294"/>
                    <a:pt x="2172503" y="2294"/>
                  </a:cubicBezTo>
                  <a:cubicBezTo>
                    <a:pt x="2186393" y="2294"/>
                    <a:pt x="2203616" y="-5484"/>
                    <a:pt x="2213062" y="13406"/>
                  </a:cubicBezTo>
                  <a:cubicBezTo>
                    <a:pt x="2214729" y="17296"/>
                    <a:pt x="2219174" y="14517"/>
                    <a:pt x="2221396" y="12850"/>
                  </a:cubicBezTo>
                  <a:cubicBezTo>
                    <a:pt x="2242509" y="-4373"/>
                    <a:pt x="2268623" y="13406"/>
                    <a:pt x="2290847" y="2294"/>
                  </a:cubicBezTo>
                  <a:cubicBezTo>
                    <a:pt x="2296403" y="-484"/>
                    <a:pt x="2304181" y="1738"/>
                    <a:pt x="2311960" y="3405"/>
                  </a:cubicBezTo>
                  <a:cubicBezTo>
                    <a:pt x="2297515" y="10073"/>
                    <a:pt x="2295847" y="22852"/>
                    <a:pt x="2294736" y="35075"/>
                  </a:cubicBezTo>
                  <a:cubicBezTo>
                    <a:pt x="2294181" y="42298"/>
                    <a:pt x="2303071" y="45076"/>
                    <a:pt x="2309182" y="47298"/>
                  </a:cubicBezTo>
                  <a:cubicBezTo>
                    <a:pt x="2331407" y="55632"/>
                    <a:pt x="2339740" y="37853"/>
                    <a:pt x="2340851" y="22852"/>
                  </a:cubicBezTo>
                  <a:cubicBezTo>
                    <a:pt x="2342519" y="-2151"/>
                    <a:pt x="2356408" y="627"/>
                    <a:pt x="2373077" y="2849"/>
                  </a:cubicBezTo>
                  <a:cubicBezTo>
                    <a:pt x="2468086" y="15073"/>
                    <a:pt x="2543648" y="88413"/>
                    <a:pt x="2558094" y="184533"/>
                  </a:cubicBezTo>
                  <a:cubicBezTo>
                    <a:pt x="2558650" y="188422"/>
                    <a:pt x="2557538" y="192868"/>
                    <a:pt x="2555871" y="197868"/>
                  </a:cubicBezTo>
                  <a:cubicBezTo>
                    <a:pt x="2558650" y="176199"/>
                    <a:pt x="2534758" y="178421"/>
                    <a:pt x="2528091" y="165087"/>
                  </a:cubicBezTo>
                  <a:cubicBezTo>
                    <a:pt x="2512534" y="135084"/>
                    <a:pt x="2488087" y="113416"/>
                    <a:pt x="2458085" y="97303"/>
                  </a:cubicBezTo>
                  <a:cubicBezTo>
                    <a:pt x="2448639" y="92302"/>
                    <a:pt x="2443639" y="102859"/>
                    <a:pt x="2441417" y="104526"/>
                  </a:cubicBezTo>
                  <a:cubicBezTo>
                    <a:pt x="2422526" y="121194"/>
                    <a:pt x="2408080" y="122861"/>
                    <a:pt x="2385856" y="106193"/>
                  </a:cubicBezTo>
                  <a:cubicBezTo>
                    <a:pt x="2354186" y="82301"/>
                    <a:pt x="2315849" y="73412"/>
                    <a:pt x="2275845" y="73412"/>
                  </a:cubicBezTo>
                  <a:cubicBezTo>
                    <a:pt x="2129165" y="73412"/>
                    <a:pt x="1983041" y="73412"/>
                    <a:pt x="1836361" y="73412"/>
                  </a:cubicBezTo>
                  <a:cubicBezTo>
                    <a:pt x="1823581" y="73412"/>
                    <a:pt x="1814136" y="74523"/>
                    <a:pt x="1806913" y="58410"/>
                  </a:cubicBezTo>
                  <a:cubicBezTo>
                    <a:pt x="1799690" y="42853"/>
                    <a:pt x="1778022" y="41742"/>
                    <a:pt x="1764131" y="31741"/>
                  </a:cubicBezTo>
                  <a:cubicBezTo>
                    <a:pt x="1758575" y="38964"/>
                    <a:pt x="1759686" y="45632"/>
                    <a:pt x="1761909" y="50632"/>
                  </a:cubicBezTo>
                  <a:cubicBezTo>
                    <a:pt x="1770798" y="71745"/>
                    <a:pt x="1770243" y="73412"/>
                    <a:pt x="1745796" y="73412"/>
                  </a:cubicBezTo>
                  <a:cubicBezTo>
                    <a:pt x="1673011" y="73412"/>
                    <a:pt x="1600783" y="73412"/>
                    <a:pt x="1527999" y="73412"/>
                  </a:cubicBezTo>
                  <a:cubicBezTo>
                    <a:pt x="1281309" y="73412"/>
                    <a:pt x="1035174" y="73412"/>
                    <a:pt x="789040" y="72856"/>
                  </a:cubicBezTo>
                  <a:cubicBezTo>
                    <a:pt x="784595" y="72856"/>
                    <a:pt x="762927" y="86746"/>
                    <a:pt x="771817" y="60633"/>
                  </a:cubicBezTo>
                  <a:cubicBezTo>
                    <a:pt x="774039" y="55077"/>
                    <a:pt x="764039" y="57855"/>
                    <a:pt x="760705" y="60077"/>
                  </a:cubicBezTo>
                  <a:cubicBezTo>
                    <a:pt x="746815" y="67856"/>
                    <a:pt x="741814" y="60633"/>
                    <a:pt x="737924" y="49521"/>
                  </a:cubicBezTo>
                  <a:cubicBezTo>
                    <a:pt x="731812" y="38409"/>
                    <a:pt x="738480" y="34520"/>
                    <a:pt x="742369" y="25074"/>
                  </a:cubicBezTo>
                  <a:cubicBezTo>
                    <a:pt x="749870" y="7017"/>
                    <a:pt x="760844" y="1600"/>
                    <a:pt x="772789" y="627"/>
                  </a:cubicBezTo>
                  <a:close/>
                  <a:moveTo>
                    <a:pt x="303995" y="627"/>
                  </a:moveTo>
                  <a:cubicBezTo>
                    <a:pt x="367334" y="1738"/>
                    <a:pt x="430673" y="2294"/>
                    <a:pt x="494012" y="2294"/>
                  </a:cubicBezTo>
                  <a:cubicBezTo>
                    <a:pt x="549573" y="2294"/>
                    <a:pt x="605134" y="2294"/>
                    <a:pt x="660695" y="627"/>
                  </a:cubicBezTo>
                  <a:cubicBezTo>
                    <a:pt x="678474" y="72"/>
                    <a:pt x="687364" y="3406"/>
                    <a:pt x="687364" y="23407"/>
                  </a:cubicBezTo>
                  <a:cubicBezTo>
                    <a:pt x="686809" y="42854"/>
                    <a:pt x="695698" y="58966"/>
                    <a:pt x="714589" y="68967"/>
                  </a:cubicBezTo>
                  <a:cubicBezTo>
                    <a:pt x="708477" y="76190"/>
                    <a:pt x="701254" y="72857"/>
                    <a:pt x="695698" y="72857"/>
                  </a:cubicBezTo>
                  <a:cubicBezTo>
                    <a:pt x="590133" y="73412"/>
                    <a:pt x="484567" y="73412"/>
                    <a:pt x="379001" y="73412"/>
                  </a:cubicBezTo>
                  <a:cubicBezTo>
                    <a:pt x="369001" y="73412"/>
                    <a:pt x="360111" y="73968"/>
                    <a:pt x="352888" y="63966"/>
                  </a:cubicBezTo>
                  <a:cubicBezTo>
                    <a:pt x="350110" y="60077"/>
                    <a:pt x="340109" y="56189"/>
                    <a:pt x="337331" y="57855"/>
                  </a:cubicBezTo>
                  <a:cubicBezTo>
                    <a:pt x="323440" y="67301"/>
                    <a:pt x="316218" y="56189"/>
                    <a:pt x="306772" y="47854"/>
                  </a:cubicBezTo>
                  <a:cubicBezTo>
                    <a:pt x="303995" y="57855"/>
                    <a:pt x="307328" y="67301"/>
                    <a:pt x="300661" y="73412"/>
                  </a:cubicBezTo>
                  <a:cubicBezTo>
                    <a:pt x="290104" y="73412"/>
                    <a:pt x="279548" y="73412"/>
                    <a:pt x="268436" y="73412"/>
                  </a:cubicBezTo>
                  <a:cubicBezTo>
                    <a:pt x="267880" y="65078"/>
                    <a:pt x="280104" y="61745"/>
                    <a:pt x="276769" y="52854"/>
                  </a:cubicBezTo>
                  <a:cubicBezTo>
                    <a:pt x="295660" y="47298"/>
                    <a:pt x="288993" y="31186"/>
                    <a:pt x="287326" y="21185"/>
                  </a:cubicBezTo>
                  <a:cubicBezTo>
                    <a:pt x="283993" y="4517"/>
                    <a:pt x="287882" y="72"/>
                    <a:pt x="303995" y="627"/>
                  </a:cubicBezTo>
                  <a:close/>
                  <a:moveTo>
                    <a:pt x="90433" y="2"/>
                  </a:moveTo>
                  <a:cubicBezTo>
                    <a:pt x="94114" y="72"/>
                    <a:pt x="98420" y="1739"/>
                    <a:pt x="101198" y="1739"/>
                  </a:cubicBezTo>
                  <a:cubicBezTo>
                    <a:pt x="147314" y="1183"/>
                    <a:pt x="193985" y="1183"/>
                    <a:pt x="240100" y="1739"/>
                  </a:cubicBezTo>
                  <a:cubicBezTo>
                    <a:pt x="247323" y="1739"/>
                    <a:pt x="258436" y="-4373"/>
                    <a:pt x="261213" y="8406"/>
                  </a:cubicBezTo>
                  <a:cubicBezTo>
                    <a:pt x="263992" y="21185"/>
                    <a:pt x="254545" y="23407"/>
                    <a:pt x="245101" y="25630"/>
                  </a:cubicBezTo>
                  <a:cubicBezTo>
                    <a:pt x="241212" y="26186"/>
                    <a:pt x="237877" y="30075"/>
                    <a:pt x="234544" y="32297"/>
                  </a:cubicBezTo>
                  <a:cubicBezTo>
                    <a:pt x="227877" y="33964"/>
                    <a:pt x="228432" y="41742"/>
                    <a:pt x="225654" y="46187"/>
                  </a:cubicBezTo>
                  <a:cubicBezTo>
                    <a:pt x="214542" y="65634"/>
                    <a:pt x="200652" y="76746"/>
                    <a:pt x="175649" y="74523"/>
                  </a:cubicBezTo>
                  <a:cubicBezTo>
                    <a:pt x="145647" y="71746"/>
                    <a:pt x="115088" y="73413"/>
                    <a:pt x="85085" y="73968"/>
                  </a:cubicBezTo>
                  <a:cubicBezTo>
                    <a:pt x="73418" y="73968"/>
                    <a:pt x="63417" y="73413"/>
                    <a:pt x="60639" y="58966"/>
                  </a:cubicBezTo>
                  <a:cubicBezTo>
                    <a:pt x="55638" y="46743"/>
                    <a:pt x="55083" y="38964"/>
                    <a:pt x="72862" y="42298"/>
                  </a:cubicBezTo>
                  <a:cubicBezTo>
                    <a:pt x="81197" y="43965"/>
                    <a:pt x="91198" y="40075"/>
                    <a:pt x="100087" y="41187"/>
                  </a:cubicBezTo>
                  <a:cubicBezTo>
                    <a:pt x="113422" y="43410"/>
                    <a:pt x="113977" y="31186"/>
                    <a:pt x="115088" y="25630"/>
                  </a:cubicBezTo>
                  <a:cubicBezTo>
                    <a:pt x="116756" y="17851"/>
                    <a:pt x="104532" y="16740"/>
                    <a:pt x="100643" y="17851"/>
                  </a:cubicBezTo>
                  <a:cubicBezTo>
                    <a:pt x="90086" y="21185"/>
                    <a:pt x="83419" y="17295"/>
                    <a:pt x="83419" y="7850"/>
                  </a:cubicBezTo>
                  <a:cubicBezTo>
                    <a:pt x="83697" y="1460"/>
                    <a:pt x="86752" y="-67"/>
                    <a:pt x="90433" y="2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934370-44F9-4355-B964-347D22FCD181}"/>
                </a:ext>
              </a:extLst>
            </p:cNvPr>
            <p:cNvSpPr/>
            <p:nvPr/>
          </p:nvSpPr>
          <p:spPr>
            <a:xfrm>
              <a:off x="9311020" y="533609"/>
              <a:ext cx="2436185" cy="608575"/>
            </a:xfrm>
            <a:custGeom>
              <a:avLst/>
              <a:gdLst>
                <a:gd name="connsiteX0" fmla="*/ 140973 w 2436185"/>
                <a:gd name="connsiteY0" fmla="*/ 48058 h 608575"/>
                <a:gd name="connsiteX1" fmla="*/ 134306 w 2436185"/>
                <a:gd name="connsiteY1" fmla="*/ 56948 h 608575"/>
                <a:gd name="connsiteX2" fmla="*/ 143752 w 2436185"/>
                <a:gd name="connsiteY2" fmla="*/ 75839 h 608575"/>
                <a:gd name="connsiteX3" fmla="*/ 151530 w 2436185"/>
                <a:gd name="connsiteY3" fmla="*/ 65282 h 608575"/>
                <a:gd name="connsiteX4" fmla="*/ 140973 w 2436185"/>
                <a:gd name="connsiteY4" fmla="*/ 48058 h 608575"/>
                <a:gd name="connsiteX5" fmla="*/ 879384 w 2436185"/>
                <a:gd name="connsiteY5" fmla="*/ 12716 h 608575"/>
                <a:gd name="connsiteX6" fmla="*/ 865485 w 2436185"/>
                <a:gd name="connsiteY6" fmla="*/ 19166 h 608575"/>
                <a:gd name="connsiteX7" fmla="*/ 854373 w 2436185"/>
                <a:gd name="connsiteY7" fmla="*/ 36945 h 608575"/>
                <a:gd name="connsiteX8" fmla="*/ 881042 w 2436185"/>
                <a:gd name="connsiteY8" fmla="*/ 49169 h 608575"/>
                <a:gd name="connsiteX9" fmla="*/ 919935 w 2436185"/>
                <a:gd name="connsiteY9" fmla="*/ 21388 h 608575"/>
                <a:gd name="connsiteX10" fmla="*/ 879384 w 2436185"/>
                <a:gd name="connsiteY10" fmla="*/ 12716 h 608575"/>
                <a:gd name="connsiteX11" fmla="*/ 1254757 w 2436185"/>
                <a:gd name="connsiteY11" fmla="*/ 2428 h 608575"/>
                <a:gd name="connsiteX12" fmla="*/ 1257188 w 2436185"/>
                <a:gd name="connsiteY12" fmla="*/ 15277 h 608575"/>
                <a:gd name="connsiteX13" fmla="*/ 1277745 w 2436185"/>
                <a:gd name="connsiteY13" fmla="*/ 14721 h 608575"/>
                <a:gd name="connsiteX14" fmla="*/ 1274967 w 2436185"/>
                <a:gd name="connsiteY14" fmla="*/ 5275 h 608575"/>
                <a:gd name="connsiteX15" fmla="*/ 1287190 w 2436185"/>
                <a:gd name="connsiteY15" fmla="*/ 4165 h 608575"/>
                <a:gd name="connsiteX16" fmla="*/ 1732232 w 2436185"/>
                <a:gd name="connsiteY16" fmla="*/ 5831 h 608575"/>
                <a:gd name="connsiteX17" fmla="*/ 1745567 w 2436185"/>
                <a:gd name="connsiteY17" fmla="*/ 32501 h 608575"/>
                <a:gd name="connsiteX18" fmla="*/ 1758345 w 2436185"/>
                <a:gd name="connsiteY18" fmla="*/ 41946 h 608575"/>
                <a:gd name="connsiteX19" fmla="*/ 1780014 w 2436185"/>
                <a:gd name="connsiteY19" fmla="*/ 25833 h 608575"/>
                <a:gd name="connsiteX20" fmla="*/ 1798904 w 2436185"/>
                <a:gd name="connsiteY20" fmla="*/ 7498 h 608575"/>
                <a:gd name="connsiteX21" fmla="*/ 2276171 w 2436185"/>
                <a:gd name="connsiteY21" fmla="*/ 8609 h 608575"/>
                <a:gd name="connsiteX22" fmla="*/ 2278394 w 2436185"/>
                <a:gd name="connsiteY22" fmla="*/ 9165 h 608575"/>
                <a:gd name="connsiteX23" fmla="*/ 2415628 w 2436185"/>
                <a:gd name="connsiteY23" fmla="*/ 109174 h 608575"/>
                <a:gd name="connsiteX24" fmla="*/ 2436185 w 2436185"/>
                <a:gd name="connsiteY24" fmla="*/ 175848 h 608575"/>
                <a:gd name="connsiteX25" fmla="*/ 2435961 w 2436185"/>
                <a:gd name="connsiteY25" fmla="*/ 608575 h 608575"/>
                <a:gd name="connsiteX26" fmla="*/ 2349369 w 2436185"/>
                <a:gd name="connsiteY26" fmla="*/ 608575 h 608575"/>
                <a:gd name="connsiteX27" fmla="*/ 2348400 w 2436185"/>
                <a:gd name="connsiteY27" fmla="*/ 229185 h 608575"/>
                <a:gd name="connsiteX28" fmla="*/ 2348400 w 2436185"/>
                <a:gd name="connsiteY28" fmla="*/ 165846 h 608575"/>
                <a:gd name="connsiteX29" fmla="*/ 2219498 w 2436185"/>
                <a:gd name="connsiteY29" fmla="*/ 86394 h 608575"/>
                <a:gd name="connsiteX30" fmla="*/ 2108934 w 2436185"/>
                <a:gd name="connsiteY30" fmla="*/ 84728 h 608575"/>
                <a:gd name="connsiteX31" fmla="*/ 2020592 w 2436185"/>
                <a:gd name="connsiteY31" fmla="*/ 88061 h 608575"/>
                <a:gd name="connsiteX32" fmla="*/ 1870578 w 2436185"/>
                <a:gd name="connsiteY32" fmla="*/ 89173 h 608575"/>
                <a:gd name="connsiteX33" fmla="*/ 1841130 w 2436185"/>
                <a:gd name="connsiteY33" fmla="*/ 84728 h 608575"/>
                <a:gd name="connsiteX34" fmla="*/ 1782791 w 2436185"/>
                <a:gd name="connsiteY34" fmla="*/ 85283 h 608575"/>
                <a:gd name="connsiteX35" fmla="*/ 1694450 w 2436185"/>
                <a:gd name="connsiteY35" fmla="*/ 85283 h 608575"/>
                <a:gd name="connsiteX36" fmla="*/ 1472764 w 2436185"/>
                <a:gd name="connsiteY36" fmla="*/ 86950 h 608575"/>
                <a:gd name="connsiteX37" fmla="*/ 1461652 w 2436185"/>
                <a:gd name="connsiteY37" fmla="*/ 80838 h 608575"/>
                <a:gd name="connsiteX38" fmla="*/ 1470541 w 2436185"/>
                <a:gd name="connsiteY38" fmla="*/ 76393 h 608575"/>
                <a:gd name="connsiteX39" fmla="*/ 1480542 w 2436185"/>
                <a:gd name="connsiteY39" fmla="*/ 66948 h 608575"/>
                <a:gd name="connsiteX40" fmla="*/ 1470541 w 2436185"/>
                <a:gd name="connsiteY40" fmla="*/ 37501 h 608575"/>
                <a:gd name="connsiteX41" fmla="*/ 1451095 w 2436185"/>
                <a:gd name="connsiteY41" fmla="*/ 46946 h 608575"/>
                <a:gd name="connsiteX42" fmla="*/ 1423870 w 2436185"/>
                <a:gd name="connsiteY42" fmla="*/ 66948 h 608575"/>
                <a:gd name="connsiteX43" fmla="*/ 1398312 w 2436185"/>
                <a:gd name="connsiteY43" fmla="*/ 79171 h 608575"/>
                <a:gd name="connsiteX44" fmla="*/ 1380532 w 2436185"/>
                <a:gd name="connsiteY44" fmla="*/ 86950 h 608575"/>
                <a:gd name="connsiteX45" fmla="*/ 741585 w 2436185"/>
                <a:gd name="connsiteY45" fmla="*/ 87505 h 608575"/>
                <a:gd name="connsiteX46" fmla="*/ 718249 w 2436185"/>
                <a:gd name="connsiteY46" fmla="*/ 73060 h 608575"/>
                <a:gd name="connsiteX47" fmla="*/ 663799 w 2436185"/>
                <a:gd name="connsiteY47" fmla="*/ 86950 h 608575"/>
                <a:gd name="connsiteX48" fmla="*/ 659355 w 2436185"/>
                <a:gd name="connsiteY48" fmla="*/ 76393 h 608575"/>
                <a:gd name="connsiteX49" fmla="*/ 631575 w 2436185"/>
                <a:gd name="connsiteY49" fmla="*/ 49169 h 608575"/>
                <a:gd name="connsiteX50" fmla="*/ 609906 w 2436185"/>
                <a:gd name="connsiteY50" fmla="*/ 75838 h 608575"/>
                <a:gd name="connsiteX51" fmla="*/ 573791 w 2436185"/>
                <a:gd name="connsiteY51" fmla="*/ 81949 h 608575"/>
                <a:gd name="connsiteX52" fmla="*/ 549344 w 2436185"/>
                <a:gd name="connsiteY52" fmla="*/ 89728 h 608575"/>
                <a:gd name="connsiteX53" fmla="*/ 548234 w 2436185"/>
                <a:gd name="connsiteY53" fmla="*/ 89173 h 608575"/>
                <a:gd name="connsiteX54" fmla="*/ 547122 w 2436185"/>
                <a:gd name="connsiteY54" fmla="*/ 90284 h 608575"/>
                <a:gd name="connsiteX55" fmla="*/ 404887 w 2436185"/>
                <a:gd name="connsiteY55" fmla="*/ 90284 h 608575"/>
                <a:gd name="connsiteX56" fmla="*/ 416554 w 2436185"/>
                <a:gd name="connsiteY56" fmla="*/ 68059 h 608575"/>
                <a:gd name="connsiteX57" fmla="*/ 394330 w 2436185"/>
                <a:gd name="connsiteY57" fmla="*/ 62503 h 608575"/>
                <a:gd name="connsiteX58" fmla="*/ 382662 w 2436185"/>
                <a:gd name="connsiteY58" fmla="*/ 84728 h 608575"/>
                <a:gd name="connsiteX59" fmla="*/ 341547 w 2436185"/>
                <a:gd name="connsiteY59" fmla="*/ 86394 h 608575"/>
                <a:gd name="connsiteX60" fmla="*/ 341547 w 2436185"/>
                <a:gd name="connsiteY60" fmla="*/ 54169 h 608575"/>
                <a:gd name="connsiteX61" fmla="*/ 338770 w 2436185"/>
                <a:gd name="connsiteY61" fmla="*/ 40279 h 608575"/>
                <a:gd name="connsiteX62" fmla="*/ 342659 w 2436185"/>
                <a:gd name="connsiteY62" fmla="*/ 39168 h 608575"/>
                <a:gd name="connsiteX63" fmla="*/ 340436 w 2436185"/>
                <a:gd name="connsiteY63" fmla="*/ 30834 h 608575"/>
                <a:gd name="connsiteX64" fmla="*/ 364328 w 2436185"/>
                <a:gd name="connsiteY64" fmla="*/ 6942 h 608575"/>
                <a:gd name="connsiteX65" fmla="*/ 676578 w 2436185"/>
                <a:gd name="connsiteY65" fmla="*/ 6942 h 608575"/>
                <a:gd name="connsiteX66" fmla="*/ 719360 w 2436185"/>
                <a:gd name="connsiteY66" fmla="*/ 19722 h 608575"/>
                <a:gd name="connsiteX67" fmla="*/ 736029 w 2436185"/>
                <a:gd name="connsiteY67" fmla="*/ 9721 h 608575"/>
                <a:gd name="connsiteX68" fmla="*/ 758808 w 2436185"/>
                <a:gd name="connsiteY68" fmla="*/ 3609 h 608575"/>
                <a:gd name="connsiteX69" fmla="*/ 1242742 w 2436185"/>
                <a:gd name="connsiteY69" fmla="*/ 4165 h 608575"/>
                <a:gd name="connsiteX70" fmla="*/ 1254757 w 2436185"/>
                <a:gd name="connsiteY70" fmla="*/ 2428 h 608575"/>
                <a:gd name="connsiteX71" fmla="*/ 25963 w 2436185"/>
                <a:gd name="connsiteY71" fmla="*/ 276 h 608575"/>
                <a:gd name="connsiteX72" fmla="*/ 52632 w 2436185"/>
                <a:gd name="connsiteY72" fmla="*/ 4165 h 608575"/>
                <a:gd name="connsiteX73" fmla="*/ 212091 w 2436185"/>
                <a:gd name="connsiteY73" fmla="*/ 3054 h 608575"/>
                <a:gd name="connsiteX74" fmla="*/ 225426 w 2436185"/>
                <a:gd name="connsiteY74" fmla="*/ 8610 h 608575"/>
                <a:gd name="connsiteX75" fmla="*/ 243761 w 2436185"/>
                <a:gd name="connsiteY75" fmla="*/ 6388 h 608575"/>
                <a:gd name="connsiteX76" fmla="*/ 252095 w 2436185"/>
                <a:gd name="connsiteY76" fmla="*/ 3054 h 608575"/>
                <a:gd name="connsiteX77" fmla="*/ 285987 w 2436185"/>
                <a:gd name="connsiteY77" fmla="*/ 9721 h 608575"/>
                <a:gd name="connsiteX78" fmla="*/ 312101 w 2436185"/>
                <a:gd name="connsiteY78" fmla="*/ 49170 h 608575"/>
                <a:gd name="connsiteX79" fmla="*/ 329880 w 2436185"/>
                <a:gd name="connsiteY79" fmla="*/ 86395 h 608575"/>
                <a:gd name="connsiteX80" fmla="*/ 295988 w 2436185"/>
                <a:gd name="connsiteY80" fmla="*/ 90285 h 608575"/>
                <a:gd name="connsiteX81" fmla="*/ 169309 w 2436185"/>
                <a:gd name="connsiteY81" fmla="*/ 88618 h 608575"/>
                <a:gd name="connsiteX82" fmla="*/ 97637 w 2436185"/>
                <a:gd name="connsiteY82" fmla="*/ 81950 h 608575"/>
                <a:gd name="connsiteX83" fmla="*/ 28186 w 2436185"/>
                <a:gd name="connsiteY83" fmla="*/ 90285 h 608575"/>
                <a:gd name="connsiteX84" fmla="*/ 961 w 2436185"/>
                <a:gd name="connsiteY84" fmla="*/ 63060 h 608575"/>
                <a:gd name="connsiteX85" fmla="*/ 4294 w 2436185"/>
                <a:gd name="connsiteY85" fmla="*/ 9721 h 608575"/>
                <a:gd name="connsiteX86" fmla="*/ 25963 w 2436185"/>
                <a:gd name="connsiteY86" fmla="*/ 276 h 6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436185" h="608575">
                  <a:moveTo>
                    <a:pt x="140973" y="48058"/>
                  </a:moveTo>
                  <a:cubicBezTo>
                    <a:pt x="137085" y="48058"/>
                    <a:pt x="128750" y="49725"/>
                    <a:pt x="134306" y="56948"/>
                  </a:cubicBezTo>
                  <a:cubicBezTo>
                    <a:pt x="138751" y="63060"/>
                    <a:pt x="130973" y="75283"/>
                    <a:pt x="143752" y="75839"/>
                  </a:cubicBezTo>
                  <a:cubicBezTo>
                    <a:pt x="150974" y="76394"/>
                    <a:pt x="153753" y="71950"/>
                    <a:pt x="151530" y="65282"/>
                  </a:cubicBezTo>
                  <a:cubicBezTo>
                    <a:pt x="148197" y="58615"/>
                    <a:pt x="153197" y="47503"/>
                    <a:pt x="140973" y="48058"/>
                  </a:cubicBezTo>
                  <a:close/>
                  <a:moveTo>
                    <a:pt x="879384" y="12716"/>
                  </a:moveTo>
                  <a:cubicBezTo>
                    <a:pt x="874826" y="13471"/>
                    <a:pt x="870208" y="15416"/>
                    <a:pt x="865485" y="19166"/>
                  </a:cubicBezTo>
                  <a:cubicBezTo>
                    <a:pt x="861040" y="24722"/>
                    <a:pt x="847149" y="24722"/>
                    <a:pt x="854373" y="36945"/>
                  </a:cubicBezTo>
                  <a:cubicBezTo>
                    <a:pt x="860485" y="46946"/>
                    <a:pt x="869374" y="54725"/>
                    <a:pt x="881042" y="49169"/>
                  </a:cubicBezTo>
                  <a:cubicBezTo>
                    <a:pt x="895488" y="42501"/>
                    <a:pt x="912711" y="38612"/>
                    <a:pt x="919935" y="21388"/>
                  </a:cubicBezTo>
                  <a:cubicBezTo>
                    <a:pt x="906183" y="18888"/>
                    <a:pt x="893057" y="10450"/>
                    <a:pt x="879384" y="12716"/>
                  </a:cubicBezTo>
                  <a:close/>
                  <a:moveTo>
                    <a:pt x="1254757" y="2428"/>
                  </a:moveTo>
                  <a:cubicBezTo>
                    <a:pt x="1258577" y="2775"/>
                    <a:pt x="1260800" y="5553"/>
                    <a:pt x="1257188" y="15277"/>
                  </a:cubicBezTo>
                  <a:cubicBezTo>
                    <a:pt x="1264411" y="30834"/>
                    <a:pt x="1271078" y="29722"/>
                    <a:pt x="1277745" y="14721"/>
                  </a:cubicBezTo>
                  <a:cubicBezTo>
                    <a:pt x="1272745" y="12498"/>
                    <a:pt x="1271078" y="8054"/>
                    <a:pt x="1274967" y="5275"/>
                  </a:cubicBezTo>
                  <a:cubicBezTo>
                    <a:pt x="1277745" y="3053"/>
                    <a:pt x="1282745" y="4165"/>
                    <a:pt x="1287190" y="4165"/>
                  </a:cubicBezTo>
                  <a:cubicBezTo>
                    <a:pt x="1435537" y="4720"/>
                    <a:pt x="1583885" y="5275"/>
                    <a:pt x="1732232" y="5831"/>
                  </a:cubicBezTo>
                  <a:cubicBezTo>
                    <a:pt x="1758901" y="5831"/>
                    <a:pt x="1758901" y="6942"/>
                    <a:pt x="1745567" y="32501"/>
                  </a:cubicBezTo>
                  <a:cubicBezTo>
                    <a:pt x="1743344" y="44724"/>
                    <a:pt x="1750011" y="45279"/>
                    <a:pt x="1758345" y="41946"/>
                  </a:cubicBezTo>
                  <a:cubicBezTo>
                    <a:pt x="1767235" y="38612"/>
                    <a:pt x="1775013" y="33611"/>
                    <a:pt x="1780014" y="25833"/>
                  </a:cubicBezTo>
                  <a:cubicBezTo>
                    <a:pt x="1782236" y="15277"/>
                    <a:pt x="1784459" y="7498"/>
                    <a:pt x="1798904" y="7498"/>
                  </a:cubicBezTo>
                  <a:cubicBezTo>
                    <a:pt x="1957808" y="8609"/>
                    <a:pt x="2117267" y="6387"/>
                    <a:pt x="2276171" y="8609"/>
                  </a:cubicBezTo>
                  <a:cubicBezTo>
                    <a:pt x="2279505" y="8609"/>
                    <a:pt x="2275060" y="8609"/>
                    <a:pt x="2278394" y="9165"/>
                  </a:cubicBezTo>
                  <a:cubicBezTo>
                    <a:pt x="2342288" y="18054"/>
                    <a:pt x="2383959" y="56947"/>
                    <a:pt x="2415628" y="109174"/>
                  </a:cubicBezTo>
                  <a:cubicBezTo>
                    <a:pt x="2429518" y="129176"/>
                    <a:pt x="2436185" y="151401"/>
                    <a:pt x="2436185" y="175848"/>
                  </a:cubicBezTo>
                  <a:lnTo>
                    <a:pt x="2435961" y="608575"/>
                  </a:lnTo>
                  <a:lnTo>
                    <a:pt x="2349369" y="608575"/>
                  </a:lnTo>
                  <a:lnTo>
                    <a:pt x="2348400" y="229185"/>
                  </a:lnTo>
                  <a:cubicBezTo>
                    <a:pt x="2348400" y="208072"/>
                    <a:pt x="2348400" y="186960"/>
                    <a:pt x="2348400" y="165846"/>
                  </a:cubicBezTo>
                  <a:cubicBezTo>
                    <a:pt x="2324509" y="108618"/>
                    <a:pt x="2280616" y="84728"/>
                    <a:pt x="2219498" y="86394"/>
                  </a:cubicBezTo>
                  <a:cubicBezTo>
                    <a:pt x="2182829" y="87505"/>
                    <a:pt x="2145603" y="89728"/>
                    <a:pt x="2108934" y="84728"/>
                  </a:cubicBezTo>
                  <a:cubicBezTo>
                    <a:pt x="2080042" y="93617"/>
                    <a:pt x="2050038" y="86950"/>
                    <a:pt x="2020592" y="88061"/>
                  </a:cubicBezTo>
                  <a:cubicBezTo>
                    <a:pt x="1970587" y="90284"/>
                    <a:pt x="1920583" y="88061"/>
                    <a:pt x="1870578" y="89173"/>
                  </a:cubicBezTo>
                  <a:cubicBezTo>
                    <a:pt x="1860022" y="89173"/>
                    <a:pt x="1850576" y="86950"/>
                    <a:pt x="1841130" y="84728"/>
                  </a:cubicBezTo>
                  <a:cubicBezTo>
                    <a:pt x="1821684" y="88617"/>
                    <a:pt x="1802238" y="88061"/>
                    <a:pt x="1782791" y="85283"/>
                  </a:cubicBezTo>
                  <a:cubicBezTo>
                    <a:pt x="1753345" y="86394"/>
                    <a:pt x="1723898" y="91950"/>
                    <a:pt x="1694450" y="85283"/>
                  </a:cubicBezTo>
                  <a:cubicBezTo>
                    <a:pt x="1620555" y="85838"/>
                    <a:pt x="1546659" y="86394"/>
                    <a:pt x="1472764" y="86950"/>
                  </a:cubicBezTo>
                  <a:cubicBezTo>
                    <a:pt x="1468318" y="86950"/>
                    <a:pt x="1461652" y="88061"/>
                    <a:pt x="1461652" y="80838"/>
                  </a:cubicBezTo>
                  <a:cubicBezTo>
                    <a:pt x="1461652" y="75838"/>
                    <a:pt x="1466096" y="74171"/>
                    <a:pt x="1470541" y="76393"/>
                  </a:cubicBezTo>
                  <a:cubicBezTo>
                    <a:pt x="1483319" y="83061"/>
                    <a:pt x="1479986" y="71949"/>
                    <a:pt x="1480542" y="66948"/>
                  </a:cubicBezTo>
                  <a:cubicBezTo>
                    <a:pt x="1482764" y="55281"/>
                    <a:pt x="1480542" y="43613"/>
                    <a:pt x="1470541" y="37501"/>
                  </a:cubicBezTo>
                  <a:cubicBezTo>
                    <a:pt x="1461652" y="31389"/>
                    <a:pt x="1460540" y="49725"/>
                    <a:pt x="1451095" y="46946"/>
                  </a:cubicBezTo>
                  <a:cubicBezTo>
                    <a:pt x="1455539" y="71393"/>
                    <a:pt x="1433871" y="61948"/>
                    <a:pt x="1423870" y="66948"/>
                  </a:cubicBezTo>
                  <a:cubicBezTo>
                    <a:pt x="1415536" y="70837"/>
                    <a:pt x="1403313" y="68059"/>
                    <a:pt x="1398312" y="79171"/>
                  </a:cubicBezTo>
                  <a:cubicBezTo>
                    <a:pt x="1396645" y="91394"/>
                    <a:pt x="1386645" y="86950"/>
                    <a:pt x="1380532" y="86950"/>
                  </a:cubicBezTo>
                  <a:cubicBezTo>
                    <a:pt x="1167735" y="86950"/>
                    <a:pt x="954382" y="86394"/>
                    <a:pt x="741585" y="87505"/>
                  </a:cubicBezTo>
                  <a:cubicBezTo>
                    <a:pt x="728250" y="87505"/>
                    <a:pt x="724916" y="79171"/>
                    <a:pt x="718249" y="73060"/>
                  </a:cubicBezTo>
                  <a:cubicBezTo>
                    <a:pt x="703248" y="89728"/>
                    <a:pt x="682690" y="86394"/>
                    <a:pt x="663799" y="86950"/>
                  </a:cubicBezTo>
                  <a:cubicBezTo>
                    <a:pt x="656022" y="87505"/>
                    <a:pt x="660466" y="80282"/>
                    <a:pt x="659355" y="76393"/>
                  </a:cubicBezTo>
                  <a:cubicBezTo>
                    <a:pt x="655465" y="62503"/>
                    <a:pt x="649909" y="49725"/>
                    <a:pt x="631575" y="49169"/>
                  </a:cubicBezTo>
                  <a:cubicBezTo>
                    <a:pt x="612128" y="48613"/>
                    <a:pt x="611572" y="61392"/>
                    <a:pt x="609906" y="75838"/>
                  </a:cubicBezTo>
                  <a:cubicBezTo>
                    <a:pt x="608238" y="89728"/>
                    <a:pt x="585459" y="94173"/>
                    <a:pt x="573791" y="81949"/>
                  </a:cubicBezTo>
                  <a:cubicBezTo>
                    <a:pt x="558234" y="65281"/>
                    <a:pt x="551011" y="68059"/>
                    <a:pt x="549344" y="89728"/>
                  </a:cubicBezTo>
                  <a:lnTo>
                    <a:pt x="548234" y="89173"/>
                  </a:lnTo>
                  <a:cubicBezTo>
                    <a:pt x="548234" y="89173"/>
                    <a:pt x="547122" y="90284"/>
                    <a:pt x="547122" y="90284"/>
                  </a:cubicBezTo>
                  <a:cubicBezTo>
                    <a:pt x="500451" y="90284"/>
                    <a:pt x="453780" y="90284"/>
                    <a:pt x="404887" y="90284"/>
                  </a:cubicBezTo>
                  <a:cubicBezTo>
                    <a:pt x="408776" y="79727"/>
                    <a:pt x="424333" y="78061"/>
                    <a:pt x="416554" y="68059"/>
                  </a:cubicBezTo>
                  <a:cubicBezTo>
                    <a:pt x="412110" y="61948"/>
                    <a:pt x="399886" y="61948"/>
                    <a:pt x="394330" y="62503"/>
                  </a:cubicBezTo>
                  <a:cubicBezTo>
                    <a:pt x="386552" y="63059"/>
                    <a:pt x="378773" y="73060"/>
                    <a:pt x="382662" y="84728"/>
                  </a:cubicBezTo>
                  <a:cubicBezTo>
                    <a:pt x="369327" y="94729"/>
                    <a:pt x="352659" y="93617"/>
                    <a:pt x="341547" y="86394"/>
                  </a:cubicBezTo>
                  <a:cubicBezTo>
                    <a:pt x="333214" y="80838"/>
                    <a:pt x="337103" y="65281"/>
                    <a:pt x="341547" y="54169"/>
                  </a:cubicBezTo>
                  <a:cubicBezTo>
                    <a:pt x="343770" y="49169"/>
                    <a:pt x="340436" y="44724"/>
                    <a:pt x="338770" y="40279"/>
                  </a:cubicBezTo>
                  <a:cubicBezTo>
                    <a:pt x="339881" y="39723"/>
                    <a:pt x="341547" y="39723"/>
                    <a:pt x="342659" y="39168"/>
                  </a:cubicBezTo>
                  <a:cubicBezTo>
                    <a:pt x="341547" y="36390"/>
                    <a:pt x="340992" y="33611"/>
                    <a:pt x="340436" y="30834"/>
                  </a:cubicBezTo>
                  <a:cubicBezTo>
                    <a:pt x="337103" y="11943"/>
                    <a:pt x="345437" y="6942"/>
                    <a:pt x="364328" y="6942"/>
                  </a:cubicBezTo>
                  <a:cubicBezTo>
                    <a:pt x="468226" y="8054"/>
                    <a:pt x="572680" y="8054"/>
                    <a:pt x="676578" y="6942"/>
                  </a:cubicBezTo>
                  <a:cubicBezTo>
                    <a:pt x="693247" y="6942"/>
                    <a:pt x="704914" y="16388"/>
                    <a:pt x="719360" y="19722"/>
                  </a:cubicBezTo>
                  <a:cubicBezTo>
                    <a:pt x="727694" y="21388"/>
                    <a:pt x="727694" y="8609"/>
                    <a:pt x="736029" y="9721"/>
                  </a:cubicBezTo>
                  <a:cubicBezTo>
                    <a:pt x="741585" y="275"/>
                    <a:pt x="751030" y="3609"/>
                    <a:pt x="758808" y="3609"/>
                  </a:cubicBezTo>
                  <a:cubicBezTo>
                    <a:pt x="920490" y="3609"/>
                    <a:pt x="1081616" y="3609"/>
                    <a:pt x="1242742" y="4165"/>
                  </a:cubicBezTo>
                  <a:cubicBezTo>
                    <a:pt x="1245520" y="4165"/>
                    <a:pt x="1250937" y="2081"/>
                    <a:pt x="1254757" y="2428"/>
                  </a:cubicBezTo>
                  <a:close/>
                  <a:moveTo>
                    <a:pt x="25963" y="276"/>
                  </a:moveTo>
                  <a:cubicBezTo>
                    <a:pt x="34853" y="1248"/>
                    <a:pt x="44576" y="4443"/>
                    <a:pt x="52632" y="4165"/>
                  </a:cubicBezTo>
                  <a:cubicBezTo>
                    <a:pt x="105415" y="1943"/>
                    <a:pt x="158753" y="3054"/>
                    <a:pt x="212091" y="3054"/>
                  </a:cubicBezTo>
                  <a:cubicBezTo>
                    <a:pt x="217092" y="3054"/>
                    <a:pt x="221536" y="4165"/>
                    <a:pt x="225426" y="8610"/>
                  </a:cubicBezTo>
                  <a:cubicBezTo>
                    <a:pt x="232093" y="15833"/>
                    <a:pt x="239317" y="26390"/>
                    <a:pt x="243761" y="6388"/>
                  </a:cubicBezTo>
                  <a:cubicBezTo>
                    <a:pt x="243761" y="4720"/>
                    <a:pt x="249872" y="1943"/>
                    <a:pt x="252095" y="3054"/>
                  </a:cubicBezTo>
                  <a:cubicBezTo>
                    <a:pt x="262652" y="8610"/>
                    <a:pt x="274319" y="8055"/>
                    <a:pt x="285987" y="9721"/>
                  </a:cubicBezTo>
                  <a:cubicBezTo>
                    <a:pt x="306545" y="13055"/>
                    <a:pt x="304322" y="35279"/>
                    <a:pt x="312101" y="49170"/>
                  </a:cubicBezTo>
                  <a:cubicBezTo>
                    <a:pt x="296544" y="71394"/>
                    <a:pt x="325435" y="71950"/>
                    <a:pt x="329880" y="86395"/>
                  </a:cubicBezTo>
                  <a:cubicBezTo>
                    <a:pt x="318212" y="88062"/>
                    <a:pt x="307100" y="89174"/>
                    <a:pt x="295988" y="90285"/>
                  </a:cubicBezTo>
                  <a:cubicBezTo>
                    <a:pt x="253762" y="89729"/>
                    <a:pt x="211536" y="89729"/>
                    <a:pt x="169309" y="88618"/>
                  </a:cubicBezTo>
                  <a:cubicBezTo>
                    <a:pt x="145418" y="88062"/>
                    <a:pt x="121528" y="90841"/>
                    <a:pt x="97637" y="81950"/>
                  </a:cubicBezTo>
                  <a:cubicBezTo>
                    <a:pt x="74856" y="74172"/>
                    <a:pt x="52632" y="92507"/>
                    <a:pt x="28186" y="90285"/>
                  </a:cubicBezTo>
                  <a:cubicBezTo>
                    <a:pt x="7628" y="88618"/>
                    <a:pt x="-1262" y="84173"/>
                    <a:pt x="961" y="63060"/>
                  </a:cubicBezTo>
                  <a:cubicBezTo>
                    <a:pt x="2628" y="45280"/>
                    <a:pt x="-4040" y="24723"/>
                    <a:pt x="4294" y="9721"/>
                  </a:cubicBezTo>
                  <a:cubicBezTo>
                    <a:pt x="9017" y="554"/>
                    <a:pt x="17074" y="-697"/>
                    <a:pt x="25963" y="276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A4202D-208E-468A-8D3A-23EF25675240}"/>
                </a:ext>
              </a:extLst>
            </p:cNvPr>
            <p:cNvSpPr/>
            <p:nvPr/>
          </p:nvSpPr>
          <p:spPr>
            <a:xfrm>
              <a:off x="6216244" y="6453479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05C204-4E3F-4CF3-89CE-2D10854CB31C}"/>
                </a:ext>
              </a:extLst>
            </p:cNvPr>
            <p:cNvGrpSpPr/>
            <p:nvPr/>
          </p:nvGrpSpPr>
          <p:grpSpPr>
            <a:xfrm>
              <a:off x="2923579" y="533609"/>
              <a:ext cx="6387472" cy="90960"/>
              <a:chOff x="2923579" y="529887"/>
              <a:chExt cx="6387472" cy="9096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8DDEE5-519A-4E12-97C8-E361D32D260E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02E572A-1B71-49F2-AE4B-DBB9A8E1DC8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1F38B0-0555-4368-9084-B3EFD3449D67}"/>
                </a:ext>
              </a:extLst>
            </p:cNvPr>
            <p:cNvSpPr/>
            <p:nvPr/>
          </p:nvSpPr>
          <p:spPr>
            <a:xfrm>
              <a:off x="2927190" y="6329712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B5AA4-5C87-4AC9-A65E-AED92AFF16F0}"/>
                </a:ext>
              </a:extLst>
            </p:cNvPr>
            <p:cNvSpPr/>
            <p:nvPr/>
          </p:nvSpPr>
          <p:spPr>
            <a:xfrm rot="10800000">
              <a:off x="6050127" y="6341642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93B034-2C01-42CB-B891-7B60156CCA32}"/>
                </a:ext>
              </a:extLst>
            </p:cNvPr>
            <p:cNvSpPr/>
            <p:nvPr/>
          </p:nvSpPr>
          <p:spPr>
            <a:xfrm>
              <a:off x="2923579" y="417483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3027BC-B56D-4021-A501-9A904F5327DB}"/>
                </a:ext>
              </a:extLst>
            </p:cNvPr>
            <p:cNvSpPr/>
            <p:nvPr/>
          </p:nvSpPr>
          <p:spPr>
            <a:xfrm>
              <a:off x="6223195" y="417483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870CF9-C1A3-43D0-9D9B-9B2BC328EB26}"/>
                </a:ext>
              </a:extLst>
            </p:cNvPr>
            <p:cNvGrpSpPr/>
            <p:nvPr/>
          </p:nvGrpSpPr>
          <p:grpSpPr>
            <a:xfrm rot="5400000">
              <a:off x="-2037637" y="3578070"/>
              <a:ext cx="4937760" cy="90960"/>
              <a:chOff x="2923579" y="529887"/>
              <a:chExt cx="6387472" cy="9096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3D57F73-73EE-49FE-A41D-3A07CEF54445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F1CCBE3-A7F5-430E-AA82-B48D05F08B4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2D7C65-55AA-4669-A90A-5D7EAFC457F0}"/>
                </a:ext>
              </a:extLst>
            </p:cNvPr>
            <p:cNvGrpSpPr/>
            <p:nvPr/>
          </p:nvGrpSpPr>
          <p:grpSpPr>
            <a:xfrm rot="16200000">
              <a:off x="-1915726" y="3578070"/>
              <a:ext cx="4937760" cy="90960"/>
              <a:chOff x="2923579" y="529887"/>
              <a:chExt cx="6387472" cy="909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7B540B-3544-4CAC-BAD5-1885B27897F2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D79187-8E78-4684-B560-A02363FAE95A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D10865-DA1E-41A9-A031-3C18B10AB9A6}"/>
                </a:ext>
              </a:extLst>
            </p:cNvPr>
            <p:cNvGrpSpPr/>
            <p:nvPr/>
          </p:nvGrpSpPr>
          <p:grpSpPr>
            <a:xfrm rot="5400000">
              <a:off x="9354837" y="3479161"/>
              <a:ext cx="4937760" cy="90960"/>
              <a:chOff x="2923579" y="529887"/>
              <a:chExt cx="6387472" cy="909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54E5B7-2518-497A-B02F-CE7A59B0BB91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DB9C28C-BEDB-45BB-8645-5FB190CC2FB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D239F4-93B9-4334-8AE3-924E7C334DA8}"/>
                </a:ext>
              </a:extLst>
            </p:cNvPr>
            <p:cNvGrpSpPr/>
            <p:nvPr/>
          </p:nvGrpSpPr>
          <p:grpSpPr>
            <a:xfrm rot="16200000">
              <a:off x="9232845" y="3479161"/>
              <a:ext cx="4937760" cy="90960"/>
              <a:chOff x="2923579" y="529887"/>
              <a:chExt cx="6387472" cy="9096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D82C4A9-75B2-4DF4-B8BC-8FC4EDC985B3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DB8CB62-05C2-405A-9CB3-A3BBEC6D483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ED8F84-D030-4918-95F8-54A1655E933A}"/>
              </a:ext>
            </a:extLst>
          </p:cNvPr>
          <p:cNvSpPr/>
          <p:nvPr userDrawn="1"/>
        </p:nvSpPr>
        <p:spPr>
          <a:xfrm>
            <a:off x="4571834" y="6041974"/>
            <a:ext cx="3231362" cy="64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779178-7BD9-4011-B2BC-FEF421E7788F}"/>
              </a:ext>
            </a:extLst>
          </p:cNvPr>
          <p:cNvSpPr/>
          <p:nvPr userDrawn="1"/>
        </p:nvSpPr>
        <p:spPr>
          <a:xfrm>
            <a:off x="4734528" y="6156521"/>
            <a:ext cx="2958511" cy="421370"/>
          </a:xfrm>
          <a:custGeom>
            <a:avLst/>
            <a:gdLst>
              <a:gd name="connsiteX0" fmla="*/ 95530 w 1806696"/>
              <a:gd name="connsiteY0" fmla="*/ 240641 h 257321"/>
              <a:gd name="connsiteX1" fmla="*/ 87507 w 1806696"/>
              <a:gd name="connsiteY1" fmla="*/ 240895 h 257321"/>
              <a:gd name="connsiteX2" fmla="*/ 73922 w 1806696"/>
              <a:gd name="connsiteY2" fmla="*/ 246829 h 257321"/>
              <a:gd name="connsiteX3" fmla="*/ 97501 w 1806696"/>
              <a:gd name="connsiteY3" fmla="*/ 250264 h 257321"/>
              <a:gd name="connsiteX4" fmla="*/ 100624 w 1806696"/>
              <a:gd name="connsiteY4" fmla="*/ 247766 h 257321"/>
              <a:gd name="connsiteX5" fmla="*/ 95530 w 1806696"/>
              <a:gd name="connsiteY5" fmla="*/ 240641 h 257321"/>
              <a:gd name="connsiteX6" fmla="*/ 136696 w 1806696"/>
              <a:gd name="connsiteY6" fmla="*/ 230120 h 257321"/>
              <a:gd name="connsiteX7" fmla="*/ 135291 w 1806696"/>
              <a:gd name="connsiteY7" fmla="*/ 234180 h 257321"/>
              <a:gd name="connsiteX8" fmla="*/ 132324 w 1806696"/>
              <a:gd name="connsiteY8" fmla="*/ 244955 h 257321"/>
              <a:gd name="connsiteX9" fmla="*/ 136228 w 1806696"/>
              <a:gd name="connsiteY9" fmla="*/ 251358 h 257321"/>
              <a:gd name="connsiteX10" fmla="*/ 141849 w 1806696"/>
              <a:gd name="connsiteY10" fmla="*/ 250576 h 257321"/>
              <a:gd name="connsiteX11" fmla="*/ 152312 w 1806696"/>
              <a:gd name="connsiteY11" fmla="*/ 249328 h 257321"/>
              <a:gd name="connsiteX12" fmla="*/ 152156 w 1806696"/>
              <a:gd name="connsiteY12" fmla="*/ 239021 h 257321"/>
              <a:gd name="connsiteX13" fmla="*/ 150282 w 1806696"/>
              <a:gd name="connsiteY13" fmla="*/ 234336 h 257321"/>
              <a:gd name="connsiteX14" fmla="*/ 146846 w 1806696"/>
              <a:gd name="connsiteY14" fmla="*/ 238240 h 257321"/>
              <a:gd name="connsiteX15" fmla="*/ 145910 w 1806696"/>
              <a:gd name="connsiteY15" fmla="*/ 242300 h 257321"/>
              <a:gd name="connsiteX16" fmla="*/ 141538 w 1806696"/>
              <a:gd name="connsiteY16" fmla="*/ 243862 h 257321"/>
              <a:gd name="connsiteX17" fmla="*/ 141225 w 1806696"/>
              <a:gd name="connsiteY17" fmla="*/ 239958 h 257321"/>
              <a:gd name="connsiteX18" fmla="*/ 143098 w 1806696"/>
              <a:gd name="connsiteY18" fmla="*/ 237772 h 257321"/>
              <a:gd name="connsiteX19" fmla="*/ 142318 w 1806696"/>
              <a:gd name="connsiteY19" fmla="*/ 232619 h 257321"/>
              <a:gd name="connsiteX20" fmla="*/ 136696 w 1806696"/>
              <a:gd name="connsiteY20" fmla="*/ 230120 h 257321"/>
              <a:gd name="connsiteX21" fmla="*/ 224671 w 1806696"/>
              <a:gd name="connsiteY21" fmla="*/ 199162 h 257321"/>
              <a:gd name="connsiteX22" fmla="*/ 218991 w 1806696"/>
              <a:gd name="connsiteY22" fmla="*/ 200294 h 257321"/>
              <a:gd name="connsiteX23" fmla="*/ 218991 w 1806696"/>
              <a:gd name="connsiteY23" fmla="*/ 211381 h 257321"/>
              <a:gd name="connsiteX24" fmla="*/ 227892 w 1806696"/>
              <a:gd name="connsiteY24" fmla="*/ 211069 h 257321"/>
              <a:gd name="connsiteX25" fmla="*/ 229297 w 1806696"/>
              <a:gd name="connsiteY25" fmla="*/ 200607 h 257321"/>
              <a:gd name="connsiteX26" fmla="*/ 224671 w 1806696"/>
              <a:gd name="connsiteY26" fmla="*/ 199162 h 257321"/>
              <a:gd name="connsiteX27" fmla="*/ 321395 w 1806696"/>
              <a:gd name="connsiteY27" fmla="*/ 212186 h 257321"/>
              <a:gd name="connsiteX28" fmla="*/ 308912 w 1806696"/>
              <a:gd name="connsiteY28" fmla="*/ 212002 h 257321"/>
              <a:gd name="connsiteX29" fmla="*/ 302120 w 1806696"/>
              <a:gd name="connsiteY29" fmla="*/ 212002 h 257321"/>
              <a:gd name="connsiteX30" fmla="*/ 300835 w 1806696"/>
              <a:gd name="connsiteY30" fmla="*/ 219712 h 257321"/>
              <a:gd name="connsiteX31" fmla="*/ 312584 w 1806696"/>
              <a:gd name="connsiteY31" fmla="*/ 229258 h 257321"/>
              <a:gd name="connsiteX32" fmla="*/ 329839 w 1806696"/>
              <a:gd name="connsiteY32" fmla="*/ 226137 h 257321"/>
              <a:gd name="connsiteX33" fmla="*/ 332960 w 1806696"/>
              <a:gd name="connsiteY33" fmla="*/ 215306 h 257321"/>
              <a:gd name="connsiteX34" fmla="*/ 321395 w 1806696"/>
              <a:gd name="connsiteY34" fmla="*/ 212186 h 257321"/>
              <a:gd name="connsiteX35" fmla="*/ 72672 w 1806696"/>
              <a:gd name="connsiteY35" fmla="*/ 171874 h 257321"/>
              <a:gd name="connsiteX36" fmla="*/ 67363 w 1806696"/>
              <a:gd name="connsiteY36" fmla="*/ 177339 h 257321"/>
              <a:gd name="connsiteX37" fmla="*/ 74858 w 1806696"/>
              <a:gd name="connsiteY37" fmla="*/ 183273 h 257321"/>
              <a:gd name="connsiteX38" fmla="*/ 80636 w 1806696"/>
              <a:gd name="connsiteY38" fmla="*/ 179525 h 257321"/>
              <a:gd name="connsiteX39" fmla="*/ 72672 w 1806696"/>
              <a:gd name="connsiteY39" fmla="*/ 171874 h 257321"/>
              <a:gd name="connsiteX40" fmla="*/ 225861 w 1806696"/>
              <a:gd name="connsiteY40" fmla="*/ 186552 h 257321"/>
              <a:gd name="connsiteX41" fmla="*/ 208059 w 1806696"/>
              <a:gd name="connsiteY41" fmla="*/ 184366 h 257321"/>
              <a:gd name="connsiteX42" fmla="*/ 206343 w 1806696"/>
              <a:gd name="connsiteY42" fmla="*/ 188895 h 257321"/>
              <a:gd name="connsiteX43" fmla="*/ 219303 w 1806696"/>
              <a:gd name="connsiteY43" fmla="*/ 197483 h 257321"/>
              <a:gd name="connsiteX44" fmla="*/ 233358 w 1806696"/>
              <a:gd name="connsiteY44" fmla="*/ 194985 h 257321"/>
              <a:gd name="connsiteX45" fmla="*/ 225861 w 1806696"/>
              <a:gd name="connsiteY45" fmla="*/ 186552 h 257321"/>
              <a:gd name="connsiteX46" fmla="*/ 442853 w 1806696"/>
              <a:gd name="connsiteY46" fmla="*/ 212209 h 257321"/>
              <a:gd name="connsiteX47" fmla="*/ 433192 w 1806696"/>
              <a:gd name="connsiteY47" fmla="*/ 219345 h 257321"/>
              <a:gd name="connsiteX48" fmla="*/ 452101 w 1806696"/>
              <a:gd name="connsiteY48" fmla="*/ 218427 h 257321"/>
              <a:gd name="connsiteX49" fmla="*/ 442853 w 1806696"/>
              <a:gd name="connsiteY49" fmla="*/ 212209 h 257321"/>
              <a:gd name="connsiteX50" fmla="*/ 385096 w 1806696"/>
              <a:gd name="connsiteY50" fmla="*/ 177490 h 257321"/>
              <a:gd name="connsiteX51" fmla="*/ 378671 w 1806696"/>
              <a:gd name="connsiteY51" fmla="*/ 187587 h 257321"/>
              <a:gd name="connsiteX52" fmla="*/ 381424 w 1806696"/>
              <a:gd name="connsiteY52" fmla="*/ 186852 h 257321"/>
              <a:gd name="connsiteX53" fmla="*/ 385096 w 1806696"/>
              <a:gd name="connsiteY53" fmla="*/ 177490 h 257321"/>
              <a:gd name="connsiteX54" fmla="*/ 428787 w 1806696"/>
              <a:gd name="connsiteY54" fmla="*/ 176870 h 257321"/>
              <a:gd name="connsiteX55" fmla="*/ 423278 w 1806696"/>
              <a:gd name="connsiteY55" fmla="*/ 188504 h 257321"/>
              <a:gd name="connsiteX56" fmla="*/ 431357 w 1806696"/>
              <a:gd name="connsiteY56" fmla="*/ 197867 h 257321"/>
              <a:gd name="connsiteX57" fmla="*/ 446043 w 1806696"/>
              <a:gd name="connsiteY57" fmla="*/ 192543 h 257321"/>
              <a:gd name="connsiteX58" fmla="*/ 452284 w 1806696"/>
              <a:gd name="connsiteY58" fmla="*/ 186485 h 257321"/>
              <a:gd name="connsiteX59" fmla="*/ 444206 w 1806696"/>
              <a:gd name="connsiteY59" fmla="*/ 179142 h 257321"/>
              <a:gd name="connsiteX60" fmla="*/ 428787 w 1806696"/>
              <a:gd name="connsiteY60" fmla="*/ 176870 h 257321"/>
              <a:gd name="connsiteX61" fmla="*/ 646390 w 1806696"/>
              <a:gd name="connsiteY61" fmla="*/ 198420 h 257321"/>
              <a:gd name="connsiteX62" fmla="*/ 643326 w 1806696"/>
              <a:gd name="connsiteY62" fmla="*/ 204081 h 257321"/>
              <a:gd name="connsiteX63" fmla="*/ 639735 w 1806696"/>
              <a:gd name="connsiteY63" fmla="*/ 209234 h 257321"/>
              <a:gd name="connsiteX64" fmla="*/ 640827 w 1806696"/>
              <a:gd name="connsiteY64" fmla="*/ 222820 h 257321"/>
              <a:gd name="connsiteX65" fmla="*/ 644106 w 1806696"/>
              <a:gd name="connsiteY65" fmla="*/ 229690 h 257321"/>
              <a:gd name="connsiteX66" fmla="*/ 650822 w 1806696"/>
              <a:gd name="connsiteY66" fmla="*/ 233751 h 257321"/>
              <a:gd name="connsiteX67" fmla="*/ 654569 w 1806696"/>
              <a:gd name="connsiteY67" fmla="*/ 219384 h 257321"/>
              <a:gd name="connsiteX68" fmla="*/ 650821 w 1806696"/>
              <a:gd name="connsiteY68" fmla="*/ 215012 h 257321"/>
              <a:gd name="connsiteX69" fmla="*/ 659722 w 1806696"/>
              <a:gd name="connsiteY69" fmla="*/ 205955 h 257321"/>
              <a:gd name="connsiteX70" fmla="*/ 652852 w 1806696"/>
              <a:gd name="connsiteY70" fmla="*/ 199552 h 257321"/>
              <a:gd name="connsiteX71" fmla="*/ 646390 w 1806696"/>
              <a:gd name="connsiteY71" fmla="*/ 198420 h 257321"/>
              <a:gd name="connsiteX72" fmla="*/ 283165 w 1806696"/>
              <a:gd name="connsiteY72" fmla="*/ 143092 h 257321"/>
              <a:gd name="connsiteX73" fmla="*/ 280458 w 1806696"/>
              <a:gd name="connsiteY73" fmla="*/ 144813 h 257321"/>
              <a:gd name="connsiteX74" fmla="*/ 279907 w 1806696"/>
              <a:gd name="connsiteY74" fmla="*/ 153992 h 257321"/>
              <a:gd name="connsiteX75" fmla="*/ 284496 w 1806696"/>
              <a:gd name="connsiteY75" fmla="*/ 149403 h 257321"/>
              <a:gd name="connsiteX76" fmla="*/ 285598 w 1806696"/>
              <a:gd name="connsiteY76" fmla="*/ 148301 h 257321"/>
              <a:gd name="connsiteX77" fmla="*/ 285598 w 1806696"/>
              <a:gd name="connsiteY77" fmla="*/ 145364 h 257321"/>
              <a:gd name="connsiteX78" fmla="*/ 283165 w 1806696"/>
              <a:gd name="connsiteY78" fmla="*/ 143092 h 257321"/>
              <a:gd name="connsiteX79" fmla="*/ 723434 w 1806696"/>
              <a:gd name="connsiteY79" fmla="*/ 205642 h 257321"/>
              <a:gd name="connsiteX80" fmla="*/ 720780 w 1806696"/>
              <a:gd name="connsiteY80" fmla="*/ 212357 h 257321"/>
              <a:gd name="connsiteX81" fmla="*/ 723903 w 1806696"/>
              <a:gd name="connsiteY81" fmla="*/ 212826 h 257321"/>
              <a:gd name="connsiteX82" fmla="*/ 723434 w 1806696"/>
              <a:gd name="connsiteY82" fmla="*/ 205642 h 257321"/>
              <a:gd name="connsiteX83" fmla="*/ 613187 w 1806696"/>
              <a:gd name="connsiteY83" fmla="*/ 188309 h 257321"/>
              <a:gd name="connsiteX84" fmla="*/ 612095 w 1806696"/>
              <a:gd name="connsiteY84" fmla="*/ 188934 h 257321"/>
              <a:gd name="connsiteX85" fmla="*/ 613500 w 1806696"/>
              <a:gd name="connsiteY85" fmla="*/ 195492 h 257321"/>
              <a:gd name="connsiteX86" fmla="*/ 617091 w 1806696"/>
              <a:gd name="connsiteY86" fmla="*/ 197678 h 257321"/>
              <a:gd name="connsiteX87" fmla="*/ 617092 w 1806696"/>
              <a:gd name="connsiteY87" fmla="*/ 193774 h 257321"/>
              <a:gd name="connsiteX88" fmla="*/ 613187 w 1806696"/>
              <a:gd name="connsiteY88" fmla="*/ 188309 h 257321"/>
              <a:gd name="connsiteX89" fmla="*/ 889336 w 1806696"/>
              <a:gd name="connsiteY89" fmla="*/ 203961 h 257321"/>
              <a:gd name="connsiteX90" fmla="*/ 881603 w 1806696"/>
              <a:gd name="connsiteY90" fmla="*/ 203574 h 257321"/>
              <a:gd name="connsiteX91" fmla="*/ 880830 w 1806696"/>
              <a:gd name="connsiteY91" fmla="*/ 211695 h 257321"/>
              <a:gd name="connsiteX92" fmla="*/ 890303 w 1806696"/>
              <a:gd name="connsiteY92" fmla="*/ 223487 h 257321"/>
              <a:gd name="connsiteX93" fmla="*/ 899004 w 1806696"/>
              <a:gd name="connsiteY93" fmla="*/ 226775 h 257321"/>
              <a:gd name="connsiteX94" fmla="*/ 911183 w 1806696"/>
              <a:gd name="connsiteY94" fmla="*/ 220394 h 257321"/>
              <a:gd name="connsiteX95" fmla="*/ 901516 w 1806696"/>
              <a:gd name="connsiteY95" fmla="*/ 207441 h 257321"/>
              <a:gd name="connsiteX96" fmla="*/ 889336 w 1806696"/>
              <a:gd name="connsiteY96" fmla="*/ 203961 h 257321"/>
              <a:gd name="connsiteX97" fmla="*/ 710629 w 1806696"/>
              <a:gd name="connsiteY97" fmla="*/ 175192 h 257321"/>
              <a:gd name="connsiteX98" fmla="*/ 704695 w 1806696"/>
              <a:gd name="connsiteY98" fmla="*/ 182844 h 257321"/>
              <a:gd name="connsiteX99" fmla="*/ 699542 w 1806696"/>
              <a:gd name="connsiteY99" fmla="*/ 191432 h 257321"/>
              <a:gd name="connsiteX100" fmla="*/ 696106 w 1806696"/>
              <a:gd name="connsiteY100" fmla="*/ 196741 h 257321"/>
              <a:gd name="connsiteX101" fmla="*/ 703134 w 1806696"/>
              <a:gd name="connsiteY101" fmla="*/ 208141 h 257321"/>
              <a:gd name="connsiteX102" fmla="*/ 708287 w 1806696"/>
              <a:gd name="connsiteY102" fmla="*/ 212201 h 257321"/>
              <a:gd name="connsiteX103" fmla="*/ 712035 w 1806696"/>
              <a:gd name="connsiteY103" fmla="*/ 204549 h 257321"/>
              <a:gd name="connsiteX104" fmla="*/ 719061 w 1806696"/>
              <a:gd name="connsiteY104" fmla="*/ 196429 h 257321"/>
              <a:gd name="connsiteX105" fmla="*/ 724527 w 1806696"/>
              <a:gd name="connsiteY105" fmla="*/ 193774 h 257321"/>
              <a:gd name="connsiteX106" fmla="*/ 727806 w 1806696"/>
              <a:gd name="connsiteY106" fmla="*/ 184249 h 257321"/>
              <a:gd name="connsiteX107" fmla="*/ 722810 w 1806696"/>
              <a:gd name="connsiteY107" fmla="*/ 190964 h 257321"/>
              <a:gd name="connsiteX108" fmla="*/ 719530 w 1806696"/>
              <a:gd name="connsiteY108" fmla="*/ 182063 h 257321"/>
              <a:gd name="connsiteX109" fmla="*/ 710629 w 1806696"/>
              <a:gd name="connsiteY109" fmla="*/ 175192 h 257321"/>
              <a:gd name="connsiteX110" fmla="*/ 742485 w 1806696"/>
              <a:gd name="connsiteY110" fmla="*/ 173162 h 257321"/>
              <a:gd name="connsiteX111" fmla="*/ 739362 w 1806696"/>
              <a:gd name="connsiteY111" fmla="*/ 172850 h 257321"/>
              <a:gd name="connsiteX112" fmla="*/ 732804 w 1806696"/>
              <a:gd name="connsiteY112" fmla="*/ 179096 h 257321"/>
              <a:gd name="connsiteX113" fmla="*/ 734052 w 1806696"/>
              <a:gd name="connsiteY113" fmla="*/ 180969 h 257321"/>
              <a:gd name="connsiteX114" fmla="*/ 738894 w 1806696"/>
              <a:gd name="connsiteY114" fmla="*/ 184093 h 257321"/>
              <a:gd name="connsiteX115" fmla="*/ 751854 w 1806696"/>
              <a:gd name="connsiteY115" fmla="*/ 188153 h 257321"/>
              <a:gd name="connsiteX116" fmla="*/ 758257 w 1806696"/>
              <a:gd name="connsiteY116" fmla="*/ 185342 h 257321"/>
              <a:gd name="connsiteX117" fmla="*/ 762317 w 1806696"/>
              <a:gd name="connsiteY117" fmla="*/ 183156 h 257321"/>
              <a:gd name="connsiteX118" fmla="*/ 759975 w 1806696"/>
              <a:gd name="connsiteY118" fmla="*/ 179252 h 257321"/>
              <a:gd name="connsiteX119" fmla="*/ 742485 w 1806696"/>
              <a:gd name="connsiteY119" fmla="*/ 173162 h 257321"/>
              <a:gd name="connsiteX120" fmla="*/ 84384 w 1806696"/>
              <a:gd name="connsiteY120" fmla="*/ 69279 h 257321"/>
              <a:gd name="connsiteX121" fmla="*/ 81261 w 1806696"/>
              <a:gd name="connsiteY121" fmla="*/ 70372 h 257321"/>
              <a:gd name="connsiteX122" fmla="*/ 69236 w 1806696"/>
              <a:gd name="connsiteY122" fmla="*/ 81928 h 257321"/>
              <a:gd name="connsiteX123" fmla="*/ 63928 w 1806696"/>
              <a:gd name="connsiteY123" fmla="*/ 89892 h 257321"/>
              <a:gd name="connsiteX124" fmla="*/ 73921 w 1806696"/>
              <a:gd name="connsiteY124" fmla="*/ 95826 h 257321"/>
              <a:gd name="connsiteX125" fmla="*/ 80792 w 1806696"/>
              <a:gd name="connsiteY125" fmla="*/ 90985 h 257321"/>
              <a:gd name="connsiteX126" fmla="*/ 93441 w 1806696"/>
              <a:gd name="connsiteY126" fmla="*/ 84114 h 257321"/>
              <a:gd name="connsiteX127" fmla="*/ 99531 w 1806696"/>
              <a:gd name="connsiteY127" fmla="*/ 79273 h 257321"/>
              <a:gd name="connsiteX128" fmla="*/ 92660 w 1806696"/>
              <a:gd name="connsiteY128" fmla="*/ 71934 h 257321"/>
              <a:gd name="connsiteX129" fmla="*/ 92036 w 1806696"/>
              <a:gd name="connsiteY129" fmla="*/ 73183 h 257321"/>
              <a:gd name="connsiteX130" fmla="*/ 88131 w 1806696"/>
              <a:gd name="connsiteY130" fmla="*/ 78336 h 257321"/>
              <a:gd name="connsiteX131" fmla="*/ 85946 w 1806696"/>
              <a:gd name="connsiteY131" fmla="*/ 72558 h 257321"/>
              <a:gd name="connsiteX132" fmla="*/ 84384 w 1806696"/>
              <a:gd name="connsiteY132" fmla="*/ 69279 h 257321"/>
              <a:gd name="connsiteX133" fmla="*/ 997660 w 1806696"/>
              <a:gd name="connsiteY133" fmla="*/ 194420 h 257321"/>
              <a:gd name="connsiteX134" fmla="*/ 989815 w 1806696"/>
              <a:gd name="connsiteY134" fmla="*/ 213662 h 257321"/>
              <a:gd name="connsiteX135" fmla="*/ 994858 w 1806696"/>
              <a:gd name="connsiteY135" fmla="*/ 231410 h 257321"/>
              <a:gd name="connsiteX136" fmla="*/ 997660 w 1806696"/>
              <a:gd name="connsiteY136" fmla="*/ 232904 h 257321"/>
              <a:gd name="connsiteX137" fmla="*/ 1009430 w 1806696"/>
              <a:gd name="connsiteY137" fmla="*/ 222629 h 257321"/>
              <a:gd name="connsiteX138" fmla="*/ 1018771 w 1806696"/>
              <a:gd name="connsiteY138" fmla="*/ 216838 h 257321"/>
              <a:gd name="connsiteX139" fmla="*/ 1008309 w 1806696"/>
              <a:gd name="connsiteY139" fmla="*/ 212168 h 257321"/>
              <a:gd name="connsiteX140" fmla="*/ 1015782 w 1806696"/>
              <a:gd name="connsiteY140" fmla="*/ 199464 h 257321"/>
              <a:gd name="connsiteX141" fmla="*/ 997660 w 1806696"/>
              <a:gd name="connsiteY141" fmla="*/ 194420 h 257321"/>
              <a:gd name="connsiteX142" fmla="*/ 215087 w 1806696"/>
              <a:gd name="connsiteY142" fmla="*/ 81928 h 257321"/>
              <a:gd name="connsiteX143" fmla="*/ 209934 w 1806696"/>
              <a:gd name="connsiteY143" fmla="*/ 92390 h 257321"/>
              <a:gd name="connsiteX144" fmla="*/ 215868 w 1806696"/>
              <a:gd name="connsiteY144" fmla="*/ 96919 h 257321"/>
              <a:gd name="connsiteX145" fmla="*/ 221958 w 1806696"/>
              <a:gd name="connsiteY145" fmla="*/ 88955 h 257321"/>
              <a:gd name="connsiteX146" fmla="*/ 215087 w 1806696"/>
              <a:gd name="connsiteY146" fmla="*/ 81928 h 257321"/>
              <a:gd name="connsiteX147" fmla="*/ 633644 w 1806696"/>
              <a:gd name="connsiteY147" fmla="*/ 133966 h 257321"/>
              <a:gd name="connsiteX148" fmla="*/ 633020 w 1806696"/>
              <a:gd name="connsiteY148" fmla="*/ 133966 h 257321"/>
              <a:gd name="connsiteX149" fmla="*/ 624431 w 1806696"/>
              <a:gd name="connsiteY149" fmla="*/ 149114 h 257321"/>
              <a:gd name="connsiteX150" fmla="*/ 629428 w 1806696"/>
              <a:gd name="connsiteY150" fmla="*/ 151300 h 257321"/>
              <a:gd name="connsiteX151" fmla="*/ 632239 w 1806696"/>
              <a:gd name="connsiteY151" fmla="*/ 154267 h 257321"/>
              <a:gd name="connsiteX152" fmla="*/ 637548 w 1806696"/>
              <a:gd name="connsiteY152" fmla="*/ 156453 h 257321"/>
              <a:gd name="connsiteX153" fmla="*/ 638641 w 1806696"/>
              <a:gd name="connsiteY153" fmla="*/ 150207 h 257321"/>
              <a:gd name="connsiteX154" fmla="*/ 638017 w 1806696"/>
              <a:gd name="connsiteY154" fmla="*/ 143492 h 257321"/>
              <a:gd name="connsiteX155" fmla="*/ 633644 w 1806696"/>
              <a:gd name="connsiteY155" fmla="*/ 133966 h 257321"/>
              <a:gd name="connsiteX156" fmla="*/ 437966 w 1806696"/>
              <a:gd name="connsiteY156" fmla="*/ 102407 h 257321"/>
              <a:gd name="connsiteX157" fmla="*/ 431173 w 1806696"/>
              <a:gd name="connsiteY157" fmla="*/ 109383 h 257321"/>
              <a:gd name="connsiteX158" fmla="*/ 437047 w 1806696"/>
              <a:gd name="connsiteY158" fmla="*/ 114523 h 257321"/>
              <a:gd name="connsiteX159" fmla="*/ 443472 w 1806696"/>
              <a:gd name="connsiteY159" fmla="*/ 119296 h 257321"/>
              <a:gd name="connsiteX160" fmla="*/ 443106 w 1806696"/>
              <a:gd name="connsiteY160" fmla="*/ 110852 h 257321"/>
              <a:gd name="connsiteX161" fmla="*/ 437966 w 1806696"/>
              <a:gd name="connsiteY161" fmla="*/ 102407 h 257321"/>
              <a:gd name="connsiteX162" fmla="*/ 451182 w 1806696"/>
              <a:gd name="connsiteY162" fmla="*/ 103692 h 257321"/>
              <a:gd name="connsiteX163" fmla="*/ 448796 w 1806696"/>
              <a:gd name="connsiteY163" fmla="*/ 107547 h 257321"/>
              <a:gd name="connsiteX164" fmla="*/ 453018 w 1806696"/>
              <a:gd name="connsiteY164" fmla="*/ 111402 h 257321"/>
              <a:gd name="connsiteX165" fmla="*/ 454854 w 1806696"/>
              <a:gd name="connsiteY165" fmla="*/ 107547 h 257321"/>
              <a:gd name="connsiteX166" fmla="*/ 451182 w 1806696"/>
              <a:gd name="connsiteY166" fmla="*/ 103692 h 257321"/>
              <a:gd name="connsiteX167" fmla="*/ 756696 w 1806696"/>
              <a:gd name="connsiteY167" fmla="*/ 146303 h 257321"/>
              <a:gd name="connsiteX168" fmla="*/ 755290 w 1806696"/>
              <a:gd name="connsiteY168" fmla="*/ 158795 h 257321"/>
              <a:gd name="connsiteX169" fmla="*/ 762161 w 1806696"/>
              <a:gd name="connsiteY169" fmla="*/ 160045 h 257321"/>
              <a:gd name="connsiteX170" fmla="*/ 756696 w 1806696"/>
              <a:gd name="connsiteY170" fmla="*/ 146303 h 257321"/>
              <a:gd name="connsiteX171" fmla="*/ 768759 w 1806696"/>
              <a:gd name="connsiteY171" fmla="*/ 142672 h 257321"/>
              <a:gd name="connsiteX172" fmla="*/ 763098 w 1806696"/>
              <a:gd name="connsiteY172" fmla="*/ 145210 h 257321"/>
              <a:gd name="connsiteX173" fmla="*/ 763879 w 1806696"/>
              <a:gd name="connsiteY173" fmla="*/ 153798 h 257321"/>
              <a:gd name="connsiteX174" fmla="*/ 768719 w 1806696"/>
              <a:gd name="connsiteY174" fmla="*/ 157078 h 257321"/>
              <a:gd name="connsiteX175" fmla="*/ 778245 w 1806696"/>
              <a:gd name="connsiteY175" fmla="*/ 165042 h 257321"/>
              <a:gd name="connsiteX176" fmla="*/ 784491 w 1806696"/>
              <a:gd name="connsiteY176" fmla="*/ 167540 h 257321"/>
              <a:gd name="connsiteX177" fmla="*/ 791050 w 1806696"/>
              <a:gd name="connsiteY177" fmla="*/ 152393 h 257321"/>
              <a:gd name="connsiteX178" fmla="*/ 774653 w 1806696"/>
              <a:gd name="connsiteY178" fmla="*/ 146459 h 257321"/>
              <a:gd name="connsiteX179" fmla="*/ 768759 w 1806696"/>
              <a:gd name="connsiteY179" fmla="*/ 142672 h 257321"/>
              <a:gd name="connsiteX180" fmla="*/ 82509 w 1806696"/>
              <a:gd name="connsiteY180" fmla="*/ 44138 h 257321"/>
              <a:gd name="connsiteX181" fmla="*/ 76420 w 1806696"/>
              <a:gd name="connsiteY181" fmla="*/ 51789 h 257321"/>
              <a:gd name="connsiteX182" fmla="*/ 81573 w 1806696"/>
              <a:gd name="connsiteY182" fmla="*/ 57099 h 257321"/>
              <a:gd name="connsiteX183" fmla="*/ 85477 w 1806696"/>
              <a:gd name="connsiteY183" fmla="*/ 46636 h 257321"/>
              <a:gd name="connsiteX184" fmla="*/ 82509 w 1806696"/>
              <a:gd name="connsiteY184" fmla="*/ 44138 h 257321"/>
              <a:gd name="connsiteX185" fmla="*/ 37381 w 1806696"/>
              <a:gd name="connsiteY185" fmla="*/ 31020 h 257321"/>
              <a:gd name="connsiteX186" fmla="*/ 29729 w 1806696"/>
              <a:gd name="connsiteY186" fmla="*/ 38048 h 257321"/>
              <a:gd name="connsiteX187" fmla="*/ 26293 w 1806696"/>
              <a:gd name="connsiteY187" fmla="*/ 51321 h 257321"/>
              <a:gd name="connsiteX188" fmla="*/ 26606 w 1806696"/>
              <a:gd name="connsiteY188" fmla="*/ 57723 h 257321"/>
              <a:gd name="connsiteX189" fmla="*/ 37068 w 1806696"/>
              <a:gd name="connsiteY189" fmla="*/ 64594 h 257321"/>
              <a:gd name="connsiteX190" fmla="*/ 44408 w 1806696"/>
              <a:gd name="connsiteY190" fmla="*/ 51165 h 257321"/>
              <a:gd name="connsiteX191" fmla="*/ 43315 w 1806696"/>
              <a:gd name="connsiteY191" fmla="*/ 45075 h 257321"/>
              <a:gd name="connsiteX192" fmla="*/ 40035 w 1806696"/>
              <a:gd name="connsiteY192" fmla="*/ 37735 h 257321"/>
              <a:gd name="connsiteX193" fmla="*/ 37381 w 1806696"/>
              <a:gd name="connsiteY193" fmla="*/ 31020 h 257321"/>
              <a:gd name="connsiteX194" fmla="*/ 198690 w 1806696"/>
              <a:gd name="connsiteY194" fmla="*/ 44918 h 257321"/>
              <a:gd name="connsiteX195" fmla="*/ 196505 w 1806696"/>
              <a:gd name="connsiteY195" fmla="*/ 47105 h 257321"/>
              <a:gd name="connsiteX196" fmla="*/ 198378 w 1806696"/>
              <a:gd name="connsiteY196" fmla="*/ 50540 h 257321"/>
              <a:gd name="connsiteX197" fmla="*/ 200408 w 1806696"/>
              <a:gd name="connsiteY197" fmla="*/ 48978 h 257321"/>
              <a:gd name="connsiteX198" fmla="*/ 198690 w 1806696"/>
              <a:gd name="connsiteY198" fmla="*/ 44918 h 257321"/>
              <a:gd name="connsiteX199" fmla="*/ 45189 w 1806696"/>
              <a:gd name="connsiteY199" fmla="*/ 18372 h 257321"/>
              <a:gd name="connsiteX200" fmla="*/ 35820 w 1806696"/>
              <a:gd name="connsiteY200" fmla="*/ 21963 h 257321"/>
              <a:gd name="connsiteX201" fmla="*/ 34727 w 1806696"/>
              <a:gd name="connsiteY201" fmla="*/ 24462 h 257321"/>
              <a:gd name="connsiteX202" fmla="*/ 37850 w 1806696"/>
              <a:gd name="connsiteY202" fmla="*/ 25087 h 257321"/>
              <a:gd name="connsiteX203" fmla="*/ 45189 w 1806696"/>
              <a:gd name="connsiteY203" fmla="*/ 18372 h 257321"/>
              <a:gd name="connsiteX204" fmla="*/ 384912 w 1806696"/>
              <a:gd name="connsiteY204" fmla="*/ 66794 h 257321"/>
              <a:gd name="connsiteX205" fmla="*/ 364719 w 1806696"/>
              <a:gd name="connsiteY205" fmla="*/ 73953 h 257321"/>
              <a:gd name="connsiteX206" fmla="*/ 363984 w 1806696"/>
              <a:gd name="connsiteY206" fmla="*/ 76340 h 257321"/>
              <a:gd name="connsiteX207" fmla="*/ 376651 w 1806696"/>
              <a:gd name="connsiteY207" fmla="*/ 85885 h 257321"/>
              <a:gd name="connsiteX208" fmla="*/ 380506 w 1806696"/>
              <a:gd name="connsiteY208" fmla="*/ 93963 h 257321"/>
              <a:gd name="connsiteX209" fmla="*/ 381424 w 1806696"/>
              <a:gd name="connsiteY209" fmla="*/ 91943 h 257321"/>
              <a:gd name="connsiteX210" fmla="*/ 384728 w 1806696"/>
              <a:gd name="connsiteY210" fmla="*/ 91760 h 257321"/>
              <a:gd name="connsiteX211" fmla="*/ 384912 w 1806696"/>
              <a:gd name="connsiteY211" fmla="*/ 66794 h 257321"/>
              <a:gd name="connsiteX212" fmla="*/ 299549 w 1806696"/>
              <a:gd name="connsiteY212" fmla="*/ 51740 h 257321"/>
              <a:gd name="connsiteX213" fmla="*/ 294410 w 1806696"/>
              <a:gd name="connsiteY213" fmla="*/ 58900 h 257321"/>
              <a:gd name="connsiteX214" fmla="*/ 295878 w 1806696"/>
              <a:gd name="connsiteY214" fmla="*/ 65325 h 257321"/>
              <a:gd name="connsiteX215" fmla="*/ 290371 w 1806696"/>
              <a:gd name="connsiteY215" fmla="*/ 71750 h 257321"/>
              <a:gd name="connsiteX216" fmla="*/ 279724 w 1806696"/>
              <a:gd name="connsiteY216" fmla="*/ 82398 h 257321"/>
              <a:gd name="connsiteX217" fmla="*/ 279356 w 1806696"/>
              <a:gd name="connsiteY217" fmla="*/ 102407 h 257321"/>
              <a:gd name="connsiteX218" fmla="*/ 280642 w 1806696"/>
              <a:gd name="connsiteY218" fmla="*/ 108282 h 257321"/>
              <a:gd name="connsiteX219" fmla="*/ 285965 w 1806696"/>
              <a:gd name="connsiteY219" fmla="*/ 104977 h 257321"/>
              <a:gd name="connsiteX220" fmla="*/ 294409 w 1806696"/>
              <a:gd name="connsiteY220" fmla="*/ 97451 h 257321"/>
              <a:gd name="connsiteX221" fmla="*/ 301201 w 1806696"/>
              <a:gd name="connsiteY221" fmla="*/ 99654 h 257321"/>
              <a:gd name="connsiteX222" fmla="*/ 311298 w 1806696"/>
              <a:gd name="connsiteY222" fmla="*/ 101306 h 257321"/>
              <a:gd name="connsiteX223" fmla="*/ 318274 w 1806696"/>
              <a:gd name="connsiteY223" fmla="*/ 95432 h 257321"/>
              <a:gd name="connsiteX224" fmla="*/ 326352 w 1806696"/>
              <a:gd name="connsiteY224" fmla="*/ 94147 h 257321"/>
              <a:gd name="connsiteX225" fmla="*/ 330574 w 1806696"/>
              <a:gd name="connsiteY225" fmla="*/ 91393 h 257321"/>
              <a:gd name="connsiteX226" fmla="*/ 325801 w 1806696"/>
              <a:gd name="connsiteY226" fmla="*/ 87354 h 257321"/>
              <a:gd name="connsiteX227" fmla="*/ 320110 w 1806696"/>
              <a:gd name="connsiteY227" fmla="*/ 89924 h 257321"/>
              <a:gd name="connsiteX228" fmla="*/ 313685 w 1806696"/>
              <a:gd name="connsiteY228" fmla="*/ 84233 h 257321"/>
              <a:gd name="connsiteX229" fmla="*/ 310197 w 1806696"/>
              <a:gd name="connsiteY229" fmla="*/ 77257 h 257321"/>
              <a:gd name="connsiteX230" fmla="*/ 316989 w 1806696"/>
              <a:gd name="connsiteY230" fmla="*/ 79460 h 257321"/>
              <a:gd name="connsiteX231" fmla="*/ 314419 w 1806696"/>
              <a:gd name="connsiteY231" fmla="*/ 73402 h 257321"/>
              <a:gd name="connsiteX232" fmla="*/ 313685 w 1806696"/>
              <a:gd name="connsiteY232" fmla="*/ 70098 h 257321"/>
              <a:gd name="connsiteX233" fmla="*/ 299549 w 1806696"/>
              <a:gd name="connsiteY233" fmla="*/ 51740 h 257321"/>
              <a:gd name="connsiteX234" fmla="*/ 1662852 w 1806696"/>
              <a:gd name="connsiteY234" fmla="*/ 244162 h 257321"/>
              <a:gd name="connsiteX235" fmla="*/ 1661447 w 1806696"/>
              <a:gd name="connsiteY235" fmla="*/ 247754 h 257321"/>
              <a:gd name="connsiteX236" fmla="*/ 1669879 w 1806696"/>
              <a:gd name="connsiteY236" fmla="*/ 250252 h 257321"/>
              <a:gd name="connsiteX237" fmla="*/ 1662852 w 1806696"/>
              <a:gd name="connsiteY237" fmla="*/ 244162 h 257321"/>
              <a:gd name="connsiteX238" fmla="*/ 527183 w 1806696"/>
              <a:gd name="connsiteY238" fmla="*/ 78910 h 257321"/>
              <a:gd name="connsiteX239" fmla="*/ 516902 w 1806696"/>
              <a:gd name="connsiteY239" fmla="*/ 85151 h 257321"/>
              <a:gd name="connsiteX240" fmla="*/ 512129 w 1806696"/>
              <a:gd name="connsiteY240" fmla="*/ 92311 h 257321"/>
              <a:gd name="connsiteX241" fmla="*/ 518921 w 1806696"/>
              <a:gd name="connsiteY241" fmla="*/ 98002 h 257321"/>
              <a:gd name="connsiteX242" fmla="*/ 527917 w 1806696"/>
              <a:gd name="connsiteY242" fmla="*/ 91760 h 257321"/>
              <a:gd name="connsiteX243" fmla="*/ 527183 w 1806696"/>
              <a:gd name="connsiteY243" fmla="*/ 78910 h 257321"/>
              <a:gd name="connsiteX244" fmla="*/ 133105 w 1806696"/>
              <a:gd name="connsiteY244" fmla="*/ 21651 h 257321"/>
              <a:gd name="connsiteX245" fmla="*/ 130137 w 1806696"/>
              <a:gd name="connsiteY245" fmla="*/ 25087 h 257321"/>
              <a:gd name="connsiteX246" fmla="*/ 138882 w 1806696"/>
              <a:gd name="connsiteY246" fmla="*/ 33363 h 257321"/>
              <a:gd name="connsiteX247" fmla="*/ 140913 w 1806696"/>
              <a:gd name="connsiteY247" fmla="*/ 30708 h 257321"/>
              <a:gd name="connsiteX248" fmla="*/ 133105 w 1806696"/>
              <a:gd name="connsiteY248" fmla="*/ 21651 h 257321"/>
              <a:gd name="connsiteX249" fmla="*/ 177766 w 1806696"/>
              <a:gd name="connsiteY249" fmla="*/ 26961 h 257321"/>
              <a:gd name="connsiteX250" fmla="*/ 163243 w 1806696"/>
              <a:gd name="connsiteY250" fmla="*/ 40390 h 257321"/>
              <a:gd name="connsiteX251" fmla="*/ 164023 w 1806696"/>
              <a:gd name="connsiteY251" fmla="*/ 43825 h 257321"/>
              <a:gd name="connsiteX252" fmla="*/ 168083 w 1806696"/>
              <a:gd name="connsiteY252" fmla="*/ 50696 h 257321"/>
              <a:gd name="connsiteX253" fmla="*/ 178234 w 1806696"/>
              <a:gd name="connsiteY253" fmla="*/ 46324 h 257321"/>
              <a:gd name="connsiteX254" fmla="*/ 180733 w 1806696"/>
              <a:gd name="connsiteY254" fmla="*/ 44450 h 257321"/>
              <a:gd name="connsiteX255" fmla="*/ 181669 w 1806696"/>
              <a:gd name="connsiteY255" fmla="*/ 32582 h 257321"/>
              <a:gd name="connsiteX256" fmla="*/ 180888 w 1806696"/>
              <a:gd name="connsiteY256" fmla="*/ 29147 h 257321"/>
              <a:gd name="connsiteX257" fmla="*/ 177766 w 1806696"/>
              <a:gd name="connsiteY257" fmla="*/ 26961 h 257321"/>
              <a:gd name="connsiteX258" fmla="*/ 1647081 w 1806696"/>
              <a:gd name="connsiteY258" fmla="*/ 231435 h 257321"/>
              <a:gd name="connsiteX259" fmla="*/ 1638804 w 1806696"/>
              <a:gd name="connsiteY259" fmla="*/ 232606 h 257321"/>
              <a:gd name="connsiteX260" fmla="*/ 1631465 w 1806696"/>
              <a:gd name="connsiteY260" fmla="*/ 234168 h 257321"/>
              <a:gd name="connsiteX261" fmla="*/ 1628499 w 1806696"/>
              <a:gd name="connsiteY261" fmla="*/ 233856 h 257321"/>
              <a:gd name="connsiteX262" fmla="*/ 1627874 w 1806696"/>
              <a:gd name="connsiteY262" fmla="*/ 235886 h 257321"/>
              <a:gd name="connsiteX263" fmla="*/ 1630216 w 1806696"/>
              <a:gd name="connsiteY263" fmla="*/ 237447 h 257321"/>
              <a:gd name="connsiteX264" fmla="*/ 1639585 w 1806696"/>
              <a:gd name="connsiteY264" fmla="*/ 244943 h 257321"/>
              <a:gd name="connsiteX265" fmla="*/ 1643177 w 1806696"/>
              <a:gd name="connsiteY265" fmla="*/ 247441 h 257321"/>
              <a:gd name="connsiteX266" fmla="*/ 1655201 w 1806696"/>
              <a:gd name="connsiteY266" fmla="*/ 237760 h 257321"/>
              <a:gd name="connsiteX267" fmla="*/ 1656606 w 1806696"/>
              <a:gd name="connsiteY267" fmla="*/ 236042 h 257321"/>
              <a:gd name="connsiteX268" fmla="*/ 1655825 w 1806696"/>
              <a:gd name="connsiteY268" fmla="*/ 234012 h 257321"/>
              <a:gd name="connsiteX269" fmla="*/ 1647081 w 1806696"/>
              <a:gd name="connsiteY269" fmla="*/ 231435 h 257321"/>
              <a:gd name="connsiteX270" fmla="*/ 1150289 w 1806696"/>
              <a:gd name="connsiteY270" fmla="*/ 159298 h 257321"/>
              <a:gd name="connsiteX271" fmla="*/ 1127498 w 1806696"/>
              <a:gd name="connsiteY271" fmla="*/ 168826 h 257321"/>
              <a:gd name="connsiteX272" fmla="*/ 1133102 w 1806696"/>
              <a:gd name="connsiteY272" fmla="*/ 175738 h 257321"/>
              <a:gd name="connsiteX273" fmla="*/ 1147674 w 1806696"/>
              <a:gd name="connsiteY273" fmla="*/ 171815 h 257321"/>
              <a:gd name="connsiteX274" fmla="*/ 1153465 w 1806696"/>
              <a:gd name="connsiteY274" fmla="*/ 160046 h 257321"/>
              <a:gd name="connsiteX275" fmla="*/ 1150289 w 1806696"/>
              <a:gd name="connsiteY275" fmla="*/ 159298 h 257321"/>
              <a:gd name="connsiteX276" fmla="*/ 92036 w 1806696"/>
              <a:gd name="connsiteY276" fmla="*/ 5879 h 257321"/>
              <a:gd name="connsiteX277" fmla="*/ 84541 w 1806696"/>
              <a:gd name="connsiteY277" fmla="*/ 8846 h 257321"/>
              <a:gd name="connsiteX278" fmla="*/ 88287 w 1806696"/>
              <a:gd name="connsiteY278" fmla="*/ 11657 h 257321"/>
              <a:gd name="connsiteX279" fmla="*/ 96408 w 1806696"/>
              <a:gd name="connsiteY279" fmla="*/ 8534 h 257321"/>
              <a:gd name="connsiteX280" fmla="*/ 92036 w 1806696"/>
              <a:gd name="connsiteY280" fmla="*/ 5879 h 257321"/>
              <a:gd name="connsiteX281" fmla="*/ 408410 w 1806696"/>
              <a:gd name="connsiteY281" fmla="*/ 49354 h 257321"/>
              <a:gd name="connsiteX282" fmla="*/ 388767 w 1806696"/>
              <a:gd name="connsiteY282" fmla="*/ 60001 h 257321"/>
              <a:gd name="connsiteX283" fmla="*/ 389134 w 1806696"/>
              <a:gd name="connsiteY283" fmla="*/ 197132 h 257321"/>
              <a:gd name="connsiteX284" fmla="*/ 408042 w 1806696"/>
              <a:gd name="connsiteY284" fmla="*/ 207780 h 257321"/>
              <a:gd name="connsiteX285" fmla="*/ 419975 w 1806696"/>
              <a:gd name="connsiteY285" fmla="*/ 193278 h 257321"/>
              <a:gd name="connsiteX286" fmla="*/ 420341 w 1806696"/>
              <a:gd name="connsiteY286" fmla="*/ 131963 h 257321"/>
              <a:gd name="connsiteX287" fmla="*/ 419791 w 1806696"/>
              <a:gd name="connsiteY287" fmla="*/ 64040 h 257321"/>
              <a:gd name="connsiteX288" fmla="*/ 408410 w 1806696"/>
              <a:gd name="connsiteY288" fmla="*/ 49354 h 257321"/>
              <a:gd name="connsiteX289" fmla="*/ 594761 w 1806696"/>
              <a:gd name="connsiteY289" fmla="*/ 74783 h 257321"/>
              <a:gd name="connsiteX290" fmla="*/ 586953 w 1806696"/>
              <a:gd name="connsiteY290" fmla="*/ 79780 h 257321"/>
              <a:gd name="connsiteX291" fmla="*/ 593200 w 1806696"/>
              <a:gd name="connsiteY291" fmla="*/ 86963 h 257321"/>
              <a:gd name="connsiteX292" fmla="*/ 601320 w 1806696"/>
              <a:gd name="connsiteY292" fmla="*/ 79311 h 257321"/>
              <a:gd name="connsiteX293" fmla="*/ 594761 w 1806696"/>
              <a:gd name="connsiteY293" fmla="*/ 74783 h 257321"/>
              <a:gd name="connsiteX294" fmla="*/ 181201 w 1806696"/>
              <a:gd name="connsiteY294" fmla="*/ 14624 h 257321"/>
              <a:gd name="connsiteX295" fmla="*/ 176516 w 1806696"/>
              <a:gd name="connsiteY295" fmla="*/ 18060 h 257321"/>
              <a:gd name="connsiteX296" fmla="*/ 180576 w 1806696"/>
              <a:gd name="connsiteY296" fmla="*/ 20402 h 257321"/>
              <a:gd name="connsiteX297" fmla="*/ 183699 w 1806696"/>
              <a:gd name="connsiteY297" fmla="*/ 17903 h 257321"/>
              <a:gd name="connsiteX298" fmla="*/ 181201 w 1806696"/>
              <a:gd name="connsiteY298" fmla="*/ 14624 h 257321"/>
              <a:gd name="connsiteX299" fmla="*/ 141733 w 1806696"/>
              <a:gd name="connsiteY299" fmla="*/ 3459 h 257321"/>
              <a:gd name="connsiteX300" fmla="*/ 182294 w 1806696"/>
              <a:gd name="connsiteY300" fmla="*/ 10564 h 257321"/>
              <a:gd name="connsiteX301" fmla="*/ 200252 w 1806696"/>
              <a:gd name="connsiteY301" fmla="*/ 17123 h 257321"/>
              <a:gd name="connsiteX302" fmla="*/ 234450 w 1806696"/>
              <a:gd name="connsiteY302" fmla="*/ 56006 h 257321"/>
              <a:gd name="connsiteX303" fmla="*/ 237417 w 1806696"/>
              <a:gd name="connsiteY303" fmla="*/ 80054 h 257321"/>
              <a:gd name="connsiteX304" fmla="*/ 237886 w 1806696"/>
              <a:gd name="connsiteY304" fmla="*/ 108630 h 257321"/>
              <a:gd name="connsiteX305" fmla="*/ 232889 w 1806696"/>
              <a:gd name="connsiteY305" fmla="*/ 113315 h 257321"/>
              <a:gd name="connsiteX306" fmla="*/ 142943 w 1806696"/>
              <a:gd name="connsiteY306" fmla="*/ 113315 h 257321"/>
              <a:gd name="connsiteX307" fmla="*/ 137790 w 1806696"/>
              <a:gd name="connsiteY307" fmla="*/ 108006 h 257321"/>
              <a:gd name="connsiteX308" fmla="*/ 136853 w 1806696"/>
              <a:gd name="connsiteY308" fmla="*/ 55225 h 257321"/>
              <a:gd name="connsiteX309" fmla="*/ 126703 w 1806696"/>
              <a:gd name="connsiteY309" fmla="*/ 44762 h 257321"/>
              <a:gd name="connsiteX310" fmla="*/ 106246 w 1806696"/>
              <a:gd name="connsiteY310" fmla="*/ 48666 h 257321"/>
              <a:gd name="connsiteX311" fmla="*/ 102654 w 1806696"/>
              <a:gd name="connsiteY311" fmla="*/ 60534 h 257321"/>
              <a:gd name="connsiteX312" fmla="*/ 102654 w 1806696"/>
              <a:gd name="connsiteY312" fmla="*/ 155946 h 257321"/>
              <a:gd name="connsiteX313" fmla="*/ 103435 w 1806696"/>
              <a:gd name="connsiteY313" fmla="*/ 201231 h 257321"/>
              <a:gd name="connsiteX314" fmla="*/ 121705 w 1806696"/>
              <a:gd name="connsiteY314" fmla="*/ 213099 h 257321"/>
              <a:gd name="connsiteX315" fmla="*/ 136696 w 1806696"/>
              <a:gd name="connsiteY315" fmla="*/ 200450 h 257321"/>
              <a:gd name="connsiteX316" fmla="*/ 137634 w 1806696"/>
              <a:gd name="connsiteY316" fmla="*/ 161411 h 257321"/>
              <a:gd name="connsiteX317" fmla="*/ 147940 w 1806696"/>
              <a:gd name="connsiteY317" fmla="*/ 152042 h 257321"/>
              <a:gd name="connsiteX318" fmla="*/ 231483 w 1806696"/>
              <a:gd name="connsiteY318" fmla="*/ 151886 h 257321"/>
              <a:gd name="connsiteX319" fmla="*/ 237729 w 1806696"/>
              <a:gd name="connsiteY319" fmla="*/ 158132 h 257321"/>
              <a:gd name="connsiteX320" fmla="*/ 237886 w 1806696"/>
              <a:gd name="connsiteY320" fmla="*/ 173435 h 257321"/>
              <a:gd name="connsiteX321" fmla="*/ 230858 w 1806696"/>
              <a:gd name="connsiteY321" fmla="*/ 213255 h 257321"/>
              <a:gd name="connsiteX322" fmla="*/ 186198 w 1806696"/>
              <a:gd name="connsiteY322" fmla="*/ 245111 h 257321"/>
              <a:gd name="connsiteX323" fmla="*/ 100468 w 1806696"/>
              <a:gd name="connsiteY323" fmla="*/ 253856 h 257321"/>
              <a:gd name="connsiteX324" fmla="*/ 46126 w 1806696"/>
              <a:gd name="connsiteY324" fmla="*/ 243550 h 257321"/>
              <a:gd name="connsiteX325" fmla="*/ 3495 w 1806696"/>
              <a:gd name="connsiteY325" fmla="*/ 187333 h 257321"/>
              <a:gd name="connsiteX326" fmla="*/ 1933 w 1806696"/>
              <a:gd name="connsiteY326" fmla="*/ 133303 h 257321"/>
              <a:gd name="connsiteX327" fmla="*/ 59 w 1806696"/>
              <a:gd name="connsiteY327" fmla="*/ 124558 h 257321"/>
              <a:gd name="connsiteX328" fmla="*/ 1464 w 1806696"/>
              <a:gd name="connsiteY328" fmla="*/ 63657 h 257321"/>
              <a:gd name="connsiteX329" fmla="*/ 4744 w 1806696"/>
              <a:gd name="connsiteY329" fmla="*/ 54600 h 257321"/>
              <a:gd name="connsiteX330" fmla="*/ 45033 w 1806696"/>
              <a:gd name="connsiteY330" fmla="*/ 15249 h 257321"/>
              <a:gd name="connsiteX331" fmla="*/ 100468 w 1806696"/>
              <a:gd name="connsiteY331" fmla="*/ 3381 h 257321"/>
              <a:gd name="connsiteX332" fmla="*/ 141733 w 1806696"/>
              <a:gd name="connsiteY332" fmla="*/ 3459 h 257321"/>
              <a:gd name="connsiteX333" fmla="*/ 1682587 w 1806696"/>
              <a:gd name="connsiteY333" fmla="*/ 221402 h 257321"/>
              <a:gd name="connsiteX334" fmla="*/ 1675033 w 1806696"/>
              <a:gd name="connsiteY334" fmla="*/ 226360 h 257321"/>
              <a:gd name="connsiteX335" fmla="*/ 1660823 w 1806696"/>
              <a:gd name="connsiteY335" fmla="*/ 238853 h 257321"/>
              <a:gd name="connsiteX336" fmla="*/ 1672377 w 1806696"/>
              <a:gd name="connsiteY336" fmla="*/ 240727 h 257321"/>
              <a:gd name="connsiteX337" fmla="*/ 1690024 w 1806696"/>
              <a:gd name="connsiteY337" fmla="*/ 243694 h 257321"/>
              <a:gd name="connsiteX338" fmla="*/ 1700798 w 1806696"/>
              <a:gd name="connsiteY338" fmla="*/ 244630 h 257321"/>
              <a:gd name="connsiteX339" fmla="*/ 1697363 w 1806696"/>
              <a:gd name="connsiteY339" fmla="*/ 240258 h 257321"/>
              <a:gd name="connsiteX340" fmla="*/ 1696738 w 1806696"/>
              <a:gd name="connsiteY340" fmla="*/ 238228 h 257321"/>
              <a:gd name="connsiteX341" fmla="*/ 1690649 w 1806696"/>
              <a:gd name="connsiteY341" fmla="*/ 228703 h 257321"/>
              <a:gd name="connsiteX342" fmla="*/ 1689087 w 1806696"/>
              <a:gd name="connsiteY342" fmla="*/ 227453 h 257321"/>
              <a:gd name="connsiteX343" fmla="*/ 1682587 w 1806696"/>
              <a:gd name="connsiteY343" fmla="*/ 221402 h 257321"/>
              <a:gd name="connsiteX344" fmla="*/ 1707357 w 1806696"/>
              <a:gd name="connsiteY344" fmla="*/ 222300 h 257321"/>
              <a:gd name="connsiteX345" fmla="*/ 1699861 w 1806696"/>
              <a:gd name="connsiteY345" fmla="*/ 227453 h 257321"/>
              <a:gd name="connsiteX346" fmla="*/ 1704390 w 1806696"/>
              <a:gd name="connsiteY346" fmla="*/ 233075 h 257321"/>
              <a:gd name="connsiteX347" fmla="*/ 1708607 w 1806696"/>
              <a:gd name="connsiteY347" fmla="*/ 231357 h 257321"/>
              <a:gd name="connsiteX348" fmla="*/ 1708450 w 1806696"/>
              <a:gd name="connsiteY348" fmla="*/ 228234 h 257321"/>
              <a:gd name="connsiteX349" fmla="*/ 1707357 w 1806696"/>
              <a:gd name="connsiteY349" fmla="*/ 222300 h 257321"/>
              <a:gd name="connsiteX350" fmla="*/ 462748 w 1806696"/>
              <a:gd name="connsiteY350" fmla="*/ 42745 h 257321"/>
              <a:gd name="connsiteX351" fmla="*/ 459076 w 1806696"/>
              <a:gd name="connsiteY351" fmla="*/ 42745 h 257321"/>
              <a:gd name="connsiteX352" fmla="*/ 454854 w 1806696"/>
              <a:gd name="connsiteY352" fmla="*/ 52658 h 257321"/>
              <a:gd name="connsiteX353" fmla="*/ 450448 w 1806696"/>
              <a:gd name="connsiteY353" fmla="*/ 57798 h 257321"/>
              <a:gd name="connsiteX354" fmla="*/ 432641 w 1806696"/>
              <a:gd name="connsiteY354" fmla="*/ 64224 h 257321"/>
              <a:gd name="connsiteX355" fmla="*/ 428052 w 1806696"/>
              <a:gd name="connsiteY355" fmla="*/ 83866 h 257321"/>
              <a:gd name="connsiteX356" fmla="*/ 444023 w 1806696"/>
              <a:gd name="connsiteY356" fmla="*/ 94146 h 257321"/>
              <a:gd name="connsiteX357" fmla="*/ 449162 w 1806696"/>
              <a:gd name="connsiteY357" fmla="*/ 89741 h 257321"/>
              <a:gd name="connsiteX358" fmla="*/ 458893 w 1806696"/>
              <a:gd name="connsiteY358" fmla="*/ 70282 h 257321"/>
              <a:gd name="connsiteX359" fmla="*/ 460728 w 1806696"/>
              <a:gd name="connsiteY359" fmla="*/ 68813 h 257321"/>
              <a:gd name="connsiteX360" fmla="*/ 464584 w 1806696"/>
              <a:gd name="connsiteY360" fmla="*/ 60552 h 257321"/>
              <a:gd name="connsiteX361" fmla="*/ 465685 w 1806696"/>
              <a:gd name="connsiteY361" fmla="*/ 54310 h 257321"/>
              <a:gd name="connsiteX362" fmla="*/ 462748 w 1806696"/>
              <a:gd name="connsiteY362" fmla="*/ 42745 h 257321"/>
              <a:gd name="connsiteX363" fmla="*/ 1775441 w 1806696"/>
              <a:gd name="connsiteY363" fmla="*/ 228078 h 257321"/>
              <a:gd name="connsiteX364" fmla="*/ 1767790 w 1806696"/>
              <a:gd name="connsiteY364" fmla="*/ 233075 h 257321"/>
              <a:gd name="connsiteX365" fmla="*/ 1768258 w 1806696"/>
              <a:gd name="connsiteY365" fmla="*/ 236042 h 257321"/>
              <a:gd name="connsiteX366" fmla="*/ 1772786 w 1806696"/>
              <a:gd name="connsiteY366" fmla="*/ 231201 h 257321"/>
              <a:gd name="connsiteX367" fmla="*/ 1775441 w 1806696"/>
              <a:gd name="connsiteY367" fmla="*/ 228078 h 257321"/>
              <a:gd name="connsiteX368" fmla="*/ 787614 w 1806696"/>
              <a:gd name="connsiteY368" fmla="*/ 82591 h 257321"/>
              <a:gd name="connsiteX369" fmla="*/ 779338 w 1806696"/>
              <a:gd name="connsiteY369" fmla="*/ 89774 h 257321"/>
              <a:gd name="connsiteX370" fmla="*/ 787614 w 1806696"/>
              <a:gd name="connsiteY370" fmla="*/ 82591 h 257321"/>
              <a:gd name="connsiteX371" fmla="*/ 1507225 w 1806696"/>
              <a:gd name="connsiteY371" fmla="*/ 176944 h 257321"/>
              <a:gd name="connsiteX372" fmla="*/ 1504414 w 1806696"/>
              <a:gd name="connsiteY372" fmla="*/ 180224 h 257321"/>
              <a:gd name="connsiteX373" fmla="*/ 1506132 w 1806696"/>
              <a:gd name="connsiteY373" fmla="*/ 181941 h 257321"/>
              <a:gd name="connsiteX374" fmla="*/ 1508943 w 1806696"/>
              <a:gd name="connsiteY374" fmla="*/ 178506 h 257321"/>
              <a:gd name="connsiteX375" fmla="*/ 1507225 w 1806696"/>
              <a:gd name="connsiteY375" fmla="*/ 176944 h 257321"/>
              <a:gd name="connsiteX376" fmla="*/ 1777841 w 1806696"/>
              <a:gd name="connsiteY376" fmla="*/ 215234 h 257321"/>
              <a:gd name="connsiteX377" fmla="*/ 1766853 w 1806696"/>
              <a:gd name="connsiteY377" fmla="*/ 220270 h 257321"/>
              <a:gd name="connsiteX378" fmla="*/ 1784498 w 1806696"/>
              <a:gd name="connsiteY378" fmla="*/ 225892 h 257321"/>
              <a:gd name="connsiteX379" fmla="*/ 1787309 w 1806696"/>
              <a:gd name="connsiteY379" fmla="*/ 225736 h 257321"/>
              <a:gd name="connsiteX380" fmla="*/ 1787309 w 1806696"/>
              <a:gd name="connsiteY380" fmla="*/ 223081 h 257321"/>
              <a:gd name="connsiteX381" fmla="*/ 1777841 w 1806696"/>
              <a:gd name="connsiteY381" fmla="*/ 215234 h 257321"/>
              <a:gd name="connsiteX382" fmla="*/ 1630996 w 1806696"/>
              <a:gd name="connsiteY382" fmla="*/ 193411 h 257321"/>
              <a:gd name="connsiteX383" fmla="*/ 1629435 w 1806696"/>
              <a:gd name="connsiteY383" fmla="*/ 193724 h 257321"/>
              <a:gd name="connsiteX384" fmla="*/ 1628342 w 1806696"/>
              <a:gd name="connsiteY384" fmla="*/ 197471 h 257321"/>
              <a:gd name="connsiteX385" fmla="*/ 1625063 w 1806696"/>
              <a:gd name="connsiteY385" fmla="*/ 199033 h 257321"/>
              <a:gd name="connsiteX386" fmla="*/ 1619285 w 1806696"/>
              <a:gd name="connsiteY386" fmla="*/ 200126 h 257321"/>
              <a:gd name="connsiteX387" fmla="*/ 1607574 w 1806696"/>
              <a:gd name="connsiteY387" fmla="*/ 207465 h 257321"/>
              <a:gd name="connsiteX388" fmla="*/ 1607417 w 1806696"/>
              <a:gd name="connsiteY388" fmla="*/ 207465 h 257321"/>
              <a:gd name="connsiteX389" fmla="*/ 1601795 w 1806696"/>
              <a:gd name="connsiteY389" fmla="*/ 197627 h 257321"/>
              <a:gd name="connsiteX390" fmla="*/ 1597110 w 1806696"/>
              <a:gd name="connsiteY390" fmla="*/ 211057 h 257321"/>
              <a:gd name="connsiteX391" fmla="*/ 1600390 w 1806696"/>
              <a:gd name="connsiteY391" fmla="*/ 211681 h 257321"/>
              <a:gd name="connsiteX392" fmla="*/ 1607574 w 1806696"/>
              <a:gd name="connsiteY392" fmla="*/ 207465 h 257321"/>
              <a:gd name="connsiteX393" fmla="*/ 1607574 w 1806696"/>
              <a:gd name="connsiteY393" fmla="*/ 207621 h 257321"/>
              <a:gd name="connsiteX394" fmla="*/ 1607729 w 1806696"/>
              <a:gd name="connsiteY394" fmla="*/ 207621 h 257321"/>
              <a:gd name="connsiteX395" fmla="*/ 1613039 w 1806696"/>
              <a:gd name="connsiteY395" fmla="*/ 213087 h 257321"/>
              <a:gd name="connsiteX396" fmla="*/ 1625375 w 1806696"/>
              <a:gd name="connsiteY396" fmla="*/ 215117 h 257321"/>
              <a:gd name="connsiteX397" fmla="*/ 1631778 w 1806696"/>
              <a:gd name="connsiteY397" fmla="*/ 201844 h 257321"/>
              <a:gd name="connsiteX398" fmla="*/ 1633963 w 1806696"/>
              <a:gd name="connsiteY398" fmla="*/ 194192 h 257321"/>
              <a:gd name="connsiteX399" fmla="*/ 1630996 w 1806696"/>
              <a:gd name="connsiteY399" fmla="*/ 193411 h 257321"/>
              <a:gd name="connsiteX400" fmla="*/ 461462 w 1806696"/>
              <a:gd name="connsiteY400" fmla="*/ 24938 h 257321"/>
              <a:gd name="connsiteX401" fmla="*/ 457057 w 1806696"/>
              <a:gd name="connsiteY401" fmla="*/ 30813 h 257321"/>
              <a:gd name="connsiteX402" fmla="*/ 460177 w 1806696"/>
              <a:gd name="connsiteY402" fmla="*/ 34301 h 257321"/>
              <a:gd name="connsiteX403" fmla="*/ 463666 w 1806696"/>
              <a:gd name="connsiteY403" fmla="*/ 29711 h 257321"/>
              <a:gd name="connsiteX404" fmla="*/ 461462 w 1806696"/>
              <a:gd name="connsiteY404" fmla="*/ 24938 h 257321"/>
              <a:gd name="connsiteX405" fmla="*/ 1258445 w 1806696"/>
              <a:gd name="connsiteY405" fmla="*/ 137867 h 257321"/>
              <a:gd name="connsiteX406" fmla="*/ 1254854 w 1806696"/>
              <a:gd name="connsiteY406" fmla="*/ 141147 h 257321"/>
              <a:gd name="connsiteX407" fmla="*/ 1260476 w 1806696"/>
              <a:gd name="connsiteY407" fmla="*/ 146768 h 257321"/>
              <a:gd name="connsiteX408" fmla="*/ 1262193 w 1806696"/>
              <a:gd name="connsiteY408" fmla="*/ 143957 h 257321"/>
              <a:gd name="connsiteX409" fmla="*/ 1258445 w 1806696"/>
              <a:gd name="connsiteY409" fmla="*/ 137867 h 257321"/>
              <a:gd name="connsiteX410" fmla="*/ 386748 w 1806696"/>
              <a:gd name="connsiteY410" fmla="*/ 11904 h 257321"/>
              <a:gd name="connsiteX411" fmla="*/ 380139 w 1806696"/>
              <a:gd name="connsiteY411" fmla="*/ 19247 h 257321"/>
              <a:gd name="connsiteX412" fmla="*/ 390787 w 1806696"/>
              <a:gd name="connsiteY412" fmla="*/ 24571 h 257321"/>
              <a:gd name="connsiteX413" fmla="*/ 393172 w 1806696"/>
              <a:gd name="connsiteY413" fmla="*/ 21634 h 257321"/>
              <a:gd name="connsiteX414" fmla="*/ 386748 w 1806696"/>
              <a:gd name="connsiteY414" fmla="*/ 11904 h 257321"/>
              <a:gd name="connsiteX415" fmla="*/ 714689 w 1806696"/>
              <a:gd name="connsiteY415" fmla="*/ 58855 h 257321"/>
              <a:gd name="connsiteX416" fmla="*/ 715158 w 1806696"/>
              <a:gd name="connsiteY416" fmla="*/ 66507 h 257321"/>
              <a:gd name="connsiteX417" fmla="*/ 721092 w 1806696"/>
              <a:gd name="connsiteY417" fmla="*/ 70254 h 257321"/>
              <a:gd name="connsiteX418" fmla="*/ 725776 w 1806696"/>
              <a:gd name="connsiteY418" fmla="*/ 70567 h 257321"/>
              <a:gd name="connsiteX419" fmla="*/ 726869 w 1806696"/>
              <a:gd name="connsiteY419" fmla="*/ 63539 h 257321"/>
              <a:gd name="connsiteX420" fmla="*/ 721560 w 1806696"/>
              <a:gd name="connsiteY420" fmla="*/ 61041 h 257321"/>
              <a:gd name="connsiteX421" fmla="*/ 714689 w 1806696"/>
              <a:gd name="connsiteY421" fmla="*/ 58855 h 257321"/>
              <a:gd name="connsiteX422" fmla="*/ 480371 w 1806696"/>
              <a:gd name="connsiteY422" fmla="*/ 23286 h 257321"/>
              <a:gd name="connsiteX423" fmla="*/ 487530 w 1806696"/>
              <a:gd name="connsiteY423" fmla="*/ 29895 h 257321"/>
              <a:gd name="connsiteX424" fmla="*/ 489734 w 1806696"/>
              <a:gd name="connsiteY424" fmla="*/ 27876 h 257321"/>
              <a:gd name="connsiteX425" fmla="*/ 480371 w 1806696"/>
              <a:gd name="connsiteY425" fmla="*/ 23286 h 257321"/>
              <a:gd name="connsiteX426" fmla="*/ 808071 w 1806696"/>
              <a:gd name="connsiteY426" fmla="*/ 70254 h 257321"/>
              <a:gd name="connsiteX427" fmla="*/ 804947 w 1806696"/>
              <a:gd name="connsiteY427" fmla="*/ 71972 h 257321"/>
              <a:gd name="connsiteX428" fmla="*/ 797140 w 1806696"/>
              <a:gd name="connsiteY428" fmla="*/ 78999 h 257321"/>
              <a:gd name="connsiteX429" fmla="*/ 799794 w 1806696"/>
              <a:gd name="connsiteY429" fmla="*/ 88056 h 257321"/>
              <a:gd name="connsiteX430" fmla="*/ 806821 w 1806696"/>
              <a:gd name="connsiteY430" fmla="*/ 84152 h 257321"/>
              <a:gd name="connsiteX431" fmla="*/ 808852 w 1806696"/>
              <a:gd name="connsiteY431" fmla="*/ 73690 h 257321"/>
              <a:gd name="connsiteX432" fmla="*/ 808071 w 1806696"/>
              <a:gd name="connsiteY432" fmla="*/ 70254 h 257321"/>
              <a:gd name="connsiteX433" fmla="*/ 1222373 w 1806696"/>
              <a:gd name="connsiteY433" fmla="*/ 129435 h 257321"/>
              <a:gd name="connsiteX434" fmla="*/ 1219094 w 1806696"/>
              <a:gd name="connsiteY434" fmla="*/ 133807 h 257321"/>
              <a:gd name="connsiteX435" fmla="*/ 1220656 w 1806696"/>
              <a:gd name="connsiteY435" fmla="*/ 144426 h 257321"/>
              <a:gd name="connsiteX436" fmla="*/ 1226589 w 1806696"/>
              <a:gd name="connsiteY436" fmla="*/ 135369 h 257321"/>
              <a:gd name="connsiteX437" fmla="*/ 1222373 w 1806696"/>
              <a:gd name="connsiteY437" fmla="*/ 129435 h 257321"/>
              <a:gd name="connsiteX438" fmla="*/ 1769819 w 1806696"/>
              <a:gd name="connsiteY438" fmla="*/ 205435 h 257321"/>
              <a:gd name="connsiteX439" fmla="*/ 1766384 w 1806696"/>
              <a:gd name="connsiteY439" fmla="*/ 208246 h 257321"/>
              <a:gd name="connsiteX440" fmla="*/ 1770288 w 1806696"/>
              <a:gd name="connsiteY440" fmla="*/ 210276 h 257321"/>
              <a:gd name="connsiteX441" fmla="*/ 1772942 w 1806696"/>
              <a:gd name="connsiteY441" fmla="*/ 207465 h 257321"/>
              <a:gd name="connsiteX442" fmla="*/ 1769819 w 1806696"/>
              <a:gd name="connsiteY442" fmla="*/ 205435 h 257321"/>
              <a:gd name="connsiteX443" fmla="*/ 1714852 w 1806696"/>
              <a:gd name="connsiteY443" fmla="*/ 196847 h 257321"/>
              <a:gd name="connsiteX444" fmla="*/ 1712979 w 1806696"/>
              <a:gd name="connsiteY444" fmla="*/ 207778 h 257321"/>
              <a:gd name="connsiteX445" fmla="*/ 1720943 w 1806696"/>
              <a:gd name="connsiteY445" fmla="*/ 223237 h 257321"/>
              <a:gd name="connsiteX446" fmla="*/ 1729531 w 1806696"/>
              <a:gd name="connsiteY446" fmla="*/ 219489 h 257321"/>
              <a:gd name="connsiteX447" fmla="*/ 1726408 w 1806696"/>
              <a:gd name="connsiteY447" fmla="*/ 210432 h 257321"/>
              <a:gd name="connsiteX448" fmla="*/ 1722504 w 1806696"/>
              <a:gd name="connsiteY448" fmla="*/ 207153 h 257321"/>
              <a:gd name="connsiteX449" fmla="*/ 1726565 w 1806696"/>
              <a:gd name="connsiteY449" fmla="*/ 206060 h 257321"/>
              <a:gd name="connsiteX450" fmla="*/ 1729063 w 1806696"/>
              <a:gd name="connsiteY450" fmla="*/ 204498 h 257321"/>
              <a:gd name="connsiteX451" fmla="*/ 1727033 w 1806696"/>
              <a:gd name="connsiteY451" fmla="*/ 202156 h 257321"/>
              <a:gd name="connsiteX452" fmla="*/ 1714852 w 1806696"/>
              <a:gd name="connsiteY452" fmla="*/ 196847 h 257321"/>
              <a:gd name="connsiteX453" fmla="*/ 441820 w 1806696"/>
              <a:gd name="connsiteY453" fmla="*/ 10436 h 257321"/>
              <a:gd name="connsiteX454" fmla="*/ 493772 w 1806696"/>
              <a:gd name="connsiteY454" fmla="*/ 25306 h 257321"/>
              <a:gd name="connsiteX455" fmla="*/ 531221 w 1806696"/>
              <a:gd name="connsiteY455" fmla="*/ 74504 h 257321"/>
              <a:gd name="connsiteX456" fmla="*/ 532322 w 1806696"/>
              <a:gd name="connsiteY456" fmla="*/ 85885 h 257321"/>
              <a:gd name="connsiteX457" fmla="*/ 532139 w 1806696"/>
              <a:gd name="connsiteY457" fmla="*/ 166292 h 257321"/>
              <a:gd name="connsiteX458" fmla="*/ 530670 w 1806696"/>
              <a:gd name="connsiteY458" fmla="*/ 177857 h 257321"/>
              <a:gd name="connsiteX459" fmla="*/ 530670 w 1806696"/>
              <a:gd name="connsiteY459" fmla="*/ 178958 h 257321"/>
              <a:gd name="connsiteX460" fmla="*/ 527366 w 1806696"/>
              <a:gd name="connsiteY460" fmla="*/ 196031 h 257321"/>
              <a:gd name="connsiteX461" fmla="*/ 511579 w 1806696"/>
              <a:gd name="connsiteY461" fmla="*/ 220079 h 257321"/>
              <a:gd name="connsiteX462" fmla="*/ 456690 w 1806696"/>
              <a:gd name="connsiteY462" fmla="*/ 244862 h 257321"/>
              <a:gd name="connsiteX463" fmla="*/ 335898 w 1806696"/>
              <a:gd name="connsiteY463" fmla="*/ 242843 h 257321"/>
              <a:gd name="connsiteX464" fmla="*/ 286883 w 1806696"/>
              <a:gd name="connsiteY464" fmla="*/ 214389 h 257321"/>
              <a:gd name="connsiteX465" fmla="*/ 281192 w 1806696"/>
              <a:gd name="connsiteY465" fmla="*/ 208331 h 257321"/>
              <a:gd name="connsiteX466" fmla="*/ 274400 w 1806696"/>
              <a:gd name="connsiteY466" fmla="*/ 159499 h 257321"/>
              <a:gd name="connsiteX467" fmla="*/ 275684 w 1806696"/>
              <a:gd name="connsiteY467" fmla="*/ 158581 h 257321"/>
              <a:gd name="connsiteX468" fmla="*/ 275318 w 1806696"/>
              <a:gd name="connsiteY468" fmla="*/ 155828 h 257321"/>
              <a:gd name="connsiteX469" fmla="*/ 275501 w 1806696"/>
              <a:gd name="connsiteY469" fmla="*/ 93963 h 257321"/>
              <a:gd name="connsiteX470" fmla="*/ 289086 w 1806696"/>
              <a:gd name="connsiteY470" fmla="*/ 44948 h 257321"/>
              <a:gd name="connsiteX471" fmla="*/ 329289 w 1806696"/>
              <a:gd name="connsiteY471" fmla="*/ 17963 h 257321"/>
              <a:gd name="connsiteX472" fmla="*/ 441820 w 1806696"/>
              <a:gd name="connsiteY472" fmla="*/ 10436 h 257321"/>
              <a:gd name="connsiteX473" fmla="*/ 1149916 w 1806696"/>
              <a:gd name="connsiteY473" fmla="*/ 106804 h 257321"/>
              <a:gd name="connsiteX474" fmla="*/ 1128432 w 1806696"/>
              <a:gd name="connsiteY474" fmla="*/ 116517 h 257321"/>
              <a:gd name="connsiteX475" fmla="*/ 1129366 w 1806696"/>
              <a:gd name="connsiteY475" fmla="*/ 105869 h 257321"/>
              <a:gd name="connsiteX476" fmla="*/ 1118905 w 1806696"/>
              <a:gd name="connsiteY476" fmla="*/ 112034 h 257321"/>
              <a:gd name="connsiteX477" fmla="*/ 1130860 w 1806696"/>
              <a:gd name="connsiteY477" fmla="*/ 131650 h 257321"/>
              <a:gd name="connsiteX478" fmla="*/ 1134783 w 1806696"/>
              <a:gd name="connsiteY478" fmla="*/ 119880 h 257321"/>
              <a:gd name="connsiteX479" fmla="*/ 1149916 w 1806696"/>
              <a:gd name="connsiteY479" fmla="*/ 106804 h 257321"/>
              <a:gd name="connsiteX480" fmla="*/ 1725939 w 1806696"/>
              <a:gd name="connsiteY480" fmla="*/ 185037 h 257321"/>
              <a:gd name="connsiteX481" fmla="*/ 1721723 w 1806696"/>
              <a:gd name="connsiteY481" fmla="*/ 187165 h 257321"/>
              <a:gd name="connsiteX482" fmla="*/ 1717039 w 1806696"/>
              <a:gd name="connsiteY482" fmla="*/ 192474 h 257321"/>
              <a:gd name="connsiteX483" fmla="*/ 1723754 w 1806696"/>
              <a:gd name="connsiteY483" fmla="*/ 195129 h 257321"/>
              <a:gd name="connsiteX484" fmla="*/ 1728282 w 1806696"/>
              <a:gd name="connsiteY484" fmla="*/ 191693 h 257321"/>
              <a:gd name="connsiteX485" fmla="*/ 1730624 w 1806696"/>
              <a:gd name="connsiteY485" fmla="*/ 186072 h 257321"/>
              <a:gd name="connsiteX486" fmla="*/ 1725939 w 1806696"/>
              <a:gd name="connsiteY486" fmla="*/ 185037 h 257321"/>
              <a:gd name="connsiteX487" fmla="*/ 794095 w 1806696"/>
              <a:gd name="connsiteY487" fmla="*/ 46382 h 257321"/>
              <a:gd name="connsiteX488" fmla="*/ 787146 w 1806696"/>
              <a:gd name="connsiteY488" fmla="*/ 45581 h 257321"/>
              <a:gd name="connsiteX489" fmla="*/ 777932 w 1806696"/>
              <a:gd name="connsiteY489" fmla="*/ 54639 h 257321"/>
              <a:gd name="connsiteX490" fmla="*/ 775903 w 1806696"/>
              <a:gd name="connsiteY490" fmla="*/ 58074 h 257321"/>
              <a:gd name="connsiteX491" fmla="*/ 773560 w 1806696"/>
              <a:gd name="connsiteY491" fmla="*/ 61666 h 257321"/>
              <a:gd name="connsiteX492" fmla="*/ 779806 w 1806696"/>
              <a:gd name="connsiteY492" fmla="*/ 62446 h 257321"/>
              <a:gd name="connsiteX493" fmla="*/ 791362 w 1806696"/>
              <a:gd name="connsiteY493" fmla="*/ 57606 h 257321"/>
              <a:gd name="connsiteX494" fmla="*/ 796827 w 1806696"/>
              <a:gd name="connsiteY494" fmla="*/ 53389 h 257321"/>
              <a:gd name="connsiteX495" fmla="*/ 794095 w 1806696"/>
              <a:gd name="connsiteY495" fmla="*/ 46382 h 257321"/>
              <a:gd name="connsiteX496" fmla="*/ 1463814 w 1806696"/>
              <a:gd name="connsiteY496" fmla="*/ 138217 h 257321"/>
              <a:gd name="connsiteX497" fmla="*/ 1462877 w 1806696"/>
              <a:gd name="connsiteY497" fmla="*/ 142277 h 257321"/>
              <a:gd name="connsiteX498" fmla="*/ 1452102 w 1806696"/>
              <a:gd name="connsiteY498" fmla="*/ 144620 h 257321"/>
              <a:gd name="connsiteX499" fmla="*/ 1449760 w 1806696"/>
              <a:gd name="connsiteY499" fmla="*/ 144464 h 257321"/>
              <a:gd name="connsiteX500" fmla="*/ 1449135 w 1806696"/>
              <a:gd name="connsiteY500" fmla="*/ 146181 h 257321"/>
              <a:gd name="connsiteX501" fmla="*/ 1448823 w 1806696"/>
              <a:gd name="connsiteY501" fmla="*/ 166170 h 257321"/>
              <a:gd name="connsiteX502" fmla="*/ 1451946 w 1806696"/>
              <a:gd name="connsiteY502" fmla="*/ 173197 h 257321"/>
              <a:gd name="connsiteX503" fmla="*/ 1457724 w 1806696"/>
              <a:gd name="connsiteY503" fmla="*/ 174758 h 257321"/>
              <a:gd name="connsiteX504" fmla="*/ 1457880 w 1806696"/>
              <a:gd name="connsiteY504" fmla="*/ 168200 h 257321"/>
              <a:gd name="connsiteX505" fmla="*/ 1457411 w 1806696"/>
              <a:gd name="connsiteY505" fmla="*/ 164764 h 257321"/>
              <a:gd name="connsiteX506" fmla="*/ 1458036 w 1806696"/>
              <a:gd name="connsiteY506" fmla="*/ 159767 h 257321"/>
              <a:gd name="connsiteX507" fmla="*/ 1460691 w 1806696"/>
              <a:gd name="connsiteY507" fmla="*/ 163515 h 257321"/>
              <a:gd name="connsiteX508" fmla="*/ 1462252 w 1806696"/>
              <a:gd name="connsiteY508" fmla="*/ 165389 h 257321"/>
              <a:gd name="connsiteX509" fmla="*/ 1471153 w 1806696"/>
              <a:gd name="connsiteY509" fmla="*/ 164608 h 257321"/>
              <a:gd name="connsiteX510" fmla="*/ 1473651 w 1806696"/>
              <a:gd name="connsiteY510" fmla="*/ 159142 h 257321"/>
              <a:gd name="connsiteX511" fmla="*/ 1471778 w 1806696"/>
              <a:gd name="connsiteY511" fmla="*/ 149929 h 257321"/>
              <a:gd name="connsiteX512" fmla="*/ 1471309 w 1806696"/>
              <a:gd name="connsiteY512" fmla="*/ 141965 h 257321"/>
              <a:gd name="connsiteX513" fmla="*/ 1463814 w 1806696"/>
              <a:gd name="connsiteY513" fmla="*/ 138217 h 257321"/>
              <a:gd name="connsiteX514" fmla="*/ 721873 w 1806696"/>
              <a:gd name="connsiteY514" fmla="*/ 24969 h 257321"/>
              <a:gd name="connsiteX515" fmla="*/ 718280 w 1806696"/>
              <a:gd name="connsiteY515" fmla="*/ 38086 h 257321"/>
              <a:gd name="connsiteX516" fmla="*/ 724371 w 1806696"/>
              <a:gd name="connsiteY516" fmla="*/ 42771 h 257321"/>
              <a:gd name="connsiteX517" fmla="*/ 735302 w 1806696"/>
              <a:gd name="connsiteY517" fmla="*/ 34963 h 257321"/>
              <a:gd name="connsiteX518" fmla="*/ 721873 w 1806696"/>
              <a:gd name="connsiteY518" fmla="*/ 24969 h 257321"/>
              <a:gd name="connsiteX519" fmla="*/ 634581 w 1806696"/>
              <a:gd name="connsiteY519" fmla="*/ 10915 h 257321"/>
              <a:gd name="connsiteX520" fmla="*/ 608659 w 1806696"/>
              <a:gd name="connsiteY520" fmla="*/ 10915 h 257321"/>
              <a:gd name="connsiteX521" fmla="*/ 622870 w 1806696"/>
              <a:gd name="connsiteY521" fmla="*/ 28717 h 257321"/>
              <a:gd name="connsiteX522" fmla="*/ 628647 w 1806696"/>
              <a:gd name="connsiteY522" fmla="*/ 25750 h 257321"/>
              <a:gd name="connsiteX523" fmla="*/ 634581 w 1806696"/>
              <a:gd name="connsiteY523" fmla="*/ 10915 h 257321"/>
              <a:gd name="connsiteX524" fmla="*/ 1335587 w 1806696"/>
              <a:gd name="connsiteY524" fmla="*/ 107573 h 257321"/>
              <a:gd name="connsiteX525" fmla="*/ 1342146 w 1806696"/>
              <a:gd name="connsiteY525" fmla="*/ 113663 h 257321"/>
              <a:gd name="connsiteX526" fmla="*/ 1342145 w 1806696"/>
              <a:gd name="connsiteY526" fmla="*/ 144426 h 257321"/>
              <a:gd name="connsiteX527" fmla="*/ 1337305 w 1806696"/>
              <a:gd name="connsiteY527" fmla="*/ 149423 h 257321"/>
              <a:gd name="connsiteX528" fmla="*/ 1265941 w 1806696"/>
              <a:gd name="connsiteY528" fmla="*/ 149579 h 257321"/>
              <a:gd name="connsiteX529" fmla="*/ 1222373 w 1806696"/>
              <a:gd name="connsiteY529" fmla="*/ 149735 h 257321"/>
              <a:gd name="connsiteX530" fmla="*/ 1216283 w 1806696"/>
              <a:gd name="connsiteY530" fmla="*/ 143801 h 257321"/>
              <a:gd name="connsiteX531" fmla="*/ 1216284 w 1806696"/>
              <a:gd name="connsiteY531" fmla="*/ 113819 h 257321"/>
              <a:gd name="connsiteX532" fmla="*/ 1222842 w 1806696"/>
              <a:gd name="connsiteY532" fmla="*/ 107573 h 257321"/>
              <a:gd name="connsiteX533" fmla="*/ 1279215 w 1806696"/>
              <a:gd name="connsiteY533" fmla="*/ 107729 h 257321"/>
              <a:gd name="connsiteX534" fmla="*/ 1335587 w 1806696"/>
              <a:gd name="connsiteY534" fmla="*/ 107573 h 257321"/>
              <a:gd name="connsiteX535" fmla="*/ 916210 w 1806696"/>
              <a:gd name="connsiteY535" fmla="*/ 46781 h 257321"/>
              <a:gd name="connsiteX536" fmla="*/ 914857 w 1806696"/>
              <a:gd name="connsiteY536" fmla="*/ 65921 h 257321"/>
              <a:gd name="connsiteX537" fmla="*/ 891270 w 1806696"/>
              <a:gd name="connsiteY537" fmla="*/ 66694 h 257321"/>
              <a:gd name="connsiteX538" fmla="*/ 880637 w 1806696"/>
              <a:gd name="connsiteY538" fmla="*/ 67661 h 257321"/>
              <a:gd name="connsiteX539" fmla="*/ 865556 w 1806696"/>
              <a:gd name="connsiteY539" fmla="*/ 86221 h 257321"/>
              <a:gd name="connsiteX540" fmla="*/ 910217 w 1806696"/>
              <a:gd name="connsiteY540" fmla="*/ 90667 h 257321"/>
              <a:gd name="connsiteX541" fmla="*/ 914470 w 1806696"/>
              <a:gd name="connsiteY541" fmla="*/ 101881 h 257321"/>
              <a:gd name="connsiteX542" fmla="*/ 941731 w 1806696"/>
              <a:gd name="connsiteY542" fmla="*/ 94728 h 257321"/>
              <a:gd name="connsiteX543" fmla="*/ 925877 w 1806696"/>
              <a:gd name="connsiteY543" fmla="*/ 76748 h 257321"/>
              <a:gd name="connsiteX544" fmla="*/ 934189 w 1806696"/>
              <a:gd name="connsiteY544" fmla="*/ 82934 h 257321"/>
              <a:gd name="connsiteX545" fmla="*/ 929743 w 1806696"/>
              <a:gd name="connsiteY545" fmla="*/ 59347 h 257321"/>
              <a:gd name="connsiteX546" fmla="*/ 916210 w 1806696"/>
              <a:gd name="connsiteY546" fmla="*/ 46781 h 257321"/>
              <a:gd name="connsiteX547" fmla="*/ 1147674 w 1806696"/>
              <a:gd name="connsiteY547" fmla="*/ 65330 h 257321"/>
              <a:gd name="connsiteX548" fmla="*/ 1145058 w 1806696"/>
              <a:gd name="connsiteY548" fmla="*/ 66077 h 257321"/>
              <a:gd name="connsiteX549" fmla="*/ 1148047 w 1806696"/>
              <a:gd name="connsiteY549" fmla="*/ 78594 h 257321"/>
              <a:gd name="connsiteX550" fmla="*/ 1138893 w 1806696"/>
              <a:gd name="connsiteY550" fmla="*/ 85319 h 257321"/>
              <a:gd name="connsiteX551" fmla="*/ 1140202 w 1806696"/>
              <a:gd name="connsiteY551" fmla="*/ 88682 h 257321"/>
              <a:gd name="connsiteX552" fmla="*/ 1163927 w 1806696"/>
              <a:gd name="connsiteY552" fmla="*/ 86441 h 257321"/>
              <a:gd name="connsiteX553" fmla="*/ 1147674 w 1806696"/>
              <a:gd name="connsiteY553" fmla="*/ 65330 h 257321"/>
              <a:gd name="connsiteX554" fmla="*/ 821500 w 1806696"/>
              <a:gd name="connsiteY554" fmla="*/ 10758 h 257321"/>
              <a:gd name="connsiteX555" fmla="*/ 806353 w 1806696"/>
              <a:gd name="connsiteY555" fmla="*/ 13257 h 257321"/>
              <a:gd name="connsiteX556" fmla="*/ 797140 w 1806696"/>
              <a:gd name="connsiteY556" fmla="*/ 15131 h 257321"/>
              <a:gd name="connsiteX557" fmla="*/ 798545 w 1806696"/>
              <a:gd name="connsiteY557" fmla="*/ 18254 h 257321"/>
              <a:gd name="connsiteX558" fmla="*/ 806977 w 1806696"/>
              <a:gd name="connsiteY558" fmla="*/ 39179 h 257321"/>
              <a:gd name="connsiteX559" fmla="*/ 814005 w 1806696"/>
              <a:gd name="connsiteY559" fmla="*/ 47768 h 257321"/>
              <a:gd name="connsiteX560" fmla="*/ 821500 w 1806696"/>
              <a:gd name="connsiteY560" fmla="*/ 10758 h 257321"/>
              <a:gd name="connsiteX561" fmla="*/ 904416 w 1806696"/>
              <a:gd name="connsiteY561" fmla="*/ 21647 h 257321"/>
              <a:gd name="connsiteX562" fmla="*/ 900936 w 1806696"/>
              <a:gd name="connsiteY562" fmla="*/ 24934 h 257321"/>
              <a:gd name="connsiteX563" fmla="*/ 910990 w 1806696"/>
              <a:gd name="connsiteY563" fmla="*/ 40208 h 257321"/>
              <a:gd name="connsiteX564" fmla="*/ 914276 w 1806696"/>
              <a:gd name="connsiteY564" fmla="*/ 39628 h 257321"/>
              <a:gd name="connsiteX565" fmla="*/ 913310 w 1806696"/>
              <a:gd name="connsiteY565" fmla="*/ 28221 h 257321"/>
              <a:gd name="connsiteX566" fmla="*/ 904416 w 1806696"/>
              <a:gd name="connsiteY566" fmla="*/ 21647 h 257321"/>
              <a:gd name="connsiteX567" fmla="*/ 821187 w 1806696"/>
              <a:gd name="connsiteY567" fmla="*/ 7792 h 257321"/>
              <a:gd name="connsiteX568" fmla="*/ 824780 w 1806696"/>
              <a:gd name="connsiteY568" fmla="*/ 11539 h 257321"/>
              <a:gd name="connsiteX569" fmla="*/ 814785 w 1806696"/>
              <a:gd name="connsiteY569" fmla="*/ 57137 h 257321"/>
              <a:gd name="connsiteX570" fmla="*/ 814473 w 1806696"/>
              <a:gd name="connsiteY570" fmla="*/ 58543 h 257321"/>
              <a:gd name="connsiteX571" fmla="*/ 801356 w 1806696"/>
              <a:gd name="connsiteY571" fmla="*/ 123348 h 257321"/>
              <a:gd name="connsiteX572" fmla="*/ 776995 w 1806696"/>
              <a:gd name="connsiteY572" fmla="*/ 239684 h 257321"/>
              <a:gd name="connsiteX573" fmla="*/ 776059 w 1806696"/>
              <a:gd name="connsiteY573" fmla="*/ 242339 h 257321"/>
              <a:gd name="connsiteX574" fmla="*/ 768094 w 1806696"/>
              <a:gd name="connsiteY574" fmla="*/ 249679 h 257321"/>
              <a:gd name="connsiteX575" fmla="*/ 630521 w 1806696"/>
              <a:gd name="connsiteY575" fmla="*/ 249678 h 257321"/>
              <a:gd name="connsiteX576" fmla="*/ 622557 w 1806696"/>
              <a:gd name="connsiteY576" fmla="*/ 242027 h 257321"/>
              <a:gd name="connsiteX577" fmla="*/ 600540 w 1806696"/>
              <a:gd name="connsiteY577" fmla="*/ 151456 h 257321"/>
              <a:gd name="connsiteX578" fmla="*/ 567902 w 1806696"/>
              <a:gd name="connsiteY578" fmla="*/ 14350 h 257321"/>
              <a:gd name="connsiteX579" fmla="*/ 573056 w 1806696"/>
              <a:gd name="connsiteY579" fmla="*/ 7635 h 257321"/>
              <a:gd name="connsiteX580" fmla="*/ 665032 w 1806696"/>
              <a:gd name="connsiteY580" fmla="*/ 7635 h 257321"/>
              <a:gd name="connsiteX581" fmla="*/ 672995 w 1806696"/>
              <a:gd name="connsiteY581" fmla="*/ 14506 h 257321"/>
              <a:gd name="connsiteX582" fmla="*/ 696263 w 1806696"/>
              <a:gd name="connsiteY582" fmla="*/ 168009 h 257321"/>
              <a:gd name="connsiteX583" fmla="*/ 697669 w 1806696"/>
              <a:gd name="connsiteY583" fmla="*/ 172069 h 257321"/>
              <a:gd name="connsiteX584" fmla="*/ 704383 w 1806696"/>
              <a:gd name="connsiteY584" fmla="*/ 118194 h 257321"/>
              <a:gd name="connsiteX585" fmla="*/ 713753 w 1806696"/>
              <a:gd name="connsiteY585" fmla="*/ 52609 h 257321"/>
              <a:gd name="connsiteX586" fmla="*/ 718593 w 1806696"/>
              <a:gd name="connsiteY586" fmla="*/ 13257 h 257321"/>
              <a:gd name="connsiteX587" fmla="*/ 724214 w 1806696"/>
              <a:gd name="connsiteY587" fmla="*/ 7792 h 257321"/>
              <a:gd name="connsiteX588" fmla="*/ 792767 w 1806696"/>
              <a:gd name="connsiteY588" fmla="*/ 8104 h 257321"/>
              <a:gd name="connsiteX589" fmla="*/ 821187 w 1806696"/>
              <a:gd name="connsiteY589" fmla="*/ 7792 h 257321"/>
              <a:gd name="connsiteX590" fmla="*/ 1490048 w 1806696"/>
              <a:gd name="connsiteY590" fmla="*/ 101677 h 257321"/>
              <a:gd name="connsiteX591" fmla="*/ 1487705 w 1806696"/>
              <a:gd name="connsiteY591" fmla="*/ 106361 h 257321"/>
              <a:gd name="connsiteX592" fmla="*/ 1490204 w 1806696"/>
              <a:gd name="connsiteY592" fmla="*/ 108391 h 257321"/>
              <a:gd name="connsiteX593" fmla="*/ 1493640 w 1806696"/>
              <a:gd name="connsiteY593" fmla="*/ 105424 h 257321"/>
              <a:gd name="connsiteX594" fmla="*/ 1490048 w 1806696"/>
              <a:gd name="connsiteY594" fmla="*/ 101677 h 257321"/>
              <a:gd name="connsiteX595" fmla="*/ 1008870 w 1806696"/>
              <a:gd name="connsiteY595" fmla="*/ 23670 h 257321"/>
              <a:gd name="connsiteX596" fmla="*/ 993364 w 1806696"/>
              <a:gd name="connsiteY596" fmla="*/ 31516 h 257321"/>
              <a:gd name="connsiteX597" fmla="*/ 1009056 w 1806696"/>
              <a:gd name="connsiteY597" fmla="*/ 37121 h 257321"/>
              <a:gd name="connsiteX598" fmla="*/ 1008870 w 1806696"/>
              <a:gd name="connsiteY598" fmla="*/ 23670 h 257321"/>
              <a:gd name="connsiteX599" fmla="*/ 1139454 w 1806696"/>
              <a:gd name="connsiteY599" fmla="*/ 35066 h 257321"/>
              <a:gd name="connsiteX600" fmla="*/ 1130487 w 1806696"/>
              <a:gd name="connsiteY600" fmla="*/ 41231 h 257321"/>
              <a:gd name="connsiteX601" fmla="*/ 1129739 w 1806696"/>
              <a:gd name="connsiteY601" fmla="*/ 74671 h 257321"/>
              <a:gd name="connsiteX602" fmla="*/ 1132356 w 1806696"/>
              <a:gd name="connsiteY602" fmla="*/ 74857 h 257321"/>
              <a:gd name="connsiteX603" fmla="*/ 1142256 w 1806696"/>
              <a:gd name="connsiteY603" fmla="*/ 55055 h 257321"/>
              <a:gd name="connsiteX604" fmla="*/ 1144311 w 1806696"/>
              <a:gd name="connsiteY604" fmla="*/ 43846 h 257321"/>
              <a:gd name="connsiteX605" fmla="*/ 1139454 w 1806696"/>
              <a:gd name="connsiteY605" fmla="*/ 35066 h 257321"/>
              <a:gd name="connsiteX606" fmla="*/ 1082102 w 1806696"/>
              <a:gd name="connsiteY606" fmla="*/ 24231 h 257321"/>
              <a:gd name="connsiteX607" fmla="*/ 1056134 w 1806696"/>
              <a:gd name="connsiteY607" fmla="*/ 31516 h 257321"/>
              <a:gd name="connsiteX608" fmla="*/ 1076497 w 1806696"/>
              <a:gd name="connsiteY608" fmla="*/ 36373 h 257321"/>
              <a:gd name="connsiteX609" fmla="*/ 1082102 w 1806696"/>
              <a:gd name="connsiteY609" fmla="*/ 24231 h 257321"/>
              <a:gd name="connsiteX610" fmla="*/ 948304 w 1806696"/>
              <a:gd name="connsiteY610" fmla="*/ 1154 h 257321"/>
              <a:gd name="connsiteX611" fmla="*/ 947724 w 1806696"/>
              <a:gd name="connsiteY611" fmla="*/ 257321 h 257321"/>
              <a:gd name="connsiteX612" fmla="*/ 874063 w 1806696"/>
              <a:gd name="connsiteY612" fmla="*/ 255001 h 257321"/>
              <a:gd name="connsiteX613" fmla="*/ 872516 w 1806696"/>
              <a:gd name="connsiteY613" fmla="*/ 241854 h 257321"/>
              <a:gd name="connsiteX614" fmla="*/ 859563 w 1806696"/>
              <a:gd name="connsiteY614" fmla="*/ 227354 h 257321"/>
              <a:gd name="connsiteX615" fmla="*/ 860337 w 1806696"/>
              <a:gd name="connsiteY615" fmla="*/ 45041 h 257321"/>
              <a:gd name="connsiteX616" fmla="*/ 860337 w 1806696"/>
              <a:gd name="connsiteY616" fmla="*/ 7534 h 257321"/>
              <a:gd name="connsiteX617" fmla="*/ 866910 w 1806696"/>
              <a:gd name="connsiteY617" fmla="*/ 767 h 257321"/>
              <a:gd name="connsiteX618" fmla="*/ 902290 w 1806696"/>
              <a:gd name="connsiteY618" fmla="*/ 1734 h 257321"/>
              <a:gd name="connsiteX619" fmla="*/ 928776 w 1806696"/>
              <a:gd name="connsiteY619" fmla="*/ 961 h 257321"/>
              <a:gd name="connsiteX620" fmla="*/ 948304 w 1806696"/>
              <a:gd name="connsiteY620" fmla="*/ 1154 h 257321"/>
              <a:gd name="connsiteX621" fmla="*/ 1439044 w 1806696"/>
              <a:gd name="connsiteY621" fmla="*/ 69118 h 257321"/>
              <a:gd name="connsiteX622" fmla="*/ 1436174 w 1806696"/>
              <a:gd name="connsiteY622" fmla="*/ 69821 h 257321"/>
              <a:gd name="connsiteX623" fmla="*/ 1429459 w 1806696"/>
              <a:gd name="connsiteY623" fmla="*/ 74818 h 257321"/>
              <a:gd name="connsiteX624" fmla="*/ 1449916 w 1806696"/>
              <a:gd name="connsiteY624" fmla="*/ 83562 h 257321"/>
              <a:gd name="connsiteX625" fmla="*/ 1455226 w 1806696"/>
              <a:gd name="connsiteY625" fmla="*/ 86842 h 257321"/>
              <a:gd name="connsiteX626" fmla="*/ 1465063 w 1806696"/>
              <a:gd name="connsiteY626" fmla="*/ 91370 h 257321"/>
              <a:gd name="connsiteX627" fmla="*/ 1469748 w 1806696"/>
              <a:gd name="connsiteY627" fmla="*/ 94806 h 257321"/>
              <a:gd name="connsiteX628" fmla="*/ 1481303 w 1806696"/>
              <a:gd name="connsiteY628" fmla="*/ 104019 h 257321"/>
              <a:gd name="connsiteX629" fmla="*/ 1473808 w 1806696"/>
              <a:gd name="connsiteY629" fmla="*/ 92151 h 257321"/>
              <a:gd name="connsiteX630" fmla="*/ 1470997 w 1806696"/>
              <a:gd name="connsiteY630" fmla="*/ 89028 h 257321"/>
              <a:gd name="connsiteX631" fmla="*/ 1467093 w 1806696"/>
              <a:gd name="connsiteY631" fmla="*/ 82782 h 257321"/>
              <a:gd name="connsiteX632" fmla="*/ 1459441 w 1806696"/>
              <a:gd name="connsiteY632" fmla="*/ 81845 h 257321"/>
              <a:gd name="connsiteX633" fmla="*/ 1441796 w 1806696"/>
              <a:gd name="connsiteY633" fmla="*/ 71694 h 257321"/>
              <a:gd name="connsiteX634" fmla="*/ 1439044 w 1806696"/>
              <a:gd name="connsiteY634" fmla="*/ 69118 h 257321"/>
              <a:gd name="connsiteX635" fmla="*/ 1145805 w 1806696"/>
              <a:gd name="connsiteY635" fmla="*/ 24978 h 257321"/>
              <a:gd name="connsiteX636" fmla="*/ 1143565 w 1806696"/>
              <a:gd name="connsiteY636" fmla="*/ 28527 h 257321"/>
              <a:gd name="connsiteX637" fmla="*/ 1153839 w 1806696"/>
              <a:gd name="connsiteY637" fmla="*/ 43846 h 257321"/>
              <a:gd name="connsiteX638" fmla="*/ 1158323 w 1806696"/>
              <a:gd name="connsiteY638" fmla="*/ 42725 h 257321"/>
              <a:gd name="connsiteX639" fmla="*/ 1160751 w 1806696"/>
              <a:gd name="connsiteY639" fmla="*/ 29835 h 257321"/>
              <a:gd name="connsiteX640" fmla="*/ 1145805 w 1806696"/>
              <a:gd name="connsiteY640" fmla="*/ 24978 h 257321"/>
              <a:gd name="connsiteX641" fmla="*/ 1138893 w 1806696"/>
              <a:gd name="connsiteY641" fmla="*/ 10780 h 257321"/>
              <a:gd name="connsiteX642" fmla="*/ 1135532 w 1806696"/>
              <a:gd name="connsiteY642" fmla="*/ 25912 h 257321"/>
              <a:gd name="connsiteX643" fmla="*/ 1152904 w 1806696"/>
              <a:gd name="connsiteY643" fmla="*/ 16945 h 257321"/>
              <a:gd name="connsiteX644" fmla="*/ 1181674 w 1806696"/>
              <a:gd name="connsiteY644" fmla="*/ 58791 h 257321"/>
              <a:gd name="connsiteX645" fmla="*/ 1180180 w 1806696"/>
              <a:gd name="connsiteY645" fmla="*/ 213662 h 257321"/>
              <a:gd name="connsiteX646" fmla="*/ 1160937 w 1806696"/>
              <a:gd name="connsiteY646" fmla="*/ 242431 h 257321"/>
              <a:gd name="connsiteX647" fmla="*/ 1151784 w 1806696"/>
              <a:gd name="connsiteY647" fmla="*/ 243366 h 257321"/>
              <a:gd name="connsiteX648" fmla="*/ 1144125 w 1806696"/>
              <a:gd name="connsiteY648" fmla="*/ 244860 h 257321"/>
              <a:gd name="connsiteX649" fmla="*/ 1116289 w 1806696"/>
              <a:gd name="connsiteY649" fmla="*/ 251585 h 257321"/>
              <a:gd name="connsiteX650" fmla="*/ 1084530 w 1806696"/>
              <a:gd name="connsiteY650" fmla="*/ 248597 h 257321"/>
              <a:gd name="connsiteX651" fmla="*/ 1076684 w 1806696"/>
              <a:gd name="connsiteY651" fmla="*/ 244299 h 257321"/>
              <a:gd name="connsiteX652" fmla="*/ 1059310 w 1806696"/>
              <a:gd name="connsiteY652" fmla="*/ 250465 h 257321"/>
              <a:gd name="connsiteX653" fmla="*/ 1074442 w 1806696"/>
              <a:gd name="connsiteY653" fmla="*/ 229354 h 257321"/>
              <a:gd name="connsiteX654" fmla="*/ 1074069 w 1806696"/>
              <a:gd name="connsiteY654" fmla="*/ 224124 h 257321"/>
              <a:gd name="connsiteX655" fmla="*/ 1080421 w 1806696"/>
              <a:gd name="connsiteY655" fmla="*/ 211047 h 257321"/>
              <a:gd name="connsiteX656" fmla="*/ 1087706 w 1806696"/>
              <a:gd name="connsiteY656" fmla="*/ 225057 h 257321"/>
              <a:gd name="connsiteX657" fmla="*/ 1099289 w 1806696"/>
              <a:gd name="connsiteY657" fmla="*/ 199464 h 257321"/>
              <a:gd name="connsiteX658" fmla="*/ 1096487 w 1806696"/>
              <a:gd name="connsiteY658" fmla="*/ 191805 h 257321"/>
              <a:gd name="connsiteX659" fmla="*/ 1096860 w 1806696"/>
              <a:gd name="connsiteY659" fmla="*/ 64023 h 257321"/>
              <a:gd name="connsiteX660" fmla="*/ 1071826 w 1806696"/>
              <a:gd name="connsiteY660" fmla="*/ 47022 h 257321"/>
              <a:gd name="connsiteX661" fmla="*/ 1068651 w 1806696"/>
              <a:gd name="connsiteY661" fmla="*/ 54308 h 257321"/>
              <a:gd name="connsiteX662" fmla="*/ 1068276 w 1806696"/>
              <a:gd name="connsiteY662" fmla="*/ 118759 h 257321"/>
              <a:gd name="connsiteX663" fmla="*/ 1067343 w 1806696"/>
              <a:gd name="connsiteY663" fmla="*/ 128847 h 257321"/>
              <a:gd name="connsiteX664" fmla="*/ 1067156 w 1806696"/>
              <a:gd name="connsiteY664" fmla="*/ 128847 h 257321"/>
              <a:gd name="connsiteX665" fmla="*/ 1056134 w 1806696"/>
              <a:gd name="connsiteY665" fmla="*/ 139496 h 257321"/>
              <a:gd name="connsiteX666" fmla="*/ 1067156 w 1806696"/>
              <a:gd name="connsiteY666" fmla="*/ 128847 h 257321"/>
              <a:gd name="connsiteX667" fmla="*/ 1067904 w 1806696"/>
              <a:gd name="connsiteY667" fmla="*/ 190870 h 257321"/>
              <a:gd name="connsiteX668" fmla="*/ 1063793 w 1806696"/>
              <a:gd name="connsiteY668" fmla="*/ 218706 h 257321"/>
              <a:gd name="connsiteX669" fmla="*/ 1065101 w 1806696"/>
              <a:gd name="connsiteY669" fmla="*/ 223002 h 257321"/>
              <a:gd name="connsiteX670" fmla="*/ 1061178 w 1806696"/>
              <a:gd name="connsiteY670" fmla="*/ 230102 h 257321"/>
              <a:gd name="connsiteX671" fmla="*/ 1041562 w 1806696"/>
              <a:gd name="connsiteY671" fmla="*/ 242805 h 257321"/>
              <a:gd name="connsiteX672" fmla="*/ 1054826 w 1806696"/>
              <a:gd name="connsiteY672" fmla="*/ 252333 h 257321"/>
              <a:gd name="connsiteX673" fmla="*/ 982902 w 1806696"/>
              <a:gd name="connsiteY673" fmla="*/ 252146 h 257321"/>
              <a:gd name="connsiteX674" fmla="*/ 983463 w 1806696"/>
              <a:gd name="connsiteY674" fmla="*/ 63836 h 257321"/>
              <a:gd name="connsiteX675" fmla="*/ 993364 w 1806696"/>
              <a:gd name="connsiteY675" fmla="*/ 62154 h 257321"/>
              <a:gd name="connsiteX676" fmla="*/ 999156 w 1806696"/>
              <a:gd name="connsiteY676" fmla="*/ 55803 h 257321"/>
              <a:gd name="connsiteX677" fmla="*/ 997100 w 1806696"/>
              <a:gd name="connsiteY677" fmla="*/ 51132 h 257321"/>
              <a:gd name="connsiteX678" fmla="*/ 990935 w 1806696"/>
              <a:gd name="connsiteY678" fmla="*/ 56550 h 257321"/>
              <a:gd name="connsiteX679" fmla="*/ 985144 w 1806696"/>
              <a:gd name="connsiteY679" fmla="*/ 61033 h 257321"/>
              <a:gd name="connsiteX680" fmla="*/ 983276 w 1806696"/>
              <a:gd name="connsiteY680" fmla="*/ 4989 h 257321"/>
              <a:gd name="connsiteX681" fmla="*/ 1138893 w 1806696"/>
              <a:gd name="connsiteY681" fmla="*/ 10780 h 257321"/>
              <a:gd name="connsiteX682" fmla="*/ 1419309 w 1806696"/>
              <a:gd name="connsiteY682" fmla="*/ 43899 h 257321"/>
              <a:gd name="connsiteX683" fmla="*/ 1407285 w 1806696"/>
              <a:gd name="connsiteY683" fmla="*/ 53424 h 257321"/>
              <a:gd name="connsiteX684" fmla="*/ 1404943 w 1806696"/>
              <a:gd name="connsiteY684" fmla="*/ 57484 h 257321"/>
              <a:gd name="connsiteX685" fmla="*/ 1402288 w 1806696"/>
              <a:gd name="connsiteY685" fmla="*/ 62325 h 257321"/>
              <a:gd name="connsiteX686" fmla="*/ 1409159 w 1806696"/>
              <a:gd name="connsiteY686" fmla="*/ 61857 h 257321"/>
              <a:gd name="connsiteX687" fmla="*/ 1418685 w 1806696"/>
              <a:gd name="connsiteY687" fmla="*/ 57796 h 257321"/>
              <a:gd name="connsiteX688" fmla="*/ 1424618 w 1806696"/>
              <a:gd name="connsiteY688" fmla="*/ 51082 h 257321"/>
              <a:gd name="connsiteX689" fmla="*/ 1419309 w 1806696"/>
              <a:gd name="connsiteY689" fmla="*/ 43899 h 257321"/>
              <a:gd name="connsiteX690" fmla="*/ 1447886 w 1806696"/>
              <a:gd name="connsiteY690" fmla="*/ 32031 h 257321"/>
              <a:gd name="connsiteX691" fmla="*/ 1435549 w 1806696"/>
              <a:gd name="connsiteY691" fmla="*/ 39526 h 257321"/>
              <a:gd name="connsiteX692" fmla="*/ 1443358 w 1806696"/>
              <a:gd name="connsiteY692" fmla="*/ 48115 h 257321"/>
              <a:gd name="connsiteX693" fmla="*/ 1453663 w 1806696"/>
              <a:gd name="connsiteY693" fmla="*/ 41868 h 257321"/>
              <a:gd name="connsiteX694" fmla="*/ 1447886 w 1806696"/>
              <a:gd name="connsiteY694" fmla="*/ 32031 h 257321"/>
              <a:gd name="connsiteX695" fmla="*/ 1657543 w 1806696"/>
              <a:gd name="connsiteY695" fmla="*/ 59272 h 257321"/>
              <a:gd name="connsiteX696" fmla="*/ 1654577 w 1806696"/>
              <a:gd name="connsiteY696" fmla="*/ 62552 h 257321"/>
              <a:gd name="connsiteX697" fmla="*/ 1663790 w 1806696"/>
              <a:gd name="connsiteY697" fmla="*/ 71609 h 257321"/>
              <a:gd name="connsiteX698" fmla="*/ 1666132 w 1806696"/>
              <a:gd name="connsiteY698" fmla="*/ 67861 h 257321"/>
              <a:gd name="connsiteX699" fmla="*/ 1657543 w 1806696"/>
              <a:gd name="connsiteY699" fmla="*/ 59272 h 257321"/>
              <a:gd name="connsiteX700" fmla="*/ 1759045 w 1806696"/>
              <a:gd name="connsiteY700" fmla="*/ 65050 h 257321"/>
              <a:gd name="connsiteX701" fmla="*/ 1757327 w 1806696"/>
              <a:gd name="connsiteY701" fmla="*/ 66456 h 257321"/>
              <a:gd name="connsiteX702" fmla="*/ 1759982 w 1806696"/>
              <a:gd name="connsiteY702" fmla="*/ 70047 h 257321"/>
              <a:gd name="connsiteX703" fmla="*/ 1762636 w 1806696"/>
              <a:gd name="connsiteY703" fmla="*/ 68329 h 257321"/>
              <a:gd name="connsiteX704" fmla="*/ 1759045 w 1806696"/>
              <a:gd name="connsiteY704" fmla="*/ 65050 h 257321"/>
              <a:gd name="connsiteX705" fmla="*/ 1778720 w 1806696"/>
              <a:gd name="connsiteY705" fmla="*/ 67236 h 257321"/>
              <a:gd name="connsiteX706" fmla="*/ 1770913 w 1806696"/>
              <a:gd name="connsiteY706" fmla="*/ 68954 h 257321"/>
              <a:gd name="connsiteX707" fmla="*/ 1765291 w 1806696"/>
              <a:gd name="connsiteY707" fmla="*/ 73795 h 257321"/>
              <a:gd name="connsiteX708" fmla="*/ 1767164 w 1806696"/>
              <a:gd name="connsiteY708" fmla="*/ 78011 h 257321"/>
              <a:gd name="connsiteX709" fmla="*/ 1777003 w 1806696"/>
              <a:gd name="connsiteY709" fmla="*/ 91441 h 257321"/>
              <a:gd name="connsiteX710" fmla="*/ 1775909 w 1806696"/>
              <a:gd name="connsiteY710" fmla="*/ 94564 h 257321"/>
              <a:gd name="connsiteX711" fmla="*/ 1759357 w 1806696"/>
              <a:gd name="connsiteY711" fmla="*/ 95813 h 257321"/>
              <a:gd name="connsiteX712" fmla="*/ 1746240 w 1806696"/>
              <a:gd name="connsiteY712" fmla="*/ 95813 h 257321"/>
              <a:gd name="connsiteX713" fmla="*/ 1739994 w 1806696"/>
              <a:gd name="connsiteY713" fmla="*/ 98936 h 257321"/>
              <a:gd name="connsiteX714" fmla="*/ 1735933 w 1806696"/>
              <a:gd name="connsiteY714" fmla="*/ 92221 h 257321"/>
              <a:gd name="connsiteX715" fmla="*/ 1732186 w 1806696"/>
              <a:gd name="connsiteY715" fmla="*/ 87381 h 257321"/>
              <a:gd name="connsiteX716" fmla="*/ 1727345 w 1806696"/>
              <a:gd name="connsiteY716" fmla="*/ 93002 h 257321"/>
              <a:gd name="connsiteX717" fmla="*/ 1727970 w 1806696"/>
              <a:gd name="connsiteY717" fmla="*/ 100810 h 257321"/>
              <a:gd name="connsiteX718" fmla="*/ 1733592 w 1806696"/>
              <a:gd name="connsiteY718" fmla="*/ 100029 h 257321"/>
              <a:gd name="connsiteX719" fmla="*/ 1736558 w 1806696"/>
              <a:gd name="connsiteY719" fmla="*/ 102059 h 257321"/>
              <a:gd name="connsiteX720" fmla="*/ 1745146 w 1806696"/>
              <a:gd name="connsiteY720" fmla="*/ 113459 h 257321"/>
              <a:gd name="connsiteX721" fmla="*/ 1760137 w 1806696"/>
              <a:gd name="connsiteY721" fmla="*/ 105495 h 257321"/>
              <a:gd name="connsiteX722" fmla="*/ 1767321 w 1806696"/>
              <a:gd name="connsiteY722" fmla="*/ 107525 h 257321"/>
              <a:gd name="connsiteX723" fmla="*/ 1769507 w 1806696"/>
              <a:gd name="connsiteY723" fmla="*/ 113303 h 257321"/>
              <a:gd name="connsiteX724" fmla="*/ 1766853 w 1806696"/>
              <a:gd name="connsiteY724" fmla="*/ 117675 h 257321"/>
              <a:gd name="connsiteX725" fmla="*/ 1760762 w 1806696"/>
              <a:gd name="connsiteY725" fmla="*/ 116426 h 257321"/>
              <a:gd name="connsiteX726" fmla="*/ 1769195 w 1806696"/>
              <a:gd name="connsiteY726" fmla="*/ 122360 h 257321"/>
              <a:gd name="connsiteX727" fmla="*/ 1774660 w 1806696"/>
              <a:gd name="connsiteY727" fmla="*/ 112366 h 257321"/>
              <a:gd name="connsiteX728" fmla="*/ 1776847 w 1806696"/>
              <a:gd name="connsiteY728" fmla="*/ 107525 h 257321"/>
              <a:gd name="connsiteX729" fmla="*/ 1782936 w 1806696"/>
              <a:gd name="connsiteY729" fmla="*/ 104089 h 257321"/>
              <a:gd name="connsiteX730" fmla="*/ 1792775 w 1806696"/>
              <a:gd name="connsiteY730" fmla="*/ 106119 h 257321"/>
              <a:gd name="connsiteX731" fmla="*/ 1796990 w 1806696"/>
              <a:gd name="connsiteY731" fmla="*/ 108930 h 257321"/>
              <a:gd name="connsiteX732" fmla="*/ 1800426 w 1806696"/>
              <a:gd name="connsiteY732" fmla="*/ 104714 h 257321"/>
              <a:gd name="connsiteX733" fmla="*/ 1799958 w 1806696"/>
              <a:gd name="connsiteY733" fmla="*/ 97062 h 257321"/>
              <a:gd name="connsiteX734" fmla="*/ 1795429 w 1806696"/>
              <a:gd name="connsiteY734" fmla="*/ 92065 h 257321"/>
              <a:gd name="connsiteX735" fmla="*/ 1791056 w 1806696"/>
              <a:gd name="connsiteY735" fmla="*/ 95657 h 257321"/>
              <a:gd name="connsiteX736" fmla="*/ 1786372 w 1806696"/>
              <a:gd name="connsiteY736" fmla="*/ 100029 h 257321"/>
              <a:gd name="connsiteX737" fmla="*/ 1782780 w 1806696"/>
              <a:gd name="connsiteY737" fmla="*/ 99249 h 257321"/>
              <a:gd name="connsiteX738" fmla="*/ 1781844 w 1806696"/>
              <a:gd name="connsiteY738" fmla="*/ 94876 h 257321"/>
              <a:gd name="connsiteX739" fmla="*/ 1787153 w 1806696"/>
              <a:gd name="connsiteY739" fmla="*/ 86600 h 257321"/>
              <a:gd name="connsiteX740" fmla="*/ 1786997 w 1806696"/>
              <a:gd name="connsiteY740" fmla="*/ 69891 h 257321"/>
              <a:gd name="connsiteX741" fmla="*/ 1778720 w 1806696"/>
              <a:gd name="connsiteY741" fmla="*/ 67236 h 257321"/>
              <a:gd name="connsiteX742" fmla="*/ 1598985 w 1806696"/>
              <a:gd name="connsiteY742" fmla="*/ 33038 h 257321"/>
              <a:gd name="connsiteX743" fmla="*/ 1591958 w 1806696"/>
              <a:gd name="connsiteY743" fmla="*/ 37879 h 257321"/>
              <a:gd name="connsiteX744" fmla="*/ 1596017 w 1806696"/>
              <a:gd name="connsiteY744" fmla="*/ 40534 h 257321"/>
              <a:gd name="connsiteX745" fmla="*/ 1601796 w 1806696"/>
              <a:gd name="connsiteY745" fmla="*/ 35536 h 257321"/>
              <a:gd name="connsiteX746" fmla="*/ 1598985 w 1806696"/>
              <a:gd name="connsiteY746" fmla="*/ 33038 h 257321"/>
              <a:gd name="connsiteX747" fmla="*/ 1746239 w 1806696"/>
              <a:gd name="connsiteY747" fmla="*/ 50684 h 257321"/>
              <a:gd name="connsiteX748" fmla="*/ 1743585 w 1806696"/>
              <a:gd name="connsiteY748" fmla="*/ 51777 h 257321"/>
              <a:gd name="connsiteX749" fmla="*/ 1747021 w 1806696"/>
              <a:gd name="connsiteY749" fmla="*/ 55525 h 257321"/>
              <a:gd name="connsiteX750" fmla="*/ 1749832 w 1806696"/>
              <a:gd name="connsiteY750" fmla="*/ 53495 h 257321"/>
              <a:gd name="connsiteX751" fmla="*/ 1746239 w 1806696"/>
              <a:gd name="connsiteY751" fmla="*/ 50684 h 257321"/>
              <a:gd name="connsiteX752" fmla="*/ 1757951 w 1806696"/>
              <a:gd name="connsiteY752" fmla="*/ 49903 h 257321"/>
              <a:gd name="connsiteX753" fmla="*/ 1754984 w 1806696"/>
              <a:gd name="connsiteY753" fmla="*/ 56618 h 257321"/>
              <a:gd name="connsiteX754" fmla="*/ 1758107 w 1806696"/>
              <a:gd name="connsiteY754" fmla="*/ 57242 h 257321"/>
              <a:gd name="connsiteX755" fmla="*/ 1757951 w 1806696"/>
              <a:gd name="connsiteY755" fmla="*/ 49903 h 257321"/>
              <a:gd name="connsiteX756" fmla="*/ 1698613 w 1806696"/>
              <a:gd name="connsiteY756" fmla="*/ 41002 h 257321"/>
              <a:gd name="connsiteX757" fmla="*/ 1673315 w 1806696"/>
              <a:gd name="connsiteY757" fmla="*/ 59897 h 257321"/>
              <a:gd name="connsiteX758" fmla="*/ 1673315 w 1806696"/>
              <a:gd name="connsiteY758" fmla="*/ 90191 h 257321"/>
              <a:gd name="connsiteX759" fmla="*/ 1674408 w 1806696"/>
              <a:gd name="connsiteY759" fmla="*/ 120330 h 257321"/>
              <a:gd name="connsiteX760" fmla="*/ 1695802 w 1806696"/>
              <a:gd name="connsiteY760" fmla="*/ 132198 h 257321"/>
              <a:gd name="connsiteX761" fmla="*/ 1710324 w 1806696"/>
              <a:gd name="connsiteY761" fmla="*/ 117831 h 257321"/>
              <a:gd name="connsiteX762" fmla="*/ 1710324 w 1806696"/>
              <a:gd name="connsiteY762" fmla="*/ 55212 h 257321"/>
              <a:gd name="connsiteX763" fmla="*/ 1698613 w 1806696"/>
              <a:gd name="connsiteY763" fmla="*/ 41002 h 257321"/>
              <a:gd name="connsiteX764" fmla="*/ 1732673 w 1806696"/>
              <a:gd name="connsiteY764" fmla="*/ 37332 h 257321"/>
              <a:gd name="connsiteX765" fmla="*/ 1729688 w 1806696"/>
              <a:gd name="connsiteY765" fmla="*/ 42876 h 257321"/>
              <a:gd name="connsiteX766" fmla="*/ 1727345 w 1806696"/>
              <a:gd name="connsiteY766" fmla="*/ 45531 h 257321"/>
              <a:gd name="connsiteX767" fmla="*/ 1727969 w 1806696"/>
              <a:gd name="connsiteY767" fmla="*/ 53182 h 257321"/>
              <a:gd name="connsiteX768" fmla="*/ 1734060 w 1806696"/>
              <a:gd name="connsiteY768" fmla="*/ 51465 h 257321"/>
              <a:gd name="connsiteX769" fmla="*/ 1741711 w 1806696"/>
              <a:gd name="connsiteY769" fmla="*/ 46780 h 257321"/>
              <a:gd name="connsiteX770" fmla="*/ 1737651 w 1806696"/>
              <a:gd name="connsiteY770" fmla="*/ 41627 h 257321"/>
              <a:gd name="connsiteX771" fmla="*/ 1732673 w 1806696"/>
              <a:gd name="connsiteY771" fmla="*/ 37332 h 257321"/>
              <a:gd name="connsiteX772" fmla="*/ 1529711 w 1806696"/>
              <a:gd name="connsiteY772" fmla="*/ 7826 h 257321"/>
              <a:gd name="connsiteX773" fmla="*/ 1538769 w 1806696"/>
              <a:gd name="connsiteY773" fmla="*/ 16259 h 257321"/>
              <a:gd name="connsiteX774" fmla="*/ 1540799 w 1806696"/>
              <a:gd name="connsiteY774" fmla="*/ 36872 h 257321"/>
              <a:gd name="connsiteX775" fmla="*/ 1540798 w 1806696"/>
              <a:gd name="connsiteY775" fmla="*/ 64043 h 257321"/>
              <a:gd name="connsiteX776" fmla="*/ 1540798 w 1806696"/>
              <a:gd name="connsiteY776" fmla="*/ 102457 h 257321"/>
              <a:gd name="connsiteX777" fmla="*/ 1540798 w 1806696"/>
              <a:gd name="connsiteY777" fmla="*/ 138217 h 257321"/>
              <a:gd name="connsiteX778" fmla="*/ 1540799 w 1806696"/>
              <a:gd name="connsiteY778" fmla="*/ 169917 h 257321"/>
              <a:gd name="connsiteX779" fmla="*/ 1540955 w 1806696"/>
              <a:gd name="connsiteY779" fmla="*/ 229413 h 257321"/>
              <a:gd name="connsiteX780" fmla="*/ 1538925 w 1806696"/>
              <a:gd name="connsiteY780" fmla="*/ 236752 h 257321"/>
              <a:gd name="connsiteX781" fmla="*/ 1538456 w 1806696"/>
              <a:gd name="connsiteY781" fmla="*/ 239563 h 257321"/>
              <a:gd name="connsiteX782" fmla="*/ 1538456 w 1806696"/>
              <a:gd name="connsiteY782" fmla="*/ 247527 h 257321"/>
              <a:gd name="connsiteX783" fmla="*/ 1535177 w 1806696"/>
              <a:gd name="connsiteY783" fmla="*/ 249870 h 257321"/>
              <a:gd name="connsiteX784" fmla="*/ 1446636 w 1806696"/>
              <a:gd name="connsiteY784" fmla="*/ 249869 h 257321"/>
              <a:gd name="connsiteX785" fmla="*/ 1442733 w 1806696"/>
              <a:gd name="connsiteY785" fmla="*/ 245653 h 257321"/>
              <a:gd name="connsiteX786" fmla="*/ 1442420 w 1806696"/>
              <a:gd name="connsiteY786" fmla="*/ 233473 h 257321"/>
              <a:gd name="connsiteX787" fmla="*/ 1442576 w 1806696"/>
              <a:gd name="connsiteY787" fmla="*/ 228945 h 257321"/>
              <a:gd name="connsiteX788" fmla="*/ 1442421 w 1806696"/>
              <a:gd name="connsiteY788" fmla="*/ 213329 h 257321"/>
              <a:gd name="connsiteX789" fmla="*/ 1442420 w 1806696"/>
              <a:gd name="connsiteY789" fmla="*/ 193653 h 257321"/>
              <a:gd name="connsiteX790" fmla="*/ 1440703 w 1806696"/>
              <a:gd name="connsiteY790" fmla="*/ 186470 h 257321"/>
              <a:gd name="connsiteX791" fmla="*/ 1440703 w 1806696"/>
              <a:gd name="connsiteY791" fmla="*/ 152428 h 257321"/>
              <a:gd name="connsiteX792" fmla="*/ 1442421 w 1806696"/>
              <a:gd name="connsiteY792" fmla="*/ 145245 h 257321"/>
              <a:gd name="connsiteX793" fmla="*/ 1442421 w 1806696"/>
              <a:gd name="connsiteY793" fmla="*/ 124319 h 257321"/>
              <a:gd name="connsiteX794" fmla="*/ 1442576 w 1806696"/>
              <a:gd name="connsiteY794" fmla="*/ 114794 h 257321"/>
              <a:gd name="connsiteX795" fmla="*/ 1442576 w 1806696"/>
              <a:gd name="connsiteY795" fmla="*/ 108079 h 257321"/>
              <a:gd name="connsiteX796" fmla="*/ 1442108 w 1806696"/>
              <a:gd name="connsiteY796" fmla="*/ 94806 h 257321"/>
              <a:gd name="connsiteX797" fmla="*/ 1426024 w 1806696"/>
              <a:gd name="connsiteY797" fmla="*/ 77160 h 257321"/>
              <a:gd name="connsiteX798" fmla="*/ 1416967 w 1806696"/>
              <a:gd name="connsiteY798" fmla="*/ 75755 h 257321"/>
              <a:gd name="connsiteX799" fmla="*/ 1381363 w 1806696"/>
              <a:gd name="connsiteY799" fmla="*/ 75130 h 257321"/>
              <a:gd name="connsiteX800" fmla="*/ 1376835 w 1806696"/>
              <a:gd name="connsiteY800" fmla="*/ 69977 h 257321"/>
              <a:gd name="connsiteX801" fmla="*/ 1376835 w 1806696"/>
              <a:gd name="connsiteY801" fmla="*/ 52956 h 257321"/>
              <a:gd name="connsiteX802" fmla="*/ 1384018 w 1806696"/>
              <a:gd name="connsiteY802" fmla="*/ 45929 h 257321"/>
              <a:gd name="connsiteX803" fmla="*/ 1401195 w 1806696"/>
              <a:gd name="connsiteY803" fmla="*/ 42025 h 257321"/>
              <a:gd name="connsiteX804" fmla="*/ 1413063 w 1806696"/>
              <a:gd name="connsiteY804" fmla="*/ 37809 h 257321"/>
              <a:gd name="connsiteX805" fmla="*/ 1449135 w 1806696"/>
              <a:gd name="connsiteY805" fmla="*/ 25472 h 257321"/>
              <a:gd name="connsiteX806" fmla="*/ 1458661 w 1806696"/>
              <a:gd name="connsiteY806" fmla="*/ 22818 h 257321"/>
              <a:gd name="connsiteX807" fmla="*/ 1468499 w 1806696"/>
              <a:gd name="connsiteY807" fmla="*/ 17508 h 257321"/>
              <a:gd name="connsiteX808" fmla="*/ 1502228 w 1806696"/>
              <a:gd name="connsiteY808" fmla="*/ 7826 h 257321"/>
              <a:gd name="connsiteX809" fmla="*/ 1508630 w 1806696"/>
              <a:gd name="connsiteY809" fmla="*/ 7670 h 257321"/>
              <a:gd name="connsiteX810" fmla="*/ 1529711 w 1806696"/>
              <a:gd name="connsiteY810" fmla="*/ 7826 h 257321"/>
              <a:gd name="connsiteX811" fmla="*/ 1772162 w 1806696"/>
              <a:gd name="connsiteY811" fmla="*/ 40534 h 257321"/>
              <a:gd name="connsiteX812" fmla="*/ 1769039 w 1806696"/>
              <a:gd name="connsiteY812" fmla="*/ 45999 h 257321"/>
              <a:gd name="connsiteX813" fmla="*/ 1771381 w 1806696"/>
              <a:gd name="connsiteY813" fmla="*/ 50059 h 257321"/>
              <a:gd name="connsiteX814" fmla="*/ 1776690 w 1806696"/>
              <a:gd name="connsiteY814" fmla="*/ 45218 h 257321"/>
              <a:gd name="connsiteX815" fmla="*/ 1772162 w 1806696"/>
              <a:gd name="connsiteY815" fmla="*/ 40534 h 257321"/>
              <a:gd name="connsiteX816" fmla="*/ 1670816 w 1806696"/>
              <a:gd name="connsiteY816" fmla="*/ 13675 h 257321"/>
              <a:gd name="connsiteX817" fmla="*/ 1665508 w 1806696"/>
              <a:gd name="connsiteY817" fmla="*/ 19765 h 257321"/>
              <a:gd name="connsiteX818" fmla="*/ 1677687 w 1806696"/>
              <a:gd name="connsiteY818" fmla="*/ 37723 h 257321"/>
              <a:gd name="connsiteX819" fmla="*/ 1682840 w 1806696"/>
              <a:gd name="connsiteY819" fmla="*/ 38035 h 257321"/>
              <a:gd name="connsiteX820" fmla="*/ 1682529 w 1806696"/>
              <a:gd name="connsiteY820" fmla="*/ 34131 h 257321"/>
              <a:gd name="connsiteX821" fmla="*/ 1682685 w 1806696"/>
              <a:gd name="connsiteY821" fmla="*/ 27572 h 257321"/>
              <a:gd name="connsiteX822" fmla="*/ 1682684 w 1806696"/>
              <a:gd name="connsiteY822" fmla="*/ 19296 h 257321"/>
              <a:gd name="connsiteX823" fmla="*/ 1676282 w 1806696"/>
              <a:gd name="connsiteY823" fmla="*/ 22263 h 257321"/>
              <a:gd name="connsiteX824" fmla="*/ 1673627 w 1806696"/>
              <a:gd name="connsiteY824" fmla="*/ 17735 h 257321"/>
              <a:gd name="connsiteX825" fmla="*/ 1670816 w 1806696"/>
              <a:gd name="connsiteY825" fmla="*/ 13675 h 257321"/>
              <a:gd name="connsiteX826" fmla="*/ 1714598 w 1806696"/>
              <a:gd name="connsiteY826" fmla="*/ 3661 h 257321"/>
              <a:gd name="connsiteX827" fmla="*/ 1753891 w 1806696"/>
              <a:gd name="connsiteY827" fmla="*/ 10395 h 257321"/>
              <a:gd name="connsiteX828" fmla="*/ 1761856 w 1806696"/>
              <a:gd name="connsiteY828" fmla="*/ 13206 h 257321"/>
              <a:gd name="connsiteX829" fmla="*/ 1771537 w 1806696"/>
              <a:gd name="connsiteY829" fmla="*/ 20389 h 257321"/>
              <a:gd name="connsiteX830" fmla="*/ 1773410 w 1806696"/>
              <a:gd name="connsiteY830" fmla="*/ 21482 h 257321"/>
              <a:gd name="connsiteX831" fmla="*/ 1770912 w 1806696"/>
              <a:gd name="connsiteY831" fmla="*/ 21639 h 257321"/>
              <a:gd name="connsiteX832" fmla="*/ 1778565 w 1806696"/>
              <a:gd name="connsiteY832" fmla="*/ 29447 h 257321"/>
              <a:gd name="connsiteX833" fmla="*/ 1781688 w 1806696"/>
              <a:gd name="connsiteY833" fmla="*/ 27416 h 257321"/>
              <a:gd name="connsiteX834" fmla="*/ 1780907 w 1806696"/>
              <a:gd name="connsiteY834" fmla="*/ 26636 h 257321"/>
              <a:gd name="connsiteX835" fmla="*/ 1782468 w 1806696"/>
              <a:gd name="connsiteY835" fmla="*/ 26480 h 257321"/>
              <a:gd name="connsiteX836" fmla="*/ 1791212 w 1806696"/>
              <a:gd name="connsiteY836" fmla="*/ 47404 h 257321"/>
              <a:gd name="connsiteX837" fmla="*/ 1790588 w 1806696"/>
              <a:gd name="connsiteY837" fmla="*/ 54275 h 257321"/>
              <a:gd name="connsiteX838" fmla="*/ 1790276 w 1806696"/>
              <a:gd name="connsiteY838" fmla="*/ 55993 h 257321"/>
              <a:gd name="connsiteX839" fmla="*/ 1801676 w 1806696"/>
              <a:gd name="connsiteY839" fmla="*/ 64426 h 257321"/>
              <a:gd name="connsiteX840" fmla="*/ 1801675 w 1806696"/>
              <a:gd name="connsiteY840" fmla="*/ 63801 h 257321"/>
              <a:gd name="connsiteX841" fmla="*/ 1804486 w 1806696"/>
              <a:gd name="connsiteY841" fmla="*/ 64113 h 257321"/>
              <a:gd name="connsiteX842" fmla="*/ 1806204 w 1806696"/>
              <a:gd name="connsiteY842" fmla="*/ 105026 h 257321"/>
              <a:gd name="connsiteX843" fmla="*/ 1804642 w 1806696"/>
              <a:gd name="connsiteY843" fmla="*/ 114708 h 257321"/>
              <a:gd name="connsiteX844" fmla="*/ 1803237 w 1806696"/>
              <a:gd name="connsiteY844" fmla="*/ 117207 h 257321"/>
              <a:gd name="connsiteX845" fmla="*/ 1801988 w 1806696"/>
              <a:gd name="connsiteY845" fmla="*/ 116113 h 257321"/>
              <a:gd name="connsiteX846" fmla="*/ 1794648 w 1806696"/>
              <a:gd name="connsiteY846" fmla="*/ 118768 h 257321"/>
              <a:gd name="connsiteX847" fmla="*/ 1789495 w 1806696"/>
              <a:gd name="connsiteY847" fmla="*/ 119549 h 257321"/>
              <a:gd name="connsiteX848" fmla="*/ 1788870 w 1806696"/>
              <a:gd name="connsiteY848" fmla="*/ 124078 h 257321"/>
              <a:gd name="connsiteX849" fmla="*/ 1791994 w 1806696"/>
              <a:gd name="connsiteY849" fmla="*/ 128606 h 257321"/>
              <a:gd name="connsiteX850" fmla="*/ 1794961 w 1806696"/>
              <a:gd name="connsiteY850" fmla="*/ 127981 h 257321"/>
              <a:gd name="connsiteX851" fmla="*/ 1795586 w 1806696"/>
              <a:gd name="connsiteY851" fmla="*/ 128294 h 257321"/>
              <a:gd name="connsiteX852" fmla="*/ 1806672 w 1806696"/>
              <a:gd name="connsiteY852" fmla="*/ 139849 h 257321"/>
              <a:gd name="connsiteX853" fmla="*/ 1805423 w 1806696"/>
              <a:gd name="connsiteY853" fmla="*/ 197940 h 257321"/>
              <a:gd name="connsiteX854" fmla="*/ 1786372 w 1806696"/>
              <a:gd name="connsiteY854" fmla="*/ 230576 h 257321"/>
              <a:gd name="connsiteX855" fmla="*/ 1729688 w 1806696"/>
              <a:gd name="connsiteY855" fmla="*/ 251814 h 257321"/>
              <a:gd name="connsiteX856" fmla="*/ 1642396 w 1806696"/>
              <a:gd name="connsiteY856" fmla="*/ 250565 h 257321"/>
              <a:gd name="connsiteX857" fmla="*/ 1615538 w 1806696"/>
              <a:gd name="connsiteY857" fmla="*/ 242132 h 257321"/>
              <a:gd name="connsiteX858" fmla="*/ 1588991 w 1806696"/>
              <a:gd name="connsiteY858" fmla="*/ 222768 h 257321"/>
              <a:gd name="connsiteX859" fmla="*/ 1586805 w 1806696"/>
              <a:gd name="connsiteY859" fmla="*/ 219333 h 257321"/>
              <a:gd name="connsiteX860" fmla="*/ 1586805 w 1806696"/>
              <a:gd name="connsiteY860" fmla="*/ 219021 h 257321"/>
              <a:gd name="connsiteX861" fmla="*/ 1577904 w 1806696"/>
              <a:gd name="connsiteY861" fmla="*/ 189351 h 257321"/>
              <a:gd name="connsiteX862" fmla="*/ 1582276 w 1806696"/>
              <a:gd name="connsiteY862" fmla="*/ 184667 h 257321"/>
              <a:gd name="connsiteX863" fmla="*/ 1589616 w 1806696"/>
              <a:gd name="connsiteY863" fmla="*/ 184666 h 257321"/>
              <a:gd name="connsiteX864" fmla="*/ 1590084 w 1806696"/>
              <a:gd name="connsiteY864" fmla="*/ 184510 h 257321"/>
              <a:gd name="connsiteX865" fmla="*/ 1597111 w 1806696"/>
              <a:gd name="connsiteY865" fmla="*/ 184042 h 257321"/>
              <a:gd name="connsiteX866" fmla="*/ 1660978 w 1806696"/>
              <a:gd name="connsiteY866" fmla="*/ 183886 h 257321"/>
              <a:gd name="connsiteX867" fmla="*/ 1667225 w 1806696"/>
              <a:gd name="connsiteY867" fmla="*/ 184510 h 257321"/>
              <a:gd name="connsiteX868" fmla="*/ 1669254 w 1806696"/>
              <a:gd name="connsiteY868" fmla="*/ 184510 h 257321"/>
              <a:gd name="connsiteX869" fmla="*/ 1673627 w 1806696"/>
              <a:gd name="connsiteY869" fmla="*/ 190444 h 257321"/>
              <a:gd name="connsiteX870" fmla="*/ 1674252 w 1806696"/>
              <a:gd name="connsiteY870" fmla="*/ 192318 h 257321"/>
              <a:gd name="connsiteX871" fmla="*/ 1675501 w 1806696"/>
              <a:gd name="connsiteY871" fmla="*/ 200438 h 257321"/>
              <a:gd name="connsiteX872" fmla="*/ 1688774 w 1806696"/>
              <a:gd name="connsiteY872" fmla="*/ 214024 h 257321"/>
              <a:gd name="connsiteX873" fmla="*/ 1708919 w 1806696"/>
              <a:gd name="connsiteY873" fmla="*/ 191381 h 257321"/>
              <a:gd name="connsiteX874" fmla="*/ 1708919 w 1806696"/>
              <a:gd name="connsiteY874" fmla="*/ 157964 h 257321"/>
              <a:gd name="connsiteX875" fmla="*/ 1601015 w 1806696"/>
              <a:gd name="connsiteY875" fmla="*/ 159057 h 257321"/>
              <a:gd name="connsiteX876" fmla="*/ 1580089 w 1806696"/>
              <a:gd name="connsiteY876" fmla="*/ 136570 h 257321"/>
              <a:gd name="connsiteX877" fmla="*/ 1575873 w 1806696"/>
              <a:gd name="connsiteY877" fmla="*/ 98468 h 257321"/>
              <a:gd name="connsiteX878" fmla="*/ 1576030 w 1806696"/>
              <a:gd name="connsiteY878" fmla="*/ 67549 h 257321"/>
              <a:gd name="connsiteX879" fmla="*/ 1582901 w 1806696"/>
              <a:gd name="connsiteY879" fmla="*/ 39284 h 257321"/>
              <a:gd name="connsiteX880" fmla="*/ 1593675 w 1806696"/>
              <a:gd name="connsiteY880" fmla="*/ 27729 h 257321"/>
              <a:gd name="connsiteX881" fmla="*/ 1674721 w 1806696"/>
              <a:gd name="connsiteY881" fmla="*/ 3368 h 257321"/>
              <a:gd name="connsiteX882" fmla="*/ 1714598 w 1806696"/>
              <a:gd name="connsiteY882" fmla="*/ 3661 h 2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</a:cxnLst>
            <a:rect l="l" t="t" r="r" b="b"/>
            <a:pathLst>
              <a:path w="1806696" h="257321">
                <a:moveTo>
                  <a:pt x="95530" y="240641"/>
                </a:moveTo>
                <a:cubicBezTo>
                  <a:pt x="92817" y="239138"/>
                  <a:pt x="89616" y="238865"/>
                  <a:pt x="87507" y="240895"/>
                </a:cubicBezTo>
                <a:cubicBezTo>
                  <a:pt x="83291" y="244799"/>
                  <a:pt x="78762" y="245424"/>
                  <a:pt x="73922" y="246829"/>
                </a:cubicBezTo>
                <a:cubicBezTo>
                  <a:pt x="81729" y="249171"/>
                  <a:pt x="89537" y="250264"/>
                  <a:pt x="97501" y="250264"/>
                </a:cubicBezTo>
                <a:cubicBezTo>
                  <a:pt x="99219" y="250265"/>
                  <a:pt x="100937" y="250264"/>
                  <a:pt x="100624" y="247766"/>
                </a:cubicBezTo>
                <a:cubicBezTo>
                  <a:pt x="100468" y="244877"/>
                  <a:pt x="98243" y="242144"/>
                  <a:pt x="95530" y="240641"/>
                </a:cubicBezTo>
                <a:close/>
                <a:moveTo>
                  <a:pt x="136696" y="230120"/>
                </a:moveTo>
                <a:cubicBezTo>
                  <a:pt x="134198" y="230432"/>
                  <a:pt x="136072" y="233087"/>
                  <a:pt x="135291" y="234180"/>
                </a:cubicBezTo>
                <a:cubicBezTo>
                  <a:pt x="132949" y="237616"/>
                  <a:pt x="134511" y="241832"/>
                  <a:pt x="132324" y="244955"/>
                </a:cubicBezTo>
                <a:cubicBezTo>
                  <a:pt x="128264" y="250577"/>
                  <a:pt x="130294" y="251982"/>
                  <a:pt x="136228" y="251358"/>
                </a:cubicBezTo>
                <a:cubicBezTo>
                  <a:pt x="138102" y="251045"/>
                  <a:pt x="139976" y="250733"/>
                  <a:pt x="141849" y="250576"/>
                </a:cubicBezTo>
                <a:cubicBezTo>
                  <a:pt x="145441" y="250264"/>
                  <a:pt x="149501" y="250889"/>
                  <a:pt x="152312" y="249328"/>
                </a:cubicBezTo>
                <a:cubicBezTo>
                  <a:pt x="156840" y="246673"/>
                  <a:pt x="150126" y="242925"/>
                  <a:pt x="152156" y="239021"/>
                </a:cubicBezTo>
                <a:cubicBezTo>
                  <a:pt x="153093" y="237460"/>
                  <a:pt x="152468" y="234805"/>
                  <a:pt x="150282" y="234336"/>
                </a:cubicBezTo>
                <a:cubicBezTo>
                  <a:pt x="147940" y="233868"/>
                  <a:pt x="147471" y="236523"/>
                  <a:pt x="146846" y="238240"/>
                </a:cubicBezTo>
                <a:cubicBezTo>
                  <a:pt x="146222" y="239489"/>
                  <a:pt x="146534" y="241051"/>
                  <a:pt x="145910" y="242300"/>
                </a:cubicBezTo>
                <a:cubicBezTo>
                  <a:pt x="144972" y="244018"/>
                  <a:pt x="143255" y="244487"/>
                  <a:pt x="141538" y="243862"/>
                </a:cubicBezTo>
                <a:cubicBezTo>
                  <a:pt x="139195" y="242925"/>
                  <a:pt x="140288" y="241364"/>
                  <a:pt x="141225" y="239958"/>
                </a:cubicBezTo>
                <a:cubicBezTo>
                  <a:pt x="141694" y="239177"/>
                  <a:pt x="142630" y="238552"/>
                  <a:pt x="143098" y="237772"/>
                </a:cubicBezTo>
                <a:cubicBezTo>
                  <a:pt x="144348" y="235898"/>
                  <a:pt x="143255" y="234180"/>
                  <a:pt x="142318" y="232619"/>
                </a:cubicBezTo>
                <a:cubicBezTo>
                  <a:pt x="141069" y="230745"/>
                  <a:pt x="138726" y="229808"/>
                  <a:pt x="136696" y="230120"/>
                </a:cubicBezTo>
                <a:close/>
                <a:moveTo>
                  <a:pt x="224671" y="199162"/>
                </a:moveTo>
                <a:cubicBezTo>
                  <a:pt x="222895" y="199475"/>
                  <a:pt x="220943" y="200216"/>
                  <a:pt x="218991" y="200294"/>
                </a:cubicBezTo>
                <a:cubicBezTo>
                  <a:pt x="226486" y="206853"/>
                  <a:pt x="226330" y="207946"/>
                  <a:pt x="218991" y="211381"/>
                </a:cubicBezTo>
                <a:cubicBezTo>
                  <a:pt x="221958" y="209664"/>
                  <a:pt x="225237" y="216222"/>
                  <a:pt x="227892" y="211069"/>
                </a:cubicBezTo>
                <a:cubicBezTo>
                  <a:pt x="229609" y="207790"/>
                  <a:pt x="231951" y="203730"/>
                  <a:pt x="229297" y="200607"/>
                </a:cubicBezTo>
                <a:cubicBezTo>
                  <a:pt x="228048" y="198967"/>
                  <a:pt x="226448" y="198850"/>
                  <a:pt x="224671" y="199162"/>
                </a:cubicBezTo>
                <a:close/>
                <a:moveTo>
                  <a:pt x="321395" y="212186"/>
                </a:moveTo>
                <a:cubicBezTo>
                  <a:pt x="316438" y="216224"/>
                  <a:pt x="313134" y="214939"/>
                  <a:pt x="308912" y="212002"/>
                </a:cubicBezTo>
                <a:cubicBezTo>
                  <a:pt x="306893" y="210534"/>
                  <a:pt x="303955" y="209983"/>
                  <a:pt x="302120" y="212002"/>
                </a:cubicBezTo>
                <a:cubicBezTo>
                  <a:pt x="300283" y="214021"/>
                  <a:pt x="297530" y="216591"/>
                  <a:pt x="300835" y="219712"/>
                </a:cubicBezTo>
                <a:cubicBezTo>
                  <a:pt x="303772" y="224118"/>
                  <a:pt x="308728" y="225954"/>
                  <a:pt x="312584" y="229258"/>
                </a:cubicBezTo>
                <a:cubicBezTo>
                  <a:pt x="320110" y="235683"/>
                  <a:pt x="323047" y="234582"/>
                  <a:pt x="329839" y="226137"/>
                </a:cubicBezTo>
                <a:cubicBezTo>
                  <a:pt x="334979" y="223751"/>
                  <a:pt x="335897" y="219712"/>
                  <a:pt x="332960" y="215306"/>
                </a:cubicBezTo>
                <a:cubicBezTo>
                  <a:pt x="330207" y="211084"/>
                  <a:pt x="325066" y="209248"/>
                  <a:pt x="321395" y="212186"/>
                </a:cubicBezTo>
                <a:close/>
                <a:moveTo>
                  <a:pt x="72672" y="171874"/>
                </a:moveTo>
                <a:cubicBezTo>
                  <a:pt x="69706" y="171249"/>
                  <a:pt x="67363" y="174997"/>
                  <a:pt x="67363" y="177339"/>
                </a:cubicBezTo>
                <a:cubicBezTo>
                  <a:pt x="67206" y="180931"/>
                  <a:pt x="70174" y="182961"/>
                  <a:pt x="74858" y="183273"/>
                </a:cubicBezTo>
                <a:cubicBezTo>
                  <a:pt x="76732" y="182649"/>
                  <a:pt x="81105" y="182336"/>
                  <a:pt x="80636" y="179525"/>
                </a:cubicBezTo>
                <a:cubicBezTo>
                  <a:pt x="80167" y="175934"/>
                  <a:pt x="76420" y="172655"/>
                  <a:pt x="72672" y="171874"/>
                </a:cubicBezTo>
                <a:close/>
                <a:moveTo>
                  <a:pt x="225861" y="186552"/>
                </a:moveTo>
                <a:cubicBezTo>
                  <a:pt x="225393" y="185303"/>
                  <a:pt x="208840" y="183273"/>
                  <a:pt x="208059" y="184366"/>
                </a:cubicBezTo>
                <a:cubicBezTo>
                  <a:pt x="207123" y="185772"/>
                  <a:pt x="206342" y="187490"/>
                  <a:pt x="206343" y="188895"/>
                </a:cubicBezTo>
                <a:cubicBezTo>
                  <a:pt x="206498" y="192643"/>
                  <a:pt x="216024" y="199201"/>
                  <a:pt x="219303" y="197483"/>
                </a:cubicBezTo>
                <a:cubicBezTo>
                  <a:pt x="223363" y="195141"/>
                  <a:pt x="227423" y="196078"/>
                  <a:pt x="233358" y="194985"/>
                </a:cubicBezTo>
                <a:cubicBezTo>
                  <a:pt x="230078" y="191862"/>
                  <a:pt x="226799" y="190144"/>
                  <a:pt x="225861" y="186552"/>
                </a:cubicBezTo>
                <a:close/>
                <a:moveTo>
                  <a:pt x="442853" y="212209"/>
                </a:moveTo>
                <a:cubicBezTo>
                  <a:pt x="439572" y="212323"/>
                  <a:pt x="436221" y="214664"/>
                  <a:pt x="433192" y="219345"/>
                </a:cubicBezTo>
                <a:cubicBezTo>
                  <a:pt x="439984" y="217142"/>
                  <a:pt x="446043" y="222466"/>
                  <a:pt x="452101" y="218427"/>
                </a:cubicBezTo>
                <a:cubicBezTo>
                  <a:pt x="449347" y="214205"/>
                  <a:pt x="446135" y="212094"/>
                  <a:pt x="442853" y="212209"/>
                </a:cubicBezTo>
                <a:close/>
                <a:moveTo>
                  <a:pt x="385096" y="177490"/>
                </a:moveTo>
                <a:cubicBezTo>
                  <a:pt x="378487" y="178040"/>
                  <a:pt x="378303" y="182997"/>
                  <a:pt x="378671" y="187587"/>
                </a:cubicBezTo>
                <a:cubicBezTo>
                  <a:pt x="378854" y="189789"/>
                  <a:pt x="380506" y="187219"/>
                  <a:pt x="381424" y="186852"/>
                </a:cubicBezTo>
                <a:cubicBezTo>
                  <a:pt x="383076" y="184098"/>
                  <a:pt x="386197" y="181712"/>
                  <a:pt x="385096" y="177490"/>
                </a:cubicBezTo>
                <a:close/>
                <a:moveTo>
                  <a:pt x="428787" y="176870"/>
                </a:moveTo>
                <a:cubicBezTo>
                  <a:pt x="425344" y="178408"/>
                  <a:pt x="423555" y="182263"/>
                  <a:pt x="423278" y="188504"/>
                </a:cubicBezTo>
                <a:cubicBezTo>
                  <a:pt x="420893" y="195297"/>
                  <a:pt x="426033" y="196582"/>
                  <a:pt x="431357" y="197867"/>
                </a:cubicBezTo>
                <a:cubicBezTo>
                  <a:pt x="437598" y="199335"/>
                  <a:pt x="442004" y="197316"/>
                  <a:pt x="446043" y="192543"/>
                </a:cubicBezTo>
                <a:cubicBezTo>
                  <a:pt x="447878" y="190340"/>
                  <a:pt x="453019" y="191809"/>
                  <a:pt x="452284" y="186485"/>
                </a:cubicBezTo>
                <a:cubicBezTo>
                  <a:pt x="451733" y="181528"/>
                  <a:pt x="447327" y="180611"/>
                  <a:pt x="444206" y="179142"/>
                </a:cubicBezTo>
                <a:cubicBezTo>
                  <a:pt x="437323" y="176113"/>
                  <a:pt x="432228" y="175333"/>
                  <a:pt x="428787" y="176870"/>
                </a:cubicBezTo>
                <a:close/>
                <a:moveTo>
                  <a:pt x="646390" y="198420"/>
                </a:moveTo>
                <a:cubicBezTo>
                  <a:pt x="644731" y="198928"/>
                  <a:pt x="643638" y="200567"/>
                  <a:pt x="643326" y="204081"/>
                </a:cubicBezTo>
                <a:cubicBezTo>
                  <a:pt x="643170" y="206423"/>
                  <a:pt x="641140" y="207672"/>
                  <a:pt x="639735" y="209234"/>
                </a:cubicBezTo>
                <a:cubicBezTo>
                  <a:pt x="635206" y="214543"/>
                  <a:pt x="635518" y="217823"/>
                  <a:pt x="640827" y="222820"/>
                </a:cubicBezTo>
                <a:cubicBezTo>
                  <a:pt x="642701" y="224693"/>
                  <a:pt x="643326" y="227192"/>
                  <a:pt x="644106" y="229690"/>
                </a:cubicBezTo>
                <a:cubicBezTo>
                  <a:pt x="645044" y="232501"/>
                  <a:pt x="646450" y="235468"/>
                  <a:pt x="650822" y="233751"/>
                </a:cubicBezTo>
                <a:cubicBezTo>
                  <a:pt x="656599" y="231408"/>
                  <a:pt x="658629" y="224225"/>
                  <a:pt x="654569" y="219384"/>
                </a:cubicBezTo>
                <a:cubicBezTo>
                  <a:pt x="653632" y="218291"/>
                  <a:pt x="652851" y="217198"/>
                  <a:pt x="650821" y="215012"/>
                </a:cubicBezTo>
                <a:cubicBezTo>
                  <a:pt x="658785" y="215949"/>
                  <a:pt x="659254" y="210639"/>
                  <a:pt x="659722" y="205955"/>
                </a:cubicBezTo>
                <a:cubicBezTo>
                  <a:pt x="660347" y="200958"/>
                  <a:pt x="655975" y="200958"/>
                  <a:pt x="652852" y="199552"/>
                </a:cubicBezTo>
                <a:cubicBezTo>
                  <a:pt x="650275" y="198537"/>
                  <a:pt x="648050" y="197913"/>
                  <a:pt x="646390" y="198420"/>
                </a:cubicBezTo>
                <a:close/>
                <a:moveTo>
                  <a:pt x="283165" y="143092"/>
                </a:moveTo>
                <a:cubicBezTo>
                  <a:pt x="282340" y="142381"/>
                  <a:pt x="281467" y="142335"/>
                  <a:pt x="280458" y="144813"/>
                </a:cubicBezTo>
                <a:cubicBezTo>
                  <a:pt x="279356" y="147751"/>
                  <a:pt x="276970" y="152156"/>
                  <a:pt x="279907" y="153992"/>
                </a:cubicBezTo>
                <a:cubicBezTo>
                  <a:pt x="282844" y="156011"/>
                  <a:pt x="284129" y="152340"/>
                  <a:pt x="284496" y="149403"/>
                </a:cubicBezTo>
                <a:cubicBezTo>
                  <a:pt x="284680" y="149036"/>
                  <a:pt x="285231" y="148668"/>
                  <a:pt x="285598" y="148301"/>
                </a:cubicBezTo>
                <a:cubicBezTo>
                  <a:pt x="285597" y="147383"/>
                  <a:pt x="285781" y="146466"/>
                  <a:pt x="285598" y="145364"/>
                </a:cubicBezTo>
                <a:cubicBezTo>
                  <a:pt x="284772" y="145180"/>
                  <a:pt x="283991" y="143804"/>
                  <a:pt x="283165" y="143092"/>
                </a:cubicBezTo>
                <a:close/>
                <a:moveTo>
                  <a:pt x="723434" y="205642"/>
                </a:moveTo>
                <a:cubicBezTo>
                  <a:pt x="722341" y="208141"/>
                  <a:pt x="718750" y="209078"/>
                  <a:pt x="720780" y="212357"/>
                </a:cubicBezTo>
                <a:cubicBezTo>
                  <a:pt x="721560" y="213450"/>
                  <a:pt x="722809" y="213450"/>
                  <a:pt x="723903" y="212826"/>
                </a:cubicBezTo>
                <a:cubicBezTo>
                  <a:pt x="727182" y="210639"/>
                  <a:pt x="724684" y="208609"/>
                  <a:pt x="723434" y="205642"/>
                </a:cubicBezTo>
                <a:close/>
                <a:moveTo>
                  <a:pt x="613187" y="188309"/>
                </a:moveTo>
                <a:cubicBezTo>
                  <a:pt x="612876" y="188621"/>
                  <a:pt x="612407" y="188778"/>
                  <a:pt x="612095" y="188934"/>
                </a:cubicBezTo>
                <a:cubicBezTo>
                  <a:pt x="612563" y="191120"/>
                  <a:pt x="612876" y="193306"/>
                  <a:pt x="613500" y="195492"/>
                </a:cubicBezTo>
                <a:cubicBezTo>
                  <a:pt x="613968" y="197054"/>
                  <a:pt x="615062" y="198615"/>
                  <a:pt x="617091" y="197678"/>
                </a:cubicBezTo>
                <a:cubicBezTo>
                  <a:pt x="619278" y="196585"/>
                  <a:pt x="618184" y="195024"/>
                  <a:pt x="617092" y="193774"/>
                </a:cubicBezTo>
                <a:cubicBezTo>
                  <a:pt x="615687" y="191901"/>
                  <a:pt x="614437" y="190183"/>
                  <a:pt x="613187" y="188309"/>
                </a:cubicBezTo>
                <a:close/>
                <a:moveTo>
                  <a:pt x="889336" y="203961"/>
                </a:moveTo>
                <a:cubicBezTo>
                  <a:pt x="887789" y="202608"/>
                  <a:pt x="882763" y="202221"/>
                  <a:pt x="881603" y="203574"/>
                </a:cubicBezTo>
                <a:cubicBezTo>
                  <a:pt x="880056" y="205121"/>
                  <a:pt x="879670" y="209568"/>
                  <a:pt x="880830" y="211695"/>
                </a:cubicBezTo>
                <a:cubicBezTo>
                  <a:pt x="883343" y="216141"/>
                  <a:pt x="886630" y="220201"/>
                  <a:pt x="890303" y="223487"/>
                </a:cubicBezTo>
                <a:cubicBezTo>
                  <a:pt x="892430" y="225421"/>
                  <a:pt x="896490" y="227548"/>
                  <a:pt x="899004" y="226775"/>
                </a:cubicBezTo>
                <a:cubicBezTo>
                  <a:pt x="903837" y="225421"/>
                  <a:pt x="908283" y="222134"/>
                  <a:pt x="911183" y="220394"/>
                </a:cubicBezTo>
                <a:cubicBezTo>
                  <a:pt x="913117" y="212468"/>
                  <a:pt x="906930" y="205314"/>
                  <a:pt x="901516" y="207441"/>
                </a:cubicBezTo>
                <a:cubicBezTo>
                  <a:pt x="895523" y="209955"/>
                  <a:pt x="893010" y="207441"/>
                  <a:pt x="889336" y="203961"/>
                </a:cubicBezTo>
                <a:close/>
                <a:moveTo>
                  <a:pt x="710629" y="175192"/>
                </a:moveTo>
                <a:cubicBezTo>
                  <a:pt x="705788" y="175192"/>
                  <a:pt x="703602" y="178627"/>
                  <a:pt x="704695" y="182844"/>
                </a:cubicBezTo>
                <a:cubicBezTo>
                  <a:pt x="705944" y="187997"/>
                  <a:pt x="705632" y="190963"/>
                  <a:pt x="699542" y="191432"/>
                </a:cubicBezTo>
                <a:cubicBezTo>
                  <a:pt x="696731" y="191744"/>
                  <a:pt x="696420" y="194087"/>
                  <a:pt x="696106" y="196741"/>
                </a:cubicBezTo>
                <a:cubicBezTo>
                  <a:pt x="695638" y="202519"/>
                  <a:pt x="699543" y="205174"/>
                  <a:pt x="703134" y="208141"/>
                </a:cubicBezTo>
                <a:cubicBezTo>
                  <a:pt x="704851" y="209702"/>
                  <a:pt x="704851" y="214075"/>
                  <a:pt x="708287" y="212201"/>
                </a:cubicBezTo>
                <a:cubicBezTo>
                  <a:pt x="710785" y="210795"/>
                  <a:pt x="713128" y="208453"/>
                  <a:pt x="712035" y="204549"/>
                </a:cubicBezTo>
                <a:cubicBezTo>
                  <a:pt x="710473" y="198771"/>
                  <a:pt x="714689" y="197054"/>
                  <a:pt x="719061" y="196429"/>
                </a:cubicBezTo>
                <a:cubicBezTo>
                  <a:pt x="721404" y="196117"/>
                  <a:pt x="723903" y="197210"/>
                  <a:pt x="724527" y="193774"/>
                </a:cubicBezTo>
                <a:cubicBezTo>
                  <a:pt x="728274" y="191588"/>
                  <a:pt x="729524" y="188465"/>
                  <a:pt x="727806" y="184249"/>
                </a:cubicBezTo>
                <a:cubicBezTo>
                  <a:pt x="724059" y="185342"/>
                  <a:pt x="727494" y="190964"/>
                  <a:pt x="722810" y="190964"/>
                </a:cubicBezTo>
                <a:cubicBezTo>
                  <a:pt x="720779" y="188309"/>
                  <a:pt x="719374" y="185967"/>
                  <a:pt x="719530" y="182063"/>
                </a:cubicBezTo>
                <a:cubicBezTo>
                  <a:pt x="719687" y="176597"/>
                  <a:pt x="715157" y="175192"/>
                  <a:pt x="710629" y="175192"/>
                </a:cubicBezTo>
                <a:close/>
                <a:moveTo>
                  <a:pt x="742485" y="173162"/>
                </a:moveTo>
                <a:cubicBezTo>
                  <a:pt x="740767" y="173006"/>
                  <a:pt x="739830" y="172537"/>
                  <a:pt x="739362" y="172850"/>
                </a:cubicBezTo>
                <a:cubicBezTo>
                  <a:pt x="736708" y="174411"/>
                  <a:pt x="734365" y="176441"/>
                  <a:pt x="732804" y="179096"/>
                </a:cubicBezTo>
                <a:cubicBezTo>
                  <a:pt x="732178" y="179877"/>
                  <a:pt x="732960" y="181126"/>
                  <a:pt x="734052" y="180969"/>
                </a:cubicBezTo>
                <a:cubicBezTo>
                  <a:pt x="737020" y="180345"/>
                  <a:pt x="737332" y="183468"/>
                  <a:pt x="738894" y="184093"/>
                </a:cubicBezTo>
                <a:cubicBezTo>
                  <a:pt x="743109" y="185810"/>
                  <a:pt x="747170" y="190651"/>
                  <a:pt x="751854" y="188153"/>
                </a:cubicBezTo>
                <a:cubicBezTo>
                  <a:pt x="754041" y="187060"/>
                  <a:pt x="755445" y="185030"/>
                  <a:pt x="758257" y="185342"/>
                </a:cubicBezTo>
                <a:cubicBezTo>
                  <a:pt x="759975" y="185498"/>
                  <a:pt x="761693" y="185030"/>
                  <a:pt x="762317" y="183156"/>
                </a:cubicBezTo>
                <a:cubicBezTo>
                  <a:pt x="762942" y="181282"/>
                  <a:pt x="761380" y="180033"/>
                  <a:pt x="759975" y="179252"/>
                </a:cubicBezTo>
                <a:cubicBezTo>
                  <a:pt x="754509" y="175348"/>
                  <a:pt x="747013" y="176753"/>
                  <a:pt x="742485" y="173162"/>
                </a:cubicBezTo>
                <a:close/>
                <a:moveTo>
                  <a:pt x="84384" y="69279"/>
                </a:moveTo>
                <a:cubicBezTo>
                  <a:pt x="82823" y="67717"/>
                  <a:pt x="82041" y="69123"/>
                  <a:pt x="81261" y="70372"/>
                </a:cubicBezTo>
                <a:cubicBezTo>
                  <a:pt x="78137" y="75213"/>
                  <a:pt x="74390" y="78961"/>
                  <a:pt x="69236" y="81928"/>
                </a:cubicBezTo>
                <a:cubicBezTo>
                  <a:pt x="66739" y="83333"/>
                  <a:pt x="63303" y="86925"/>
                  <a:pt x="63928" y="89892"/>
                </a:cubicBezTo>
                <a:cubicBezTo>
                  <a:pt x="64864" y="94108"/>
                  <a:pt x="70486" y="93952"/>
                  <a:pt x="73921" y="95826"/>
                </a:cubicBezTo>
                <a:cubicBezTo>
                  <a:pt x="75014" y="96450"/>
                  <a:pt x="80167" y="94108"/>
                  <a:pt x="80792" y="90985"/>
                </a:cubicBezTo>
                <a:cubicBezTo>
                  <a:pt x="82198" y="83021"/>
                  <a:pt x="87038" y="82396"/>
                  <a:pt x="93441" y="84114"/>
                </a:cubicBezTo>
                <a:cubicBezTo>
                  <a:pt x="97501" y="85207"/>
                  <a:pt x="99375" y="83957"/>
                  <a:pt x="99531" y="79273"/>
                </a:cubicBezTo>
                <a:cubicBezTo>
                  <a:pt x="99843" y="73807"/>
                  <a:pt x="97189" y="72246"/>
                  <a:pt x="92660" y="71934"/>
                </a:cubicBezTo>
                <a:cubicBezTo>
                  <a:pt x="92348" y="72402"/>
                  <a:pt x="92035" y="72714"/>
                  <a:pt x="92036" y="73183"/>
                </a:cubicBezTo>
                <a:cubicBezTo>
                  <a:pt x="91567" y="75681"/>
                  <a:pt x="93285" y="79898"/>
                  <a:pt x="88131" y="78336"/>
                </a:cubicBezTo>
                <a:cubicBezTo>
                  <a:pt x="85789" y="77555"/>
                  <a:pt x="81260" y="76774"/>
                  <a:pt x="85946" y="72558"/>
                </a:cubicBezTo>
                <a:cubicBezTo>
                  <a:pt x="87351" y="71153"/>
                  <a:pt x="85321" y="70216"/>
                  <a:pt x="84384" y="69279"/>
                </a:cubicBezTo>
                <a:close/>
                <a:moveTo>
                  <a:pt x="997660" y="194420"/>
                </a:moveTo>
                <a:cubicBezTo>
                  <a:pt x="994858" y="200959"/>
                  <a:pt x="990375" y="207123"/>
                  <a:pt x="989815" y="213662"/>
                </a:cubicBezTo>
                <a:cubicBezTo>
                  <a:pt x="989254" y="219453"/>
                  <a:pt x="992990" y="225431"/>
                  <a:pt x="994858" y="231410"/>
                </a:cubicBezTo>
                <a:cubicBezTo>
                  <a:pt x="995793" y="231970"/>
                  <a:pt x="996726" y="232344"/>
                  <a:pt x="997660" y="232904"/>
                </a:cubicBezTo>
                <a:cubicBezTo>
                  <a:pt x="996166" y="220948"/>
                  <a:pt x="1002517" y="220014"/>
                  <a:pt x="1009430" y="222629"/>
                </a:cubicBezTo>
                <a:cubicBezTo>
                  <a:pt x="1015782" y="225057"/>
                  <a:pt x="1016529" y="221135"/>
                  <a:pt x="1018771" y="216838"/>
                </a:cubicBezTo>
                <a:cubicBezTo>
                  <a:pt x="1015222" y="215343"/>
                  <a:pt x="1012232" y="214035"/>
                  <a:pt x="1008309" y="212168"/>
                </a:cubicBezTo>
                <a:cubicBezTo>
                  <a:pt x="1010737" y="207871"/>
                  <a:pt x="1012792" y="204321"/>
                  <a:pt x="1015782" y="199464"/>
                </a:cubicBezTo>
                <a:cubicBezTo>
                  <a:pt x="1009617" y="197783"/>
                  <a:pt x="1004012" y="196288"/>
                  <a:pt x="997660" y="194420"/>
                </a:cubicBezTo>
                <a:close/>
                <a:moveTo>
                  <a:pt x="215087" y="81928"/>
                </a:moveTo>
                <a:cubicBezTo>
                  <a:pt x="202282" y="80210"/>
                  <a:pt x="211651" y="89111"/>
                  <a:pt x="209934" y="92390"/>
                </a:cubicBezTo>
                <a:cubicBezTo>
                  <a:pt x="208215" y="95826"/>
                  <a:pt x="212588" y="96606"/>
                  <a:pt x="215868" y="96919"/>
                </a:cubicBezTo>
                <a:cubicBezTo>
                  <a:pt x="222427" y="97543"/>
                  <a:pt x="221802" y="92546"/>
                  <a:pt x="221958" y="88955"/>
                </a:cubicBezTo>
                <a:cubicBezTo>
                  <a:pt x="222114" y="84270"/>
                  <a:pt x="218054" y="83177"/>
                  <a:pt x="215087" y="81928"/>
                </a:cubicBezTo>
                <a:close/>
                <a:moveTo>
                  <a:pt x="633644" y="133966"/>
                </a:moveTo>
                <a:cubicBezTo>
                  <a:pt x="633488" y="133966"/>
                  <a:pt x="633176" y="133966"/>
                  <a:pt x="633020" y="133966"/>
                </a:cubicBezTo>
                <a:cubicBezTo>
                  <a:pt x="625993" y="136465"/>
                  <a:pt x="626305" y="143804"/>
                  <a:pt x="624431" y="149114"/>
                </a:cubicBezTo>
                <a:cubicBezTo>
                  <a:pt x="622869" y="153642"/>
                  <a:pt x="627710" y="150519"/>
                  <a:pt x="629428" y="151300"/>
                </a:cubicBezTo>
                <a:cubicBezTo>
                  <a:pt x="630521" y="151768"/>
                  <a:pt x="631301" y="153174"/>
                  <a:pt x="632239" y="154267"/>
                </a:cubicBezTo>
                <a:cubicBezTo>
                  <a:pt x="633644" y="155985"/>
                  <a:pt x="636142" y="157546"/>
                  <a:pt x="637548" y="156453"/>
                </a:cubicBezTo>
                <a:cubicBezTo>
                  <a:pt x="639266" y="155360"/>
                  <a:pt x="639735" y="152549"/>
                  <a:pt x="638641" y="150207"/>
                </a:cubicBezTo>
                <a:cubicBezTo>
                  <a:pt x="637548" y="148020"/>
                  <a:pt x="636767" y="145678"/>
                  <a:pt x="638017" y="143492"/>
                </a:cubicBezTo>
                <a:cubicBezTo>
                  <a:pt x="640203" y="139588"/>
                  <a:pt x="637861" y="134279"/>
                  <a:pt x="633644" y="133966"/>
                </a:cubicBezTo>
                <a:close/>
                <a:moveTo>
                  <a:pt x="437966" y="102407"/>
                </a:moveTo>
                <a:cubicBezTo>
                  <a:pt x="436451" y="102224"/>
                  <a:pt x="434661" y="104610"/>
                  <a:pt x="431173" y="109383"/>
                </a:cubicBezTo>
                <a:cubicBezTo>
                  <a:pt x="431907" y="112321"/>
                  <a:pt x="436313" y="110852"/>
                  <a:pt x="437047" y="114523"/>
                </a:cubicBezTo>
                <a:cubicBezTo>
                  <a:pt x="437598" y="117093"/>
                  <a:pt x="440168" y="120949"/>
                  <a:pt x="443472" y="119296"/>
                </a:cubicBezTo>
                <a:cubicBezTo>
                  <a:pt x="448061" y="117093"/>
                  <a:pt x="444390" y="113606"/>
                  <a:pt x="443106" y="110852"/>
                </a:cubicBezTo>
                <a:cubicBezTo>
                  <a:pt x="440720" y="105345"/>
                  <a:pt x="439480" y="102591"/>
                  <a:pt x="437966" y="102407"/>
                </a:cubicBezTo>
                <a:close/>
                <a:moveTo>
                  <a:pt x="451182" y="103692"/>
                </a:moveTo>
                <a:cubicBezTo>
                  <a:pt x="449714" y="104610"/>
                  <a:pt x="448429" y="105712"/>
                  <a:pt x="448796" y="107547"/>
                </a:cubicBezTo>
                <a:cubicBezTo>
                  <a:pt x="449162" y="109750"/>
                  <a:pt x="450265" y="111953"/>
                  <a:pt x="453018" y="111402"/>
                </a:cubicBezTo>
                <a:cubicBezTo>
                  <a:pt x="454670" y="111035"/>
                  <a:pt x="455772" y="109383"/>
                  <a:pt x="454854" y="107547"/>
                </a:cubicBezTo>
                <a:cubicBezTo>
                  <a:pt x="454119" y="105895"/>
                  <a:pt x="453568" y="103876"/>
                  <a:pt x="451182" y="103692"/>
                </a:cubicBezTo>
                <a:close/>
                <a:moveTo>
                  <a:pt x="756696" y="146303"/>
                </a:moveTo>
                <a:cubicBezTo>
                  <a:pt x="752792" y="150831"/>
                  <a:pt x="753572" y="154891"/>
                  <a:pt x="755290" y="158795"/>
                </a:cubicBezTo>
                <a:cubicBezTo>
                  <a:pt x="756383" y="161294"/>
                  <a:pt x="758569" y="161294"/>
                  <a:pt x="762161" y="160045"/>
                </a:cubicBezTo>
                <a:cubicBezTo>
                  <a:pt x="754977" y="157390"/>
                  <a:pt x="758256" y="151456"/>
                  <a:pt x="756696" y="146303"/>
                </a:cubicBezTo>
                <a:close/>
                <a:moveTo>
                  <a:pt x="768759" y="142672"/>
                </a:moveTo>
                <a:cubicBezTo>
                  <a:pt x="766846" y="142828"/>
                  <a:pt x="764972" y="144038"/>
                  <a:pt x="763098" y="145210"/>
                </a:cubicBezTo>
                <a:cubicBezTo>
                  <a:pt x="758569" y="148020"/>
                  <a:pt x="761692" y="150831"/>
                  <a:pt x="763879" y="153798"/>
                </a:cubicBezTo>
                <a:cubicBezTo>
                  <a:pt x="765284" y="155672"/>
                  <a:pt x="766533" y="156453"/>
                  <a:pt x="768719" y="157078"/>
                </a:cubicBezTo>
                <a:cubicBezTo>
                  <a:pt x="772779" y="158327"/>
                  <a:pt x="777464" y="159108"/>
                  <a:pt x="778245" y="165042"/>
                </a:cubicBezTo>
                <a:cubicBezTo>
                  <a:pt x="778713" y="167852"/>
                  <a:pt x="783710" y="170195"/>
                  <a:pt x="784491" y="167540"/>
                </a:cubicBezTo>
                <a:cubicBezTo>
                  <a:pt x="786209" y="162074"/>
                  <a:pt x="793861" y="159888"/>
                  <a:pt x="791050" y="152393"/>
                </a:cubicBezTo>
                <a:cubicBezTo>
                  <a:pt x="784959" y="152237"/>
                  <a:pt x="778089" y="151768"/>
                  <a:pt x="774653" y="146459"/>
                </a:cubicBezTo>
                <a:cubicBezTo>
                  <a:pt x="772623" y="143414"/>
                  <a:pt x="770671" y="142516"/>
                  <a:pt x="768759" y="142672"/>
                </a:cubicBezTo>
                <a:close/>
                <a:moveTo>
                  <a:pt x="82509" y="44138"/>
                </a:moveTo>
                <a:cubicBezTo>
                  <a:pt x="75483" y="42888"/>
                  <a:pt x="77513" y="48978"/>
                  <a:pt x="76420" y="51789"/>
                </a:cubicBezTo>
                <a:cubicBezTo>
                  <a:pt x="75171" y="55381"/>
                  <a:pt x="79699" y="57411"/>
                  <a:pt x="81573" y="57099"/>
                </a:cubicBezTo>
                <a:cubicBezTo>
                  <a:pt x="87975" y="55849"/>
                  <a:pt x="81729" y="49135"/>
                  <a:pt x="85477" y="46636"/>
                </a:cubicBezTo>
                <a:cubicBezTo>
                  <a:pt x="85789" y="43669"/>
                  <a:pt x="84228" y="44450"/>
                  <a:pt x="82509" y="44138"/>
                </a:cubicBezTo>
                <a:close/>
                <a:moveTo>
                  <a:pt x="37381" y="31020"/>
                </a:moveTo>
                <a:cubicBezTo>
                  <a:pt x="35038" y="33831"/>
                  <a:pt x="31759" y="35549"/>
                  <a:pt x="29729" y="38048"/>
                </a:cubicBezTo>
                <a:cubicBezTo>
                  <a:pt x="26919" y="41639"/>
                  <a:pt x="19892" y="45075"/>
                  <a:pt x="26293" y="51321"/>
                </a:cubicBezTo>
                <a:cubicBezTo>
                  <a:pt x="26294" y="53507"/>
                  <a:pt x="26293" y="55693"/>
                  <a:pt x="26606" y="57723"/>
                </a:cubicBezTo>
                <a:cubicBezTo>
                  <a:pt x="26918" y="59753"/>
                  <a:pt x="35351" y="65063"/>
                  <a:pt x="37068" y="64594"/>
                </a:cubicBezTo>
                <a:cubicBezTo>
                  <a:pt x="39567" y="63813"/>
                  <a:pt x="44876" y="54288"/>
                  <a:pt x="44408" y="51165"/>
                </a:cubicBezTo>
                <a:cubicBezTo>
                  <a:pt x="45032" y="48978"/>
                  <a:pt x="47843" y="46792"/>
                  <a:pt x="43315" y="45075"/>
                </a:cubicBezTo>
                <a:cubicBezTo>
                  <a:pt x="40504" y="44138"/>
                  <a:pt x="38318" y="41795"/>
                  <a:pt x="40035" y="37735"/>
                </a:cubicBezTo>
                <a:cubicBezTo>
                  <a:pt x="40972" y="35705"/>
                  <a:pt x="39411" y="33363"/>
                  <a:pt x="37381" y="31020"/>
                </a:cubicBezTo>
                <a:close/>
                <a:moveTo>
                  <a:pt x="198690" y="44918"/>
                </a:moveTo>
                <a:cubicBezTo>
                  <a:pt x="197598" y="44606"/>
                  <a:pt x="196661" y="45855"/>
                  <a:pt x="196505" y="47105"/>
                </a:cubicBezTo>
                <a:cubicBezTo>
                  <a:pt x="196504" y="48510"/>
                  <a:pt x="197129" y="49759"/>
                  <a:pt x="198378" y="50540"/>
                </a:cubicBezTo>
                <a:cubicBezTo>
                  <a:pt x="199627" y="50540"/>
                  <a:pt x="200252" y="50072"/>
                  <a:pt x="200408" y="48978"/>
                </a:cubicBezTo>
                <a:cubicBezTo>
                  <a:pt x="200565" y="47261"/>
                  <a:pt x="200408" y="45543"/>
                  <a:pt x="198690" y="44918"/>
                </a:cubicBezTo>
                <a:close/>
                <a:moveTo>
                  <a:pt x="45189" y="18372"/>
                </a:moveTo>
                <a:cubicBezTo>
                  <a:pt x="40816" y="18528"/>
                  <a:pt x="38474" y="20714"/>
                  <a:pt x="35820" y="21963"/>
                </a:cubicBezTo>
                <a:cubicBezTo>
                  <a:pt x="34883" y="22276"/>
                  <a:pt x="33633" y="23057"/>
                  <a:pt x="34727" y="24462"/>
                </a:cubicBezTo>
                <a:cubicBezTo>
                  <a:pt x="35663" y="25555"/>
                  <a:pt x="36757" y="25867"/>
                  <a:pt x="37850" y="25087"/>
                </a:cubicBezTo>
                <a:cubicBezTo>
                  <a:pt x="40036" y="23213"/>
                  <a:pt x="42222" y="21027"/>
                  <a:pt x="45189" y="18372"/>
                </a:cubicBezTo>
                <a:close/>
                <a:moveTo>
                  <a:pt x="384912" y="66794"/>
                </a:moveTo>
                <a:cubicBezTo>
                  <a:pt x="377385" y="66794"/>
                  <a:pt x="372980" y="75789"/>
                  <a:pt x="364719" y="73953"/>
                </a:cubicBezTo>
                <a:cubicBezTo>
                  <a:pt x="363800" y="73769"/>
                  <a:pt x="363250" y="76340"/>
                  <a:pt x="363984" y="76340"/>
                </a:cubicBezTo>
                <a:cubicBezTo>
                  <a:pt x="371511" y="75422"/>
                  <a:pt x="370777" y="84968"/>
                  <a:pt x="376651" y="85885"/>
                </a:cubicBezTo>
                <a:cubicBezTo>
                  <a:pt x="375366" y="89741"/>
                  <a:pt x="378119" y="92494"/>
                  <a:pt x="380506" y="93963"/>
                </a:cubicBezTo>
                <a:cubicBezTo>
                  <a:pt x="383260" y="95615"/>
                  <a:pt x="381057" y="92678"/>
                  <a:pt x="381424" y="91943"/>
                </a:cubicBezTo>
                <a:cubicBezTo>
                  <a:pt x="382525" y="91760"/>
                  <a:pt x="383627" y="91760"/>
                  <a:pt x="384728" y="91760"/>
                </a:cubicBezTo>
                <a:cubicBezTo>
                  <a:pt x="384912" y="83499"/>
                  <a:pt x="384912" y="75055"/>
                  <a:pt x="384912" y="66794"/>
                </a:cubicBezTo>
                <a:close/>
                <a:moveTo>
                  <a:pt x="299549" y="51740"/>
                </a:moveTo>
                <a:cubicBezTo>
                  <a:pt x="293675" y="51006"/>
                  <a:pt x="288718" y="50823"/>
                  <a:pt x="294410" y="58900"/>
                </a:cubicBezTo>
                <a:cubicBezTo>
                  <a:pt x="295694" y="60552"/>
                  <a:pt x="295694" y="63122"/>
                  <a:pt x="295878" y="65325"/>
                </a:cubicBezTo>
                <a:cubicBezTo>
                  <a:pt x="296062" y="69180"/>
                  <a:pt x="296612" y="72117"/>
                  <a:pt x="290371" y="71750"/>
                </a:cubicBezTo>
                <a:cubicBezTo>
                  <a:pt x="283946" y="71200"/>
                  <a:pt x="279724" y="75238"/>
                  <a:pt x="279724" y="82398"/>
                </a:cubicBezTo>
                <a:cubicBezTo>
                  <a:pt x="279540" y="89006"/>
                  <a:pt x="279356" y="95798"/>
                  <a:pt x="279356" y="102407"/>
                </a:cubicBezTo>
                <a:cubicBezTo>
                  <a:pt x="279356" y="104427"/>
                  <a:pt x="278071" y="107364"/>
                  <a:pt x="280642" y="108282"/>
                </a:cubicBezTo>
                <a:cubicBezTo>
                  <a:pt x="282844" y="109016"/>
                  <a:pt x="283945" y="105895"/>
                  <a:pt x="285965" y="104977"/>
                </a:cubicBezTo>
                <a:cubicBezTo>
                  <a:pt x="287801" y="101490"/>
                  <a:pt x="291105" y="99654"/>
                  <a:pt x="294409" y="97451"/>
                </a:cubicBezTo>
                <a:cubicBezTo>
                  <a:pt x="298081" y="95064"/>
                  <a:pt x="299550" y="92678"/>
                  <a:pt x="301201" y="99654"/>
                </a:cubicBezTo>
                <a:cubicBezTo>
                  <a:pt x="302487" y="105895"/>
                  <a:pt x="306893" y="106079"/>
                  <a:pt x="311298" y="101306"/>
                </a:cubicBezTo>
                <a:cubicBezTo>
                  <a:pt x="313318" y="99103"/>
                  <a:pt x="315887" y="97451"/>
                  <a:pt x="318274" y="95432"/>
                </a:cubicBezTo>
                <a:cubicBezTo>
                  <a:pt x="321027" y="95064"/>
                  <a:pt x="323598" y="94697"/>
                  <a:pt x="326352" y="94147"/>
                </a:cubicBezTo>
                <a:cubicBezTo>
                  <a:pt x="328187" y="93779"/>
                  <a:pt x="330757" y="93779"/>
                  <a:pt x="330574" y="91393"/>
                </a:cubicBezTo>
                <a:cubicBezTo>
                  <a:pt x="330390" y="89006"/>
                  <a:pt x="327820" y="88089"/>
                  <a:pt x="325801" y="87354"/>
                </a:cubicBezTo>
                <a:cubicBezTo>
                  <a:pt x="323230" y="86436"/>
                  <a:pt x="322312" y="89924"/>
                  <a:pt x="320110" y="89924"/>
                </a:cubicBezTo>
                <a:cubicBezTo>
                  <a:pt x="319927" y="85885"/>
                  <a:pt x="316071" y="85702"/>
                  <a:pt x="313685" y="84233"/>
                </a:cubicBezTo>
                <a:cubicBezTo>
                  <a:pt x="310748" y="82398"/>
                  <a:pt x="308728" y="80745"/>
                  <a:pt x="310197" y="77257"/>
                </a:cubicBezTo>
                <a:cubicBezTo>
                  <a:pt x="313501" y="75605"/>
                  <a:pt x="313868" y="82581"/>
                  <a:pt x="316989" y="79460"/>
                </a:cubicBezTo>
                <a:cubicBezTo>
                  <a:pt x="319743" y="76523"/>
                  <a:pt x="314235" y="75972"/>
                  <a:pt x="314419" y="73402"/>
                </a:cubicBezTo>
                <a:cubicBezTo>
                  <a:pt x="314602" y="72301"/>
                  <a:pt x="313868" y="71199"/>
                  <a:pt x="313685" y="70098"/>
                </a:cubicBezTo>
                <a:cubicBezTo>
                  <a:pt x="312399" y="61286"/>
                  <a:pt x="308912" y="54311"/>
                  <a:pt x="299549" y="51740"/>
                </a:cubicBezTo>
                <a:close/>
                <a:moveTo>
                  <a:pt x="1662852" y="244162"/>
                </a:moveTo>
                <a:cubicBezTo>
                  <a:pt x="1661603" y="244475"/>
                  <a:pt x="1660979" y="246192"/>
                  <a:pt x="1661447" y="247754"/>
                </a:cubicBezTo>
                <a:cubicBezTo>
                  <a:pt x="1662696" y="251970"/>
                  <a:pt x="1665663" y="250408"/>
                  <a:pt x="1669879" y="250252"/>
                </a:cubicBezTo>
                <a:cubicBezTo>
                  <a:pt x="1667068" y="247285"/>
                  <a:pt x="1667069" y="243381"/>
                  <a:pt x="1662852" y="244162"/>
                </a:cubicBezTo>
                <a:close/>
                <a:moveTo>
                  <a:pt x="527183" y="78910"/>
                </a:moveTo>
                <a:cubicBezTo>
                  <a:pt x="522961" y="79644"/>
                  <a:pt x="520207" y="82765"/>
                  <a:pt x="516902" y="85151"/>
                </a:cubicBezTo>
                <a:cubicBezTo>
                  <a:pt x="513964" y="87170"/>
                  <a:pt x="510660" y="88823"/>
                  <a:pt x="512129" y="92311"/>
                </a:cubicBezTo>
                <a:cubicBezTo>
                  <a:pt x="513231" y="94881"/>
                  <a:pt x="518188" y="98552"/>
                  <a:pt x="518921" y="98002"/>
                </a:cubicBezTo>
                <a:cubicBezTo>
                  <a:pt x="521859" y="96166"/>
                  <a:pt x="527733" y="97634"/>
                  <a:pt x="527917" y="91760"/>
                </a:cubicBezTo>
                <a:cubicBezTo>
                  <a:pt x="529569" y="87354"/>
                  <a:pt x="530487" y="82948"/>
                  <a:pt x="527183" y="78910"/>
                </a:cubicBezTo>
                <a:close/>
                <a:moveTo>
                  <a:pt x="133105" y="21651"/>
                </a:moveTo>
                <a:cubicBezTo>
                  <a:pt x="131543" y="22432"/>
                  <a:pt x="129201" y="23213"/>
                  <a:pt x="130137" y="25087"/>
                </a:cubicBezTo>
                <a:cubicBezTo>
                  <a:pt x="132012" y="28678"/>
                  <a:pt x="133885" y="32738"/>
                  <a:pt x="138882" y="33363"/>
                </a:cubicBezTo>
                <a:cubicBezTo>
                  <a:pt x="141225" y="33675"/>
                  <a:pt x="141069" y="31958"/>
                  <a:pt x="140913" y="30708"/>
                </a:cubicBezTo>
                <a:cubicBezTo>
                  <a:pt x="140444" y="25867"/>
                  <a:pt x="137165" y="23525"/>
                  <a:pt x="133105" y="21651"/>
                </a:cubicBezTo>
                <a:close/>
                <a:moveTo>
                  <a:pt x="177766" y="26961"/>
                </a:moveTo>
                <a:cubicBezTo>
                  <a:pt x="171363" y="27429"/>
                  <a:pt x="164180" y="33988"/>
                  <a:pt x="163243" y="40390"/>
                </a:cubicBezTo>
                <a:cubicBezTo>
                  <a:pt x="163087" y="41795"/>
                  <a:pt x="162306" y="44294"/>
                  <a:pt x="164023" y="43825"/>
                </a:cubicBezTo>
                <a:cubicBezTo>
                  <a:pt x="169645" y="42108"/>
                  <a:pt x="168084" y="46480"/>
                  <a:pt x="168083" y="50696"/>
                </a:cubicBezTo>
                <a:cubicBezTo>
                  <a:pt x="171519" y="46636"/>
                  <a:pt x="173705" y="42888"/>
                  <a:pt x="178234" y="46324"/>
                </a:cubicBezTo>
                <a:cubicBezTo>
                  <a:pt x="179015" y="46948"/>
                  <a:pt x="180576" y="45543"/>
                  <a:pt x="180733" y="44450"/>
                </a:cubicBezTo>
                <a:cubicBezTo>
                  <a:pt x="181045" y="40546"/>
                  <a:pt x="187915" y="37111"/>
                  <a:pt x="181669" y="32582"/>
                </a:cubicBezTo>
                <a:cubicBezTo>
                  <a:pt x="181044" y="31957"/>
                  <a:pt x="181201" y="30240"/>
                  <a:pt x="180888" y="29147"/>
                </a:cubicBezTo>
                <a:cubicBezTo>
                  <a:pt x="180420" y="27585"/>
                  <a:pt x="179483" y="26804"/>
                  <a:pt x="177766" y="26961"/>
                </a:cubicBezTo>
                <a:close/>
                <a:moveTo>
                  <a:pt x="1647081" y="231435"/>
                </a:moveTo>
                <a:cubicBezTo>
                  <a:pt x="1643215" y="231084"/>
                  <a:pt x="1639429" y="231357"/>
                  <a:pt x="1638804" y="232606"/>
                </a:cubicBezTo>
                <a:cubicBezTo>
                  <a:pt x="1636774" y="236667"/>
                  <a:pt x="1634744" y="237760"/>
                  <a:pt x="1631465" y="234168"/>
                </a:cubicBezTo>
                <a:cubicBezTo>
                  <a:pt x="1630684" y="233231"/>
                  <a:pt x="1629591" y="232450"/>
                  <a:pt x="1628499" y="233856"/>
                </a:cubicBezTo>
                <a:cubicBezTo>
                  <a:pt x="1628030" y="234480"/>
                  <a:pt x="1627874" y="235261"/>
                  <a:pt x="1627874" y="235886"/>
                </a:cubicBezTo>
                <a:cubicBezTo>
                  <a:pt x="1627717" y="237603"/>
                  <a:pt x="1629123" y="237135"/>
                  <a:pt x="1630216" y="237447"/>
                </a:cubicBezTo>
                <a:cubicBezTo>
                  <a:pt x="1634120" y="238853"/>
                  <a:pt x="1638960" y="239165"/>
                  <a:pt x="1639585" y="244943"/>
                </a:cubicBezTo>
                <a:cubicBezTo>
                  <a:pt x="1639897" y="246817"/>
                  <a:pt x="1642240" y="248378"/>
                  <a:pt x="1643177" y="247441"/>
                </a:cubicBezTo>
                <a:cubicBezTo>
                  <a:pt x="1646769" y="243537"/>
                  <a:pt x="1648018" y="237135"/>
                  <a:pt x="1655201" y="237760"/>
                </a:cubicBezTo>
                <a:cubicBezTo>
                  <a:pt x="1655513" y="237916"/>
                  <a:pt x="1655982" y="236823"/>
                  <a:pt x="1656606" y="236042"/>
                </a:cubicBezTo>
                <a:cubicBezTo>
                  <a:pt x="1656294" y="235261"/>
                  <a:pt x="1656138" y="234480"/>
                  <a:pt x="1655825" y="234012"/>
                </a:cubicBezTo>
                <a:cubicBezTo>
                  <a:pt x="1654888" y="232763"/>
                  <a:pt x="1650946" y="231787"/>
                  <a:pt x="1647081" y="231435"/>
                </a:cubicBezTo>
                <a:close/>
                <a:moveTo>
                  <a:pt x="1150289" y="159298"/>
                </a:moveTo>
                <a:cubicBezTo>
                  <a:pt x="1143377" y="162101"/>
                  <a:pt x="1136278" y="165090"/>
                  <a:pt x="1127498" y="168826"/>
                </a:cubicBezTo>
                <a:cubicBezTo>
                  <a:pt x="1129366" y="171068"/>
                  <a:pt x="1130674" y="174057"/>
                  <a:pt x="1133102" y="175738"/>
                </a:cubicBezTo>
                <a:cubicBezTo>
                  <a:pt x="1139081" y="179848"/>
                  <a:pt x="1144124" y="176859"/>
                  <a:pt x="1147674" y="171815"/>
                </a:cubicBezTo>
                <a:cubicBezTo>
                  <a:pt x="1150102" y="168266"/>
                  <a:pt x="1151410" y="163969"/>
                  <a:pt x="1153465" y="160046"/>
                </a:cubicBezTo>
                <a:cubicBezTo>
                  <a:pt x="1152344" y="159859"/>
                  <a:pt x="1151410" y="159485"/>
                  <a:pt x="1150289" y="159298"/>
                </a:cubicBezTo>
                <a:close/>
                <a:moveTo>
                  <a:pt x="92036" y="5879"/>
                </a:moveTo>
                <a:cubicBezTo>
                  <a:pt x="89693" y="6816"/>
                  <a:pt x="85789" y="5723"/>
                  <a:pt x="84541" y="8846"/>
                </a:cubicBezTo>
                <a:cubicBezTo>
                  <a:pt x="83759" y="10408"/>
                  <a:pt x="87039" y="12594"/>
                  <a:pt x="88287" y="11657"/>
                </a:cubicBezTo>
                <a:cubicBezTo>
                  <a:pt x="90786" y="9627"/>
                  <a:pt x="95471" y="12906"/>
                  <a:pt x="96408" y="8534"/>
                </a:cubicBezTo>
                <a:cubicBezTo>
                  <a:pt x="97032" y="6035"/>
                  <a:pt x="94378" y="5879"/>
                  <a:pt x="92036" y="5879"/>
                </a:cubicBezTo>
                <a:close/>
                <a:moveTo>
                  <a:pt x="408410" y="49354"/>
                </a:moveTo>
                <a:cubicBezTo>
                  <a:pt x="396844" y="48252"/>
                  <a:pt x="392071" y="50455"/>
                  <a:pt x="388767" y="60001"/>
                </a:cubicBezTo>
                <a:cubicBezTo>
                  <a:pt x="388216" y="105712"/>
                  <a:pt x="387482" y="151422"/>
                  <a:pt x="389134" y="197132"/>
                </a:cubicBezTo>
                <a:cubicBezTo>
                  <a:pt x="392623" y="206311"/>
                  <a:pt x="397395" y="208881"/>
                  <a:pt x="408042" y="207780"/>
                </a:cubicBezTo>
                <a:cubicBezTo>
                  <a:pt x="416854" y="206862"/>
                  <a:pt x="419791" y="200804"/>
                  <a:pt x="419975" y="193278"/>
                </a:cubicBezTo>
                <a:cubicBezTo>
                  <a:pt x="420342" y="172900"/>
                  <a:pt x="420342" y="152523"/>
                  <a:pt x="420341" y="131963"/>
                </a:cubicBezTo>
                <a:cubicBezTo>
                  <a:pt x="420341" y="109383"/>
                  <a:pt x="420158" y="86620"/>
                  <a:pt x="419791" y="64040"/>
                </a:cubicBezTo>
                <a:cubicBezTo>
                  <a:pt x="419607" y="56697"/>
                  <a:pt x="417772" y="50272"/>
                  <a:pt x="408410" y="49354"/>
                </a:cubicBezTo>
                <a:close/>
                <a:moveTo>
                  <a:pt x="594761" y="74783"/>
                </a:moveTo>
                <a:cubicBezTo>
                  <a:pt x="594136" y="79311"/>
                  <a:pt x="586798" y="73690"/>
                  <a:pt x="586953" y="79780"/>
                </a:cubicBezTo>
                <a:cubicBezTo>
                  <a:pt x="586954" y="83372"/>
                  <a:pt x="589452" y="87275"/>
                  <a:pt x="593200" y="86963"/>
                </a:cubicBezTo>
                <a:cubicBezTo>
                  <a:pt x="597104" y="86651"/>
                  <a:pt x="600695" y="83371"/>
                  <a:pt x="601320" y="79311"/>
                </a:cubicBezTo>
                <a:cubicBezTo>
                  <a:pt x="601789" y="76032"/>
                  <a:pt x="598041" y="75095"/>
                  <a:pt x="594761" y="74783"/>
                </a:cubicBezTo>
                <a:close/>
                <a:moveTo>
                  <a:pt x="181201" y="14624"/>
                </a:moveTo>
                <a:cubicBezTo>
                  <a:pt x="179015" y="14780"/>
                  <a:pt x="176828" y="15873"/>
                  <a:pt x="176516" y="18060"/>
                </a:cubicBezTo>
                <a:cubicBezTo>
                  <a:pt x="176204" y="21183"/>
                  <a:pt x="179171" y="19777"/>
                  <a:pt x="180576" y="20402"/>
                </a:cubicBezTo>
                <a:cubicBezTo>
                  <a:pt x="182450" y="21026"/>
                  <a:pt x="183856" y="20714"/>
                  <a:pt x="183699" y="17903"/>
                </a:cubicBezTo>
                <a:cubicBezTo>
                  <a:pt x="183231" y="16654"/>
                  <a:pt x="183543" y="14468"/>
                  <a:pt x="181201" y="14624"/>
                </a:cubicBezTo>
                <a:close/>
                <a:moveTo>
                  <a:pt x="141733" y="3459"/>
                </a:moveTo>
                <a:cubicBezTo>
                  <a:pt x="155396" y="4474"/>
                  <a:pt x="168943" y="6660"/>
                  <a:pt x="182294" y="10564"/>
                </a:cubicBezTo>
                <a:cubicBezTo>
                  <a:pt x="188384" y="12438"/>
                  <a:pt x="194318" y="14937"/>
                  <a:pt x="200252" y="17123"/>
                </a:cubicBezTo>
                <a:cubicBezTo>
                  <a:pt x="217429" y="25087"/>
                  <a:pt x="231015" y="36174"/>
                  <a:pt x="234450" y="56006"/>
                </a:cubicBezTo>
                <a:cubicBezTo>
                  <a:pt x="235700" y="63970"/>
                  <a:pt x="236949" y="72090"/>
                  <a:pt x="237417" y="80054"/>
                </a:cubicBezTo>
                <a:cubicBezTo>
                  <a:pt x="238042" y="89579"/>
                  <a:pt x="237573" y="99105"/>
                  <a:pt x="237886" y="108630"/>
                </a:cubicBezTo>
                <a:cubicBezTo>
                  <a:pt x="237885" y="112378"/>
                  <a:pt x="236480" y="113315"/>
                  <a:pt x="232889" y="113315"/>
                </a:cubicBezTo>
                <a:cubicBezTo>
                  <a:pt x="202907" y="113159"/>
                  <a:pt x="172925" y="113159"/>
                  <a:pt x="142943" y="113315"/>
                </a:cubicBezTo>
                <a:cubicBezTo>
                  <a:pt x="138726" y="113315"/>
                  <a:pt x="137789" y="111910"/>
                  <a:pt x="137790" y="108006"/>
                </a:cubicBezTo>
                <a:cubicBezTo>
                  <a:pt x="137477" y="90360"/>
                  <a:pt x="139039" y="72714"/>
                  <a:pt x="136853" y="55225"/>
                </a:cubicBezTo>
                <a:cubicBezTo>
                  <a:pt x="136072" y="49291"/>
                  <a:pt x="133729" y="44762"/>
                  <a:pt x="126703" y="44762"/>
                </a:cubicBezTo>
                <a:cubicBezTo>
                  <a:pt x="119206" y="42420"/>
                  <a:pt x="112024" y="42420"/>
                  <a:pt x="106246" y="48666"/>
                </a:cubicBezTo>
                <a:cubicBezTo>
                  <a:pt x="102810" y="51946"/>
                  <a:pt x="102810" y="56474"/>
                  <a:pt x="102654" y="60534"/>
                </a:cubicBezTo>
                <a:cubicBezTo>
                  <a:pt x="101874" y="92234"/>
                  <a:pt x="101873" y="124090"/>
                  <a:pt x="102654" y="155946"/>
                </a:cubicBezTo>
                <a:cubicBezTo>
                  <a:pt x="102030" y="171093"/>
                  <a:pt x="100936" y="186240"/>
                  <a:pt x="103435" y="201231"/>
                </a:cubicBezTo>
                <a:cubicBezTo>
                  <a:pt x="104997" y="211069"/>
                  <a:pt x="109056" y="213412"/>
                  <a:pt x="121705" y="213099"/>
                </a:cubicBezTo>
                <a:cubicBezTo>
                  <a:pt x="131387" y="212787"/>
                  <a:pt x="135291" y="209664"/>
                  <a:pt x="136696" y="200450"/>
                </a:cubicBezTo>
                <a:cubicBezTo>
                  <a:pt x="138726" y="187490"/>
                  <a:pt x="137946" y="174372"/>
                  <a:pt x="137634" y="161411"/>
                </a:cubicBezTo>
                <a:cubicBezTo>
                  <a:pt x="138101" y="152042"/>
                  <a:pt x="138101" y="152042"/>
                  <a:pt x="147940" y="152042"/>
                </a:cubicBezTo>
                <a:cubicBezTo>
                  <a:pt x="175736" y="152042"/>
                  <a:pt x="203687" y="152198"/>
                  <a:pt x="231483" y="151886"/>
                </a:cubicBezTo>
                <a:cubicBezTo>
                  <a:pt x="236324" y="151730"/>
                  <a:pt x="238198" y="153135"/>
                  <a:pt x="237729" y="158132"/>
                </a:cubicBezTo>
                <a:cubicBezTo>
                  <a:pt x="237261" y="162973"/>
                  <a:pt x="237730" y="167970"/>
                  <a:pt x="237886" y="173435"/>
                </a:cubicBezTo>
                <a:cubicBezTo>
                  <a:pt x="239291" y="187490"/>
                  <a:pt x="238510" y="200919"/>
                  <a:pt x="230858" y="213255"/>
                </a:cubicBezTo>
                <a:cubicBezTo>
                  <a:pt x="220552" y="230432"/>
                  <a:pt x="203844" y="238396"/>
                  <a:pt x="186198" y="245111"/>
                </a:cubicBezTo>
                <a:cubicBezTo>
                  <a:pt x="158246" y="254324"/>
                  <a:pt x="129513" y="255730"/>
                  <a:pt x="100468" y="253856"/>
                </a:cubicBezTo>
                <a:cubicBezTo>
                  <a:pt x="81886" y="252763"/>
                  <a:pt x="63772" y="249640"/>
                  <a:pt x="46126" y="243550"/>
                </a:cubicBezTo>
                <a:cubicBezTo>
                  <a:pt x="19266" y="234180"/>
                  <a:pt x="5838" y="215285"/>
                  <a:pt x="3495" y="187333"/>
                </a:cubicBezTo>
                <a:cubicBezTo>
                  <a:pt x="1934" y="169375"/>
                  <a:pt x="3027" y="151261"/>
                  <a:pt x="1933" y="133303"/>
                </a:cubicBezTo>
                <a:cubicBezTo>
                  <a:pt x="-97" y="130805"/>
                  <a:pt x="60" y="127682"/>
                  <a:pt x="59" y="124558"/>
                </a:cubicBezTo>
                <a:cubicBezTo>
                  <a:pt x="372" y="104258"/>
                  <a:pt x="-878" y="83958"/>
                  <a:pt x="1464" y="63657"/>
                </a:cubicBezTo>
                <a:cubicBezTo>
                  <a:pt x="1933" y="60378"/>
                  <a:pt x="2089" y="57099"/>
                  <a:pt x="4744" y="54600"/>
                </a:cubicBezTo>
                <a:cubicBezTo>
                  <a:pt x="10990" y="34143"/>
                  <a:pt x="26449" y="23056"/>
                  <a:pt x="45033" y="15249"/>
                </a:cubicBezTo>
                <a:cubicBezTo>
                  <a:pt x="62835" y="7753"/>
                  <a:pt x="81417" y="4474"/>
                  <a:pt x="100468" y="3381"/>
                </a:cubicBezTo>
                <a:cubicBezTo>
                  <a:pt x="114288" y="2600"/>
                  <a:pt x="128069" y="2444"/>
                  <a:pt x="141733" y="3459"/>
                </a:cubicBezTo>
                <a:close/>
                <a:moveTo>
                  <a:pt x="1682587" y="221402"/>
                </a:moveTo>
                <a:cubicBezTo>
                  <a:pt x="1680654" y="221246"/>
                  <a:pt x="1678546" y="222925"/>
                  <a:pt x="1675033" y="226360"/>
                </a:cubicBezTo>
                <a:cubicBezTo>
                  <a:pt x="1663945" y="226360"/>
                  <a:pt x="1658480" y="231045"/>
                  <a:pt x="1660823" y="238853"/>
                </a:cubicBezTo>
                <a:cubicBezTo>
                  <a:pt x="1664414" y="241039"/>
                  <a:pt x="1668006" y="241195"/>
                  <a:pt x="1672377" y="240727"/>
                </a:cubicBezTo>
                <a:cubicBezTo>
                  <a:pt x="1677999" y="240258"/>
                  <a:pt x="1684871" y="236511"/>
                  <a:pt x="1690024" y="243694"/>
                </a:cubicBezTo>
                <a:cubicBezTo>
                  <a:pt x="1691898" y="246348"/>
                  <a:pt x="1698144" y="247129"/>
                  <a:pt x="1700798" y="244630"/>
                </a:cubicBezTo>
                <a:cubicBezTo>
                  <a:pt x="1703453" y="242288"/>
                  <a:pt x="1696738" y="243381"/>
                  <a:pt x="1697363" y="240258"/>
                </a:cubicBezTo>
                <a:cubicBezTo>
                  <a:pt x="1697363" y="239634"/>
                  <a:pt x="1696426" y="238540"/>
                  <a:pt x="1696738" y="238228"/>
                </a:cubicBezTo>
                <a:cubicBezTo>
                  <a:pt x="1701267" y="230889"/>
                  <a:pt x="1696739" y="229327"/>
                  <a:pt x="1690649" y="228703"/>
                </a:cubicBezTo>
                <a:cubicBezTo>
                  <a:pt x="1690023" y="228702"/>
                  <a:pt x="1689399" y="227922"/>
                  <a:pt x="1689087" y="227453"/>
                </a:cubicBezTo>
                <a:cubicBezTo>
                  <a:pt x="1686276" y="223549"/>
                  <a:pt x="1684519" y="221558"/>
                  <a:pt x="1682587" y="221402"/>
                </a:cubicBezTo>
                <a:close/>
                <a:moveTo>
                  <a:pt x="1707357" y="222300"/>
                </a:moveTo>
                <a:cubicBezTo>
                  <a:pt x="1702516" y="219958"/>
                  <a:pt x="1700642" y="222925"/>
                  <a:pt x="1699861" y="227453"/>
                </a:cubicBezTo>
                <a:cubicBezTo>
                  <a:pt x="1699080" y="231045"/>
                  <a:pt x="1701735" y="232138"/>
                  <a:pt x="1704390" y="233075"/>
                </a:cubicBezTo>
                <a:cubicBezTo>
                  <a:pt x="1705952" y="233700"/>
                  <a:pt x="1707513" y="232763"/>
                  <a:pt x="1708607" y="231357"/>
                </a:cubicBezTo>
                <a:cubicBezTo>
                  <a:pt x="1709387" y="230264"/>
                  <a:pt x="1709387" y="228390"/>
                  <a:pt x="1708450" y="228234"/>
                </a:cubicBezTo>
                <a:cubicBezTo>
                  <a:pt x="1700174" y="227297"/>
                  <a:pt x="1709543" y="224174"/>
                  <a:pt x="1707357" y="222300"/>
                </a:cubicBezTo>
                <a:close/>
                <a:moveTo>
                  <a:pt x="462748" y="42745"/>
                </a:moveTo>
                <a:cubicBezTo>
                  <a:pt x="462197" y="41460"/>
                  <a:pt x="459627" y="41460"/>
                  <a:pt x="459076" y="42745"/>
                </a:cubicBezTo>
                <a:cubicBezTo>
                  <a:pt x="457424" y="45866"/>
                  <a:pt x="453018" y="47885"/>
                  <a:pt x="454854" y="52658"/>
                </a:cubicBezTo>
                <a:cubicBezTo>
                  <a:pt x="456322" y="56513"/>
                  <a:pt x="453569" y="57798"/>
                  <a:pt x="450448" y="57798"/>
                </a:cubicBezTo>
                <a:cubicBezTo>
                  <a:pt x="443655" y="57798"/>
                  <a:pt x="437781" y="61653"/>
                  <a:pt x="432641" y="64224"/>
                </a:cubicBezTo>
                <a:cubicBezTo>
                  <a:pt x="426767" y="67344"/>
                  <a:pt x="422728" y="76156"/>
                  <a:pt x="428052" y="83866"/>
                </a:cubicBezTo>
                <a:cubicBezTo>
                  <a:pt x="431540" y="88823"/>
                  <a:pt x="435211" y="94697"/>
                  <a:pt x="444023" y="94146"/>
                </a:cubicBezTo>
                <a:cubicBezTo>
                  <a:pt x="447144" y="95615"/>
                  <a:pt x="448796" y="94513"/>
                  <a:pt x="449162" y="89741"/>
                </a:cubicBezTo>
                <a:cubicBezTo>
                  <a:pt x="449897" y="82214"/>
                  <a:pt x="458341" y="78175"/>
                  <a:pt x="458893" y="70282"/>
                </a:cubicBezTo>
                <a:cubicBezTo>
                  <a:pt x="458892" y="69731"/>
                  <a:pt x="460178" y="68813"/>
                  <a:pt x="460728" y="68813"/>
                </a:cubicBezTo>
                <a:cubicBezTo>
                  <a:pt x="471376" y="70098"/>
                  <a:pt x="466970" y="64774"/>
                  <a:pt x="464584" y="60552"/>
                </a:cubicBezTo>
                <a:cubicBezTo>
                  <a:pt x="463665" y="58349"/>
                  <a:pt x="464767" y="56514"/>
                  <a:pt x="465685" y="54310"/>
                </a:cubicBezTo>
                <a:cubicBezTo>
                  <a:pt x="467337" y="50088"/>
                  <a:pt x="464583" y="46417"/>
                  <a:pt x="462748" y="42745"/>
                </a:cubicBezTo>
                <a:close/>
                <a:moveTo>
                  <a:pt x="1775441" y="228078"/>
                </a:moveTo>
                <a:cubicBezTo>
                  <a:pt x="1770756" y="226516"/>
                  <a:pt x="1769663" y="230577"/>
                  <a:pt x="1767790" y="233075"/>
                </a:cubicBezTo>
                <a:cubicBezTo>
                  <a:pt x="1767008" y="234168"/>
                  <a:pt x="1767009" y="235730"/>
                  <a:pt x="1768258" y="236042"/>
                </a:cubicBezTo>
                <a:cubicBezTo>
                  <a:pt x="1772474" y="237135"/>
                  <a:pt x="1769820" y="231826"/>
                  <a:pt x="1772786" y="231201"/>
                </a:cubicBezTo>
                <a:cubicBezTo>
                  <a:pt x="1773880" y="231045"/>
                  <a:pt x="1775441" y="230264"/>
                  <a:pt x="1775441" y="228078"/>
                </a:cubicBezTo>
                <a:close/>
                <a:moveTo>
                  <a:pt x="787614" y="82591"/>
                </a:moveTo>
                <a:cubicBezTo>
                  <a:pt x="784335" y="85245"/>
                  <a:pt x="781368" y="86026"/>
                  <a:pt x="779338" y="89774"/>
                </a:cubicBezTo>
                <a:cubicBezTo>
                  <a:pt x="783242" y="88525"/>
                  <a:pt x="786677" y="88681"/>
                  <a:pt x="787614" y="82591"/>
                </a:cubicBezTo>
                <a:close/>
                <a:moveTo>
                  <a:pt x="1507225" y="176944"/>
                </a:moveTo>
                <a:cubicBezTo>
                  <a:pt x="1505507" y="177413"/>
                  <a:pt x="1504259" y="178350"/>
                  <a:pt x="1504414" y="180224"/>
                </a:cubicBezTo>
                <a:cubicBezTo>
                  <a:pt x="1504414" y="181160"/>
                  <a:pt x="1504883" y="181941"/>
                  <a:pt x="1506132" y="181941"/>
                </a:cubicBezTo>
                <a:cubicBezTo>
                  <a:pt x="1507849" y="181473"/>
                  <a:pt x="1508786" y="180224"/>
                  <a:pt x="1508943" y="178506"/>
                </a:cubicBezTo>
                <a:cubicBezTo>
                  <a:pt x="1508943" y="177725"/>
                  <a:pt x="1508474" y="176632"/>
                  <a:pt x="1507225" y="176944"/>
                </a:cubicBezTo>
                <a:close/>
                <a:moveTo>
                  <a:pt x="1777841" y="215234"/>
                </a:moveTo>
                <a:cubicBezTo>
                  <a:pt x="1774661" y="214766"/>
                  <a:pt x="1771225" y="216444"/>
                  <a:pt x="1766853" y="220270"/>
                </a:cubicBezTo>
                <a:cubicBezTo>
                  <a:pt x="1774192" y="217772"/>
                  <a:pt x="1778876" y="223393"/>
                  <a:pt x="1784498" y="225892"/>
                </a:cubicBezTo>
                <a:cubicBezTo>
                  <a:pt x="1785747" y="226360"/>
                  <a:pt x="1786371" y="226516"/>
                  <a:pt x="1787309" y="225736"/>
                </a:cubicBezTo>
                <a:cubicBezTo>
                  <a:pt x="1788245" y="224799"/>
                  <a:pt x="1788090" y="224174"/>
                  <a:pt x="1787309" y="223081"/>
                </a:cubicBezTo>
                <a:cubicBezTo>
                  <a:pt x="1783951" y="218318"/>
                  <a:pt x="1781023" y="215702"/>
                  <a:pt x="1777841" y="215234"/>
                </a:cubicBezTo>
                <a:close/>
                <a:moveTo>
                  <a:pt x="1630996" y="193411"/>
                </a:moveTo>
                <a:cubicBezTo>
                  <a:pt x="1630372" y="193411"/>
                  <a:pt x="1629904" y="193567"/>
                  <a:pt x="1629435" y="193724"/>
                </a:cubicBezTo>
                <a:cubicBezTo>
                  <a:pt x="1628186" y="194192"/>
                  <a:pt x="1628186" y="194816"/>
                  <a:pt x="1628342" y="197471"/>
                </a:cubicBezTo>
                <a:cubicBezTo>
                  <a:pt x="1628342" y="199657"/>
                  <a:pt x="1626780" y="200594"/>
                  <a:pt x="1625063" y="199033"/>
                </a:cubicBezTo>
                <a:cubicBezTo>
                  <a:pt x="1622408" y="196690"/>
                  <a:pt x="1620222" y="198096"/>
                  <a:pt x="1619285" y="200126"/>
                </a:cubicBezTo>
                <a:cubicBezTo>
                  <a:pt x="1616787" y="205123"/>
                  <a:pt x="1611790" y="205591"/>
                  <a:pt x="1607574" y="207465"/>
                </a:cubicBezTo>
                <a:cubicBezTo>
                  <a:pt x="1607574" y="207465"/>
                  <a:pt x="1607417" y="207465"/>
                  <a:pt x="1607417" y="207465"/>
                </a:cubicBezTo>
                <a:cubicBezTo>
                  <a:pt x="1606792" y="203561"/>
                  <a:pt x="1603982" y="200750"/>
                  <a:pt x="1601795" y="197627"/>
                </a:cubicBezTo>
                <a:cubicBezTo>
                  <a:pt x="1597423" y="200126"/>
                  <a:pt x="1594924" y="206684"/>
                  <a:pt x="1597110" y="211057"/>
                </a:cubicBezTo>
                <a:cubicBezTo>
                  <a:pt x="1597423" y="211682"/>
                  <a:pt x="1599297" y="211525"/>
                  <a:pt x="1600390" y="211681"/>
                </a:cubicBezTo>
                <a:cubicBezTo>
                  <a:pt x="1602576" y="209964"/>
                  <a:pt x="1604606" y="207778"/>
                  <a:pt x="1607574" y="207465"/>
                </a:cubicBezTo>
                <a:cubicBezTo>
                  <a:pt x="1607574" y="207621"/>
                  <a:pt x="1607574" y="207621"/>
                  <a:pt x="1607574" y="207621"/>
                </a:cubicBezTo>
                <a:cubicBezTo>
                  <a:pt x="1607574" y="207621"/>
                  <a:pt x="1607729" y="207621"/>
                  <a:pt x="1607729" y="207621"/>
                </a:cubicBezTo>
                <a:cubicBezTo>
                  <a:pt x="1609447" y="209495"/>
                  <a:pt x="1611321" y="211213"/>
                  <a:pt x="1613039" y="213087"/>
                </a:cubicBezTo>
                <a:cubicBezTo>
                  <a:pt x="1616318" y="218709"/>
                  <a:pt x="1622877" y="216991"/>
                  <a:pt x="1625375" y="215117"/>
                </a:cubicBezTo>
                <a:cubicBezTo>
                  <a:pt x="1629123" y="212774"/>
                  <a:pt x="1634120" y="208402"/>
                  <a:pt x="1631778" y="201844"/>
                </a:cubicBezTo>
                <a:cubicBezTo>
                  <a:pt x="1631309" y="198877"/>
                  <a:pt x="1632714" y="196378"/>
                  <a:pt x="1633963" y="194192"/>
                </a:cubicBezTo>
                <a:cubicBezTo>
                  <a:pt x="1632714" y="192786"/>
                  <a:pt x="1631934" y="193255"/>
                  <a:pt x="1630996" y="193411"/>
                </a:cubicBezTo>
                <a:close/>
                <a:moveTo>
                  <a:pt x="461462" y="24938"/>
                </a:moveTo>
                <a:cubicBezTo>
                  <a:pt x="457975" y="25122"/>
                  <a:pt x="457240" y="27692"/>
                  <a:pt x="457057" y="30813"/>
                </a:cubicBezTo>
                <a:cubicBezTo>
                  <a:pt x="456873" y="33383"/>
                  <a:pt x="457607" y="34668"/>
                  <a:pt x="460177" y="34301"/>
                </a:cubicBezTo>
                <a:cubicBezTo>
                  <a:pt x="463482" y="34117"/>
                  <a:pt x="464400" y="32465"/>
                  <a:pt x="463666" y="29711"/>
                </a:cubicBezTo>
                <a:cubicBezTo>
                  <a:pt x="463665" y="27508"/>
                  <a:pt x="464584" y="24938"/>
                  <a:pt x="461462" y="24938"/>
                </a:cubicBezTo>
                <a:close/>
                <a:moveTo>
                  <a:pt x="1258445" y="137867"/>
                </a:moveTo>
                <a:cubicBezTo>
                  <a:pt x="1256103" y="137555"/>
                  <a:pt x="1254542" y="139273"/>
                  <a:pt x="1254854" y="141147"/>
                </a:cubicBezTo>
                <a:cubicBezTo>
                  <a:pt x="1255323" y="143957"/>
                  <a:pt x="1257353" y="146144"/>
                  <a:pt x="1260476" y="146768"/>
                </a:cubicBezTo>
                <a:cubicBezTo>
                  <a:pt x="1261881" y="146925"/>
                  <a:pt x="1262662" y="145987"/>
                  <a:pt x="1262193" y="143957"/>
                </a:cubicBezTo>
                <a:cubicBezTo>
                  <a:pt x="1260788" y="142552"/>
                  <a:pt x="1262662" y="138336"/>
                  <a:pt x="1258445" y="137867"/>
                </a:cubicBezTo>
                <a:close/>
                <a:moveTo>
                  <a:pt x="386748" y="11904"/>
                </a:moveTo>
                <a:cubicBezTo>
                  <a:pt x="383627" y="13189"/>
                  <a:pt x="379589" y="16310"/>
                  <a:pt x="380139" y="19247"/>
                </a:cubicBezTo>
                <a:cubicBezTo>
                  <a:pt x="381241" y="23286"/>
                  <a:pt x="387481" y="21634"/>
                  <a:pt x="390787" y="24571"/>
                </a:cubicBezTo>
                <a:cubicBezTo>
                  <a:pt x="392438" y="26040"/>
                  <a:pt x="393172" y="23286"/>
                  <a:pt x="393172" y="21634"/>
                </a:cubicBezTo>
                <a:cubicBezTo>
                  <a:pt x="393172" y="16677"/>
                  <a:pt x="389317" y="10803"/>
                  <a:pt x="386748" y="11904"/>
                </a:cubicBezTo>
                <a:close/>
                <a:moveTo>
                  <a:pt x="714689" y="58855"/>
                </a:moveTo>
                <a:cubicBezTo>
                  <a:pt x="715626" y="61978"/>
                  <a:pt x="713909" y="66975"/>
                  <a:pt x="715158" y="66507"/>
                </a:cubicBezTo>
                <a:cubicBezTo>
                  <a:pt x="719998" y="64477"/>
                  <a:pt x="719842" y="68380"/>
                  <a:pt x="721092" y="70254"/>
                </a:cubicBezTo>
                <a:cubicBezTo>
                  <a:pt x="722810" y="72597"/>
                  <a:pt x="724058" y="71816"/>
                  <a:pt x="725776" y="70567"/>
                </a:cubicBezTo>
                <a:cubicBezTo>
                  <a:pt x="728275" y="68537"/>
                  <a:pt x="727807" y="66194"/>
                  <a:pt x="726869" y="63539"/>
                </a:cubicBezTo>
                <a:cubicBezTo>
                  <a:pt x="725933" y="60885"/>
                  <a:pt x="724214" y="59323"/>
                  <a:pt x="721560" y="61041"/>
                </a:cubicBezTo>
                <a:cubicBezTo>
                  <a:pt x="718750" y="62915"/>
                  <a:pt x="717500" y="60260"/>
                  <a:pt x="714689" y="58855"/>
                </a:cubicBezTo>
                <a:close/>
                <a:moveTo>
                  <a:pt x="480371" y="23286"/>
                </a:moveTo>
                <a:cubicBezTo>
                  <a:pt x="482206" y="27692"/>
                  <a:pt x="482941" y="30813"/>
                  <a:pt x="487530" y="29895"/>
                </a:cubicBezTo>
                <a:cubicBezTo>
                  <a:pt x="488632" y="29528"/>
                  <a:pt x="490284" y="28977"/>
                  <a:pt x="489734" y="27876"/>
                </a:cubicBezTo>
                <a:cubicBezTo>
                  <a:pt x="488081" y="24571"/>
                  <a:pt x="484777" y="24388"/>
                  <a:pt x="480371" y="23286"/>
                </a:cubicBezTo>
                <a:close/>
                <a:moveTo>
                  <a:pt x="808071" y="70254"/>
                </a:moveTo>
                <a:cubicBezTo>
                  <a:pt x="806040" y="69317"/>
                  <a:pt x="805885" y="71035"/>
                  <a:pt x="804947" y="71972"/>
                </a:cubicBezTo>
                <a:cubicBezTo>
                  <a:pt x="802605" y="74471"/>
                  <a:pt x="799325" y="76032"/>
                  <a:pt x="797140" y="78999"/>
                </a:cubicBezTo>
                <a:cubicBezTo>
                  <a:pt x="792611" y="85089"/>
                  <a:pt x="792767" y="85245"/>
                  <a:pt x="799794" y="88056"/>
                </a:cubicBezTo>
                <a:cubicBezTo>
                  <a:pt x="804479" y="89930"/>
                  <a:pt x="805885" y="87588"/>
                  <a:pt x="806821" y="84152"/>
                </a:cubicBezTo>
                <a:cubicBezTo>
                  <a:pt x="807759" y="80717"/>
                  <a:pt x="808226" y="77125"/>
                  <a:pt x="808852" y="73690"/>
                </a:cubicBezTo>
                <a:cubicBezTo>
                  <a:pt x="809008" y="72441"/>
                  <a:pt x="810100" y="71035"/>
                  <a:pt x="808071" y="70254"/>
                </a:cubicBezTo>
                <a:close/>
                <a:moveTo>
                  <a:pt x="1222373" y="129435"/>
                </a:moveTo>
                <a:cubicBezTo>
                  <a:pt x="1218313" y="128654"/>
                  <a:pt x="1219094" y="131777"/>
                  <a:pt x="1219094" y="133807"/>
                </a:cubicBezTo>
                <a:cubicBezTo>
                  <a:pt x="1219095" y="136774"/>
                  <a:pt x="1218470" y="139741"/>
                  <a:pt x="1220656" y="144426"/>
                </a:cubicBezTo>
                <a:cubicBezTo>
                  <a:pt x="1221593" y="139585"/>
                  <a:pt x="1225965" y="139429"/>
                  <a:pt x="1226589" y="135369"/>
                </a:cubicBezTo>
                <a:cubicBezTo>
                  <a:pt x="1227215" y="131777"/>
                  <a:pt x="1225965" y="130216"/>
                  <a:pt x="1222373" y="129435"/>
                </a:cubicBezTo>
                <a:close/>
                <a:moveTo>
                  <a:pt x="1769819" y="205435"/>
                </a:moveTo>
                <a:cubicBezTo>
                  <a:pt x="1768258" y="205748"/>
                  <a:pt x="1766071" y="206060"/>
                  <a:pt x="1766384" y="208246"/>
                </a:cubicBezTo>
                <a:cubicBezTo>
                  <a:pt x="1766696" y="209808"/>
                  <a:pt x="1768570" y="210744"/>
                  <a:pt x="1770288" y="210276"/>
                </a:cubicBezTo>
                <a:cubicBezTo>
                  <a:pt x="1771537" y="209964"/>
                  <a:pt x="1772942" y="209339"/>
                  <a:pt x="1772942" y="207465"/>
                </a:cubicBezTo>
                <a:cubicBezTo>
                  <a:pt x="1772474" y="206060"/>
                  <a:pt x="1771381" y="205123"/>
                  <a:pt x="1769819" y="205435"/>
                </a:cubicBezTo>
                <a:close/>
                <a:moveTo>
                  <a:pt x="1714852" y="196847"/>
                </a:moveTo>
                <a:cubicBezTo>
                  <a:pt x="1713135" y="200750"/>
                  <a:pt x="1714228" y="204655"/>
                  <a:pt x="1712979" y="207778"/>
                </a:cubicBezTo>
                <a:cubicBezTo>
                  <a:pt x="1709700" y="216366"/>
                  <a:pt x="1711886" y="220895"/>
                  <a:pt x="1720943" y="223237"/>
                </a:cubicBezTo>
                <a:cubicBezTo>
                  <a:pt x="1725627" y="224486"/>
                  <a:pt x="1728594" y="222456"/>
                  <a:pt x="1729531" y="219489"/>
                </a:cubicBezTo>
                <a:cubicBezTo>
                  <a:pt x="1730468" y="216678"/>
                  <a:pt x="1732186" y="211682"/>
                  <a:pt x="1726408" y="210432"/>
                </a:cubicBezTo>
                <a:cubicBezTo>
                  <a:pt x="1724534" y="210120"/>
                  <a:pt x="1722192" y="209339"/>
                  <a:pt x="1722504" y="207153"/>
                </a:cubicBezTo>
                <a:cubicBezTo>
                  <a:pt x="1722816" y="204810"/>
                  <a:pt x="1725003" y="205904"/>
                  <a:pt x="1726565" y="206060"/>
                </a:cubicBezTo>
                <a:cubicBezTo>
                  <a:pt x="1727813" y="206216"/>
                  <a:pt x="1729063" y="206216"/>
                  <a:pt x="1729063" y="204498"/>
                </a:cubicBezTo>
                <a:cubicBezTo>
                  <a:pt x="1729062" y="203093"/>
                  <a:pt x="1727813" y="201687"/>
                  <a:pt x="1727033" y="202156"/>
                </a:cubicBezTo>
                <a:cubicBezTo>
                  <a:pt x="1720943" y="205279"/>
                  <a:pt x="1719225" y="198408"/>
                  <a:pt x="1714852" y="196847"/>
                </a:cubicBezTo>
                <a:close/>
                <a:moveTo>
                  <a:pt x="441820" y="10436"/>
                </a:moveTo>
                <a:cubicBezTo>
                  <a:pt x="459994" y="12639"/>
                  <a:pt x="477617" y="16861"/>
                  <a:pt x="493772" y="25306"/>
                </a:cubicBezTo>
                <a:cubicBezTo>
                  <a:pt x="513781" y="35769"/>
                  <a:pt x="530119" y="49538"/>
                  <a:pt x="531221" y="74504"/>
                </a:cubicBezTo>
                <a:cubicBezTo>
                  <a:pt x="533424" y="78175"/>
                  <a:pt x="532689" y="82214"/>
                  <a:pt x="532322" y="85885"/>
                </a:cubicBezTo>
                <a:cubicBezTo>
                  <a:pt x="532322" y="112688"/>
                  <a:pt x="532323" y="139490"/>
                  <a:pt x="532139" y="166292"/>
                </a:cubicBezTo>
                <a:cubicBezTo>
                  <a:pt x="532139" y="170147"/>
                  <a:pt x="532323" y="174185"/>
                  <a:pt x="530670" y="177857"/>
                </a:cubicBezTo>
                <a:cubicBezTo>
                  <a:pt x="531038" y="178224"/>
                  <a:pt x="531038" y="178591"/>
                  <a:pt x="530670" y="178958"/>
                </a:cubicBezTo>
                <a:cubicBezTo>
                  <a:pt x="530854" y="184833"/>
                  <a:pt x="530120" y="190707"/>
                  <a:pt x="527366" y="196031"/>
                </a:cubicBezTo>
                <a:cubicBezTo>
                  <a:pt x="525347" y="206311"/>
                  <a:pt x="518738" y="213471"/>
                  <a:pt x="511579" y="220079"/>
                </a:cubicBezTo>
                <a:cubicBezTo>
                  <a:pt x="496158" y="234398"/>
                  <a:pt x="477067" y="241374"/>
                  <a:pt x="456690" y="244862"/>
                </a:cubicBezTo>
                <a:cubicBezTo>
                  <a:pt x="416303" y="252021"/>
                  <a:pt x="375917" y="251104"/>
                  <a:pt x="335898" y="242843"/>
                </a:cubicBezTo>
                <a:cubicBezTo>
                  <a:pt x="316438" y="238804"/>
                  <a:pt x="299549" y="230176"/>
                  <a:pt x="286883" y="214389"/>
                </a:cubicBezTo>
                <a:cubicBezTo>
                  <a:pt x="284496" y="212736"/>
                  <a:pt x="282293" y="211084"/>
                  <a:pt x="281192" y="208331"/>
                </a:cubicBezTo>
                <a:cubicBezTo>
                  <a:pt x="274583" y="192727"/>
                  <a:pt x="270912" y="176572"/>
                  <a:pt x="274400" y="159499"/>
                </a:cubicBezTo>
                <a:cubicBezTo>
                  <a:pt x="274767" y="159132"/>
                  <a:pt x="275134" y="158949"/>
                  <a:pt x="275684" y="158581"/>
                </a:cubicBezTo>
                <a:cubicBezTo>
                  <a:pt x="275684" y="157664"/>
                  <a:pt x="275501" y="156746"/>
                  <a:pt x="275318" y="155828"/>
                </a:cubicBezTo>
                <a:cubicBezTo>
                  <a:pt x="275318" y="135267"/>
                  <a:pt x="275134" y="114523"/>
                  <a:pt x="275501" y="93963"/>
                </a:cubicBezTo>
                <a:cubicBezTo>
                  <a:pt x="275868" y="76523"/>
                  <a:pt x="277887" y="59451"/>
                  <a:pt x="289086" y="44948"/>
                </a:cubicBezTo>
                <a:cubicBezTo>
                  <a:pt x="298999" y="30629"/>
                  <a:pt x="313685" y="23286"/>
                  <a:pt x="329289" y="17963"/>
                </a:cubicBezTo>
                <a:cubicBezTo>
                  <a:pt x="366187" y="5663"/>
                  <a:pt x="403820" y="6030"/>
                  <a:pt x="441820" y="10436"/>
                </a:cubicBezTo>
                <a:close/>
                <a:moveTo>
                  <a:pt x="1149916" y="106804"/>
                </a:moveTo>
                <a:cubicBezTo>
                  <a:pt x="1143190" y="109792"/>
                  <a:pt x="1136652" y="112781"/>
                  <a:pt x="1128432" y="116517"/>
                </a:cubicBezTo>
                <a:cubicBezTo>
                  <a:pt x="1128805" y="111661"/>
                  <a:pt x="1129180" y="108671"/>
                  <a:pt x="1129366" y="105869"/>
                </a:cubicBezTo>
                <a:cubicBezTo>
                  <a:pt x="1120772" y="100638"/>
                  <a:pt x="1120586" y="108111"/>
                  <a:pt x="1118905" y="112034"/>
                </a:cubicBezTo>
                <a:cubicBezTo>
                  <a:pt x="1122827" y="118386"/>
                  <a:pt x="1126377" y="124177"/>
                  <a:pt x="1130860" y="131650"/>
                </a:cubicBezTo>
                <a:cubicBezTo>
                  <a:pt x="1132729" y="126045"/>
                  <a:pt x="1133849" y="122870"/>
                  <a:pt x="1134783" y="119880"/>
                </a:cubicBezTo>
                <a:cubicBezTo>
                  <a:pt x="1148422" y="123056"/>
                  <a:pt x="1150850" y="120814"/>
                  <a:pt x="1149916" y="106804"/>
                </a:cubicBezTo>
                <a:close/>
                <a:moveTo>
                  <a:pt x="1725939" y="185037"/>
                </a:moveTo>
                <a:cubicBezTo>
                  <a:pt x="1724534" y="185486"/>
                  <a:pt x="1723206" y="186462"/>
                  <a:pt x="1721723" y="187165"/>
                </a:cubicBezTo>
                <a:cubicBezTo>
                  <a:pt x="1719225" y="188414"/>
                  <a:pt x="1716414" y="189663"/>
                  <a:pt x="1717039" y="192474"/>
                </a:cubicBezTo>
                <a:cubicBezTo>
                  <a:pt x="1717664" y="195441"/>
                  <a:pt x="1721411" y="194348"/>
                  <a:pt x="1723754" y="195129"/>
                </a:cubicBezTo>
                <a:cubicBezTo>
                  <a:pt x="1727189" y="196222"/>
                  <a:pt x="1727658" y="194036"/>
                  <a:pt x="1728282" y="191693"/>
                </a:cubicBezTo>
                <a:cubicBezTo>
                  <a:pt x="1728906" y="189663"/>
                  <a:pt x="1729999" y="187789"/>
                  <a:pt x="1730624" y="186072"/>
                </a:cubicBezTo>
                <a:cubicBezTo>
                  <a:pt x="1728828" y="184666"/>
                  <a:pt x="1727345" y="184588"/>
                  <a:pt x="1725939" y="185037"/>
                </a:cubicBezTo>
                <a:close/>
                <a:moveTo>
                  <a:pt x="794095" y="46382"/>
                </a:moveTo>
                <a:cubicBezTo>
                  <a:pt x="792455" y="45269"/>
                  <a:pt x="790113" y="45191"/>
                  <a:pt x="787146" y="45581"/>
                </a:cubicBezTo>
                <a:cubicBezTo>
                  <a:pt x="780743" y="46362"/>
                  <a:pt x="778869" y="49642"/>
                  <a:pt x="777932" y="54639"/>
                </a:cubicBezTo>
                <a:cubicBezTo>
                  <a:pt x="777620" y="56044"/>
                  <a:pt x="777464" y="57293"/>
                  <a:pt x="775903" y="58074"/>
                </a:cubicBezTo>
                <a:cubicBezTo>
                  <a:pt x="774497" y="58855"/>
                  <a:pt x="771687" y="59167"/>
                  <a:pt x="773560" y="61666"/>
                </a:cubicBezTo>
                <a:cubicBezTo>
                  <a:pt x="775122" y="63852"/>
                  <a:pt x="777464" y="64164"/>
                  <a:pt x="779806" y="62446"/>
                </a:cubicBezTo>
                <a:cubicBezTo>
                  <a:pt x="783398" y="60104"/>
                  <a:pt x="786990" y="58386"/>
                  <a:pt x="791362" y="57606"/>
                </a:cubicBezTo>
                <a:cubicBezTo>
                  <a:pt x="793704" y="57137"/>
                  <a:pt x="796671" y="55732"/>
                  <a:pt x="796827" y="53389"/>
                </a:cubicBezTo>
                <a:cubicBezTo>
                  <a:pt x="796672" y="49642"/>
                  <a:pt x="795734" y="47495"/>
                  <a:pt x="794095" y="46382"/>
                </a:cubicBezTo>
                <a:close/>
                <a:moveTo>
                  <a:pt x="1463814" y="138217"/>
                </a:moveTo>
                <a:cubicBezTo>
                  <a:pt x="1461784" y="138530"/>
                  <a:pt x="1460847" y="140404"/>
                  <a:pt x="1462877" y="142277"/>
                </a:cubicBezTo>
                <a:cubicBezTo>
                  <a:pt x="1459753" y="145244"/>
                  <a:pt x="1457567" y="152272"/>
                  <a:pt x="1452102" y="144620"/>
                </a:cubicBezTo>
                <a:cubicBezTo>
                  <a:pt x="1451477" y="143839"/>
                  <a:pt x="1450540" y="143527"/>
                  <a:pt x="1449760" y="144464"/>
                </a:cubicBezTo>
                <a:cubicBezTo>
                  <a:pt x="1449447" y="144932"/>
                  <a:pt x="1448979" y="145869"/>
                  <a:pt x="1449135" y="146181"/>
                </a:cubicBezTo>
                <a:cubicBezTo>
                  <a:pt x="1453819" y="152896"/>
                  <a:pt x="1452570" y="159455"/>
                  <a:pt x="1448823" y="166170"/>
                </a:cubicBezTo>
                <a:cubicBezTo>
                  <a:pt x="1447105" y="169136"/>
                  <a:pt x="1449760" y="171635"/>
                  <a:pt x="1451946" y="173197"/>
                </a:cubicBezTo>
                <a:cubicBezTo>
                  <a:pt x="1453508" y="174446"/>
                  <a:pt x="1455849" y="176164"/>
                  <a:pt x="1457724" y="174758"/>
                </a:cubicBezTo>
                <a:cubicBezTo>
                  <a:pt x="1459910" y="173040"/>
                  <a:pt x="1458348" y="170386"/>
                  <a:pt x="1457880" y="168200"/>
                </a:cubicBezTo>
                <a:cubicBezTo>
                  <a:pt x="1457567" y="167106"/>
                  <a:pt x="1457255" y="165857"/>
                  <a:pt x="1457411" y="164764"/>
                </a:cubicBezTo>
                <a:cubicBezTo>
                  <a:pt x="1457568" y="163046"/>
                  <a:pt x="1455694" y="160548"/>
                  <a:pt x="1458036" y="159767"/>
                </a:cubicBezTo>
                <a:cubicBezTo>
                  <a:pt x="1460690" y="158986"/>
                  <a:pt x="1460534" y="161797"/>
                  <a:pt x="1460691" y="163515"/>
                </a:cubicBezTo>
                <a:cubicBezTo>
                  <a:pt x="1460847" y="164608"/>
                  <a:pt x="1462096" y="165701"/>
                  <a:pt x="1462252" y="165389"/>
                </a:cubicBezTo>
                <a:cubicBezTo>
                  <a:pt x="1465063" y="160236"/>
                  <a:pt x="1468187" y="164764"/>
                  <a:pt x="1471153" y="164608"/>
                </a:cubicBezTo>
                <a:cubicBezTo>
                  <a:pt x="1473651" y="164608"/>
                  <a:pt x="1474901" y="162578"/>
                  <a:pt x="1473651" y="159142"/>
                </a:cubicBezTo>
                <a:cubicBezTo>
                  <a:pt x="1472402" y="156175"/>
                  <a:pt x="1469904" y="152428"/>
                  <a:pt x="1471778" y="149929"/>
                </a:cubicBezTo>
                <a:cubicBezTo>
                  <a:pt x="1474588" y="146494"/>
                  <a:pt x="1472715" y="144464"/>
                  <a:pt x="1471309" y="141965"/>
                </a:cubicBezTo>
                <a:cubicBezTo>
                  <a:pt x="1470216" y="138061"/>
                  <a:pt x="1466937" y="137749"/>
                  <a:pt x="1463814" y="138217"/>
                </a:cubicBezTo>
                <a:close/>
                <a:moveTo>
                  <a:pt x="721873" y="24969"/>
                </a:moveTo>
                <a:cubicBezTo>
                  <a:pt x="717343" y="27155"/>
                  <a:pt x="719842" y="33714"/>
                  <a:pt x="718280" y="38086"/>
                </a:cubicBezTo>
                <a:cubicBezTo>
                  <a:pt x="716563" y="44645"/>
                  <a:pt x="722341" y="42458"/>
                  <a:pt x="724371" y="42771"/>
                </a:cubicBezTo>
                <a:cubicBezTo>
                  <a:pt x="729524" y="43864"/>
                  <a:pt x="735146" y="39179"/>
                  <a:pt x="735302" y="34963"/>
                </a:cubicBezTo>
                <a:cubicBezTo>
                  <a:pt x="735458" y="30903"/>
                  <a:pt x="726089" y="22939"/>
                  <a:pt x="721873" y="24969"/>
                </a:cubicBezTo>
                <a:close/>
                <a:moveTo>
                  <a:pt x="634581" y="10915"/>
                </a:moveTo>
                <a:cubicBezTo>
                  <a:pt x="625212" y="10915"/>
                  <a:pt x="616780" y="10915"/>
                  <a:pt x="608659" y="10915"/>
                </a:cubicBezTo>
                <a:cubicBezTo>
                  <a:pt x="609596" y="20284"/>
                  <a:pt x="611002" y="28404"/>
                  <a:pt x="622870" y="28717"/>
                </a:cubicBezTo>
                <a:cubicBezTo>
                  <a:pt x="626149" y="28873"/>
                  <a:pt x="628335" y="28404"/>
                  <a:pt x="628647" y="25750"/>
                </a:cubicBezTo>
                <a:cubicBezTo>
                  <a:pt x="629584" y="20596"/>
                  <a:pt x="631614" y="15912"/>
                  <a:pt x="634581" y="10915"/>
                </a:cubicBezTo>
                <a:close/>
                <a:moveTo>
                  <a:pt x="1335587" y="107573"/>
                </a:moveTo>
                <a:cubicBezTo>
                  <a:pt x="1340428" y="107573"/>
                  <a:pt x="1342458" y="108510"/>
                  <a:pt x="1342146" y="113663"/>
                </a:cubicBezTo>
                <a:cubicBezTo>
                  <a:pt x="1341834" y="123969"/>
                  <a:pt x="1341990" y="134120"/>
                  <a:pt x="1342145" y="144426"/>
                </a:cubicBezTo>
                <a:cubicBezTo>
                  <a:pt x="1342145" y="148018"/>
                  <a:pt x="1341053" y="149423"/>
                  <a:pt x="1337305" y="149423"/>
                </a:cubicBezTo>
                <a:cubicBezTo>
                  <a:pt x="1313569" y="149423"/>
                  <a:pt x="1289677" y="149579"/>
                  <a:pt x="1265941" y="149579"/>
                </a:cubicBezTo>
                <a:cubicBezTo>
                  <a:pt x="1251419" y="149579"/>
                  <a:pt x="1236896" y="149423"/>
                  <a:pt x="1222373" y="149735"/>
                </a:cubicBezTo>
                <a:cubicBezTo>
                  <a:pt x="1217845" y="149891"/>
                  <a:pt x="1216127" y="148642"/>
                  <a:pt x="1216283" y="143801"/>
                </a:cubicBezTo>
                <a:cubicBezTo>
                  <a:pt x="1216752" y="133807"/>
                  <a:pt x="1216752" y="123813"/>
                  <a:pt x="1216284" y="113819"/>
                </a:cubicBezTo>
                <a:cubicBezTo>
                  <a:pt x="1216127" y="108510"/>
                  <a:pt x="1218001" y="107573"/>
                  <a:pt x="1222842" y="107573"/>
                </a:cubicBezTo>
                <a:cubicBezTo>
                  <a:pt x="1241581" y="107885"/>
                  <a:pt x="1260476" y="107729"/>
                  <a:pt x="1279215" y="107729"/>
                </a:cubicBezTo>
                <a:cubicBezTo>
                  <a:pt x="1297954" y="107729"/>
                  <a:pt x="1316849" y="107885"/>
                  <a:pt x="1335587" y="107573"/>
                </a:cubicBezTo>
                <a:close/>
                <a:moveTo>
                  <a:pt x="916210" y="46781"/>
                </a:moveTo>
                <a:cubicBezTo>
                  <a:pt x="915630" y="54707"/>
                  <a:pt x="915243" y="60894"/>
                  <a:pt x="914857" y="65921"/>
                </a:cubicBezTo>
                <a:cubicBezTo>
                  <a:pt x="905770" y="66307"/>
                  <a:pt x="898423" y="66501"/>
                  <a:pt x="891270" y="66694"/>
                </a:cubicBezTo>
                <a:cubicBezTo>
                  <a:pt x="887596" y="66887"/>
                  <a:pt x="882570" y="65727"/>
                  <a:pt x="880637" y="67661"/>
                </a:cubicBezTo>
                <a:cubicBezTo>
                  <a:pt x="875223" y="72881"/>
                  <a:pt x="870776" y="79647"/>
                  <a:pt x="865556" y="86221"/>
                </a:cubicBezTo>
                <a:cubicBezTo>
                  <a:pt x="879476" y="100914"/>
                  <a:pt x="895137" y="100141"/>
                  <a:pt x="910217" y="90667"/>
                </a:cubicBezTo>
                <a:cubicBezTo>
                  <a:pt x="912150" y="95888"/>
                  <a:pt x="913697" y="99754"/>
                  <a:pt x="914470" y="101881"/>
                </a:cubicBezTo>
                <a:cubicBezTo>
                  <a:pt x="924136" y="99368"/>
                  <a:pt x="932450" y="97241"/>
                  <a:pt x="941731" y="94728"/>
                </a:cubicBezTo>
                <a:cubicBezTo>
                  <a:pt x="936123" y="89508"/>
                  <a:pt x="925876" y="87961"/>
                  <a:pt x="925877" y="76748"/>
                </a:cubicBezTo>
                <a:cubicBezTo>
                  <a:pt x="928390" y="78681"/>
                  <a:pt x="930323" y="80034"/>
                  <a:pt x="934189" y="82934"/>
                </a:cubicBezTo>
                <a:cubicBezTo>
                  <a:pt x="932257" y="73461"/>
                  <a:pt x="929357" y="66307"/>
                  <a:pt x="929743" y="59347"/>
                </a:cubicBezTo>
                <a:cubicBezTo>
                  <a:pt x="930517" y="47167"/>
                  <a:pt x="920270" y="51808"/>
                  <a:pt x="916210" y="46781"/>
                </a:cubicBezTo>
                <a:close/>
                <a:moveTo>
                  <a:pt x="1147674" y="65330"/>
                </a:moveTo>
                <a:cubicBezTo>
                  <a:pt x="1146740" y="65517"/>
                  <a:pt x="1145992" y="65890"/>
                  <a:pt x="1145058" y="66077"/>
                </a:cubicBezTo>
                <a:cubicBezTo>
                  <a:pt x="1146179" y="70374"/>
                  <a:pt x="1147113" y="74484"/>
                  <a:pt x="1148047" y="78594"/>
                </a:cubicBezTo>
                <a:cubicBezTo>
                  <a:pt x="1145246" y="80649"/>
                  <a:pt x="1142069" y="83078"/>
                  <a:pt x="1138893" y="85319"/>
                </a:cubicBezTo>
                <a:cubicBezTo>
                  <a:pt x="1139267" y="86440"/>
                  <a:pt x="1139828" y="87561"/>
                  <a:pt x="1140202" y="88682"/>
                </a:cubicBezTo>
                <a:cubicBezTo>
                  <a:pt x="1147861" y="84759"/>
                  <a:pt x="1155147" y="98210"/>
                  <a:pt x="1163927" y="86441"/>
                </a:cubicBezTo>
                <a:cubicBezTo>
                  <a:pt x="1158696" y="79715"/>
                  <a:pt x="1153092" y="72429"/>
                  <a:pt x="1147674" y="65330"/>
                </a:cubicBezTo>
                <a:close/>
                <a:moveTo>
                  <a:pt x="821500" y="10758"/>
                </a:moveTo>
                <a:cubicBezTo>
                  <a:pt x="816191" y="12008"/>
                  <a:pt x="810725" y="7948"/>
                  <a:pt x="806353" y="13257"/>
                </a:cubicBezTo>
                <a:cubicBezTo>
                  <a:pt x="802293" y="9197"/>
                  <a:pt x="799950" y="12945"/>
                  <a:pt x="797140" y="15131"/>
                </a:cubicBezTo>
                <a:cubicBezTo>
                  <a:pt x="797608" y="16068"/>
                  <a:pt x="797921" y="17317"/>
                  <a:pt x="798545" y="18254"/>
                </a:cubicBezTo>
                <a:cubicBezTo>
                  <a:pt x="803230" y="24500"/>
                  <a:pt x="807290" y="30903"/>
                  <a:pt x="806977" y="39179"/>
                </a:cubicBezTo>
                <a:cubicBezTo>
                  <a:pt x="806822" y="43551"/>
                  <a:pt x="808070" y="47924"/>
                  <a:pt x="814005" y="47768"/>
                </a:cubicBezTo>
                <a:cubicBezTo>
                  <a:pt x="816347" y="35744"/>
                  <a:pt x="818846" y="23563"/>
                  <a:pt x="821500" y="10758"/>
                </a:cubicBezTo>
                <a:close/>
                <a:moveTo>
                  <a:pt x="904416" y="21647"/>
                </a:moveTo>
                <a:cubicBezTo>
                  <a:pt x="903257" y="22807"/>
                  <a:pt x="902097" y="23774"/>
                  <a:pt x="900936" y="24934"/>
                </a:cubicBezTo>
                <a:cubicBezTo>
                  <a:pt x="904224" y="29961"/>
                  <a:pt x="907703" y="35181"/>
                  <a:pt x="910990" y="40208"/>
                </a:cubicBezTo>
                <a:cubicBezTo>
                  <a:pt x="911957" y="40014"/>
                  <a:pt x="913116" y="39821"/>
                  <a:pt x="914276" y="39628"/>
                </a:cubicBezTo>
                <a:cubicBezTo>
                  <a:pt x="914084" y="35761"/>
                  <a:pt x="915050" y="31314"/>
                  <a:pt x="913310" y="28221"/>
                </a:cubicBezTo>
                <a:cubicBezTo>
                  <a:pt x="911763" y="25321"/>
                  <a:pt x="907510" y="23774"/>
                  <a:pt x="904416" y="21647"/>
                </a:cubicBezTo>
                <a:close/>
                <a:moveTo>
                  <a:pt x="821187" y="7792"/>
                </a:moveTo>
                <a:cubicBezTo>
                  <a:pt x="823687" y="7792"/>
                  <a:pt x="825560" y="7635"/>
                  <a:pt x="824780" y="11539"/>
                </a:cubicBezTo>
                <a:cubicBezTo>
                  <a:pt x="821344" y="26687"/>
                  <a:pt x="818065" y="41990"/>
                  <a:pt x="814785" y="57137"/>
                </a:cubicBezTo>
                <a:cubicBezTo>
                  <a:pt x="814629" y="57606"/>
                  <a:pt x="814629" y="58074"/>
                  <a:pt x="814473" y="58543"/>
                </a:cubicBezTo>
                <a:cubicBezTo>
                  <a:pt x="810101" y="80092"/>
                  <a:pt x="805884" y="101798"/>
                  <a:pt x="801356" y="123348"/>
                </a:cubicBezTo>
                <a:cubicBezTo>
                  <a:pt x="793236" y="162075"/>
                  <a:pt x="785116" y="200958"/>
                  <a:pt x="776995" y="239684"/>
                </a:cubicBezTo>
                <a:cubicBezTo>
                  <a:pt x="776839" y="240622"/>
                  <a:pt x="776371" y="241402"/>
                  <a:pt x="776059" y="242339"/>
                </a:cubicBezTo>
                <a:cubicBezTo>
                  <a:pt x="776683" y="248273"/>
                  <a:pt x="773716" y="249679"/>
                  <a:pt x="768094" y="249679"/>
                </a:cubicBezTo>
                <a:cubicBezTo>
                  <a:pt x="722184" y="249366"/>
                  <a:pt x="676431" y="249366"/>
                  <a:pt x="630521" y="249678"/>
                </a:cubicBezTo>
                <a:cubicBezTo>
                  <a:pt x="624275" y="249835"/>
                  <a:pt x="621933" y="247961"/>
                  <a:pt x="622557" y="242027"/>
                </a:cubicBezTo>
                <a:cubicBezTo>
                  <a:pt x="615218" y="211733"/>
                  <a:pt x="607723" y="181594"/>
                  <a:pt x="600540" y="151456"/>
                </a:cubicBezTo>
                <a:cubicBezTo>
                  <a:pt x="589608" y="105702"/>
                  <a:pt x="578989" y="59948"/>
                  <a:pt x="567902" y="14350"/>
                </a:cubicBezTo>
                <a:cubicBezTo>
                  <a:pt x="566653" y="9197"/>
                  <a:pt x="567122" y="7635"/>
                  <a:pt x="573056" y="7635"/>
                </a:cubicBezTo>
                <a:cubicBezTo>
                  <a:pt x="603662" y="7948"/>
                  <a:pt x="634425" y="7948"/>
                  <a:pt x="665032" y="7635"/>
                </a:cubicBezTo>
                <a:cubicBezTo>
                  <a:pt x="670340" y="7635"/>
                  <a:pt x="672059" y="9353"/>
                  <a:pt x="672995" y="14506"/>
                </a:cubicBezTo>
                <a:cubicBezTo>
                  <a:pt x="681585" y="65570"/>
                  <a:pt x="690641" y="116477"/>
                  <a:pt x="696263" y="168009"/>
                </a:cubicBezTo>
                <a:cubicBezTo>
                  <a:pt x="696263" y="168945"/>
                  <a:pt x="696732" y="169726"/>
                  <a:pt x="697669" y="172069"/>
                </a:cubicBezTo>
                <a:cubicBezTo>
                  <a:pt x="700010" y="153017"/>
                  <a:pt x="702041" y="135684"/>
                  <a:pt x="704383" y="118194"/>
                </a:cubicBezTo>
                <a:cubicBezTo>
                  <a:pt x="707350" y="96332"/>
                  <a:pt x="710786" y="74471"/>
                  <a:pt x="713753" y="52609"/>
                </a:cubicBezTo>
                <a:cubicBezTo>
                  <a:pt x="715470" y="39491"/>
                  <a:pt x="717031" y="26374"/>
                  <a:pt x="718593" y="13257"/>
                </a:cubicBezTo>
                <a:cubicBezTo>
                  <a:pt x="718905" y="9822"/>
                  <a:pt x="720155" y="7792"/>
                  <a:pt x="724214" y="7792"/>
                </a:cubicBezTo>
                <a:cubicBezTo>
                  <a:pt x="747170" y="8104"/>
                  <a:pt x="769969" y="8104"/>
                  <a:pt x="792767" y="8104"/>
                </a:cubicBezTo>
                <a:cubicBezTo>
                  <a:pt x="802293" y="7948"/>
                  <a:pt x="811662" y="7948"/>
                  <a:pt x="821187" y="7792"/>
                </a:cubicBezTo>
                <a:close/>
                <a:moveTo>
                  <a:pt x="1490048" y="101677"/>
                </a:moveTo>
                <a:cubicBezTo>
                  <a:pt x="1487862" y="102145"/>
                  <a:pt x="1487862" y="104644"/>
                  <a:pt x="1487705" y="106361"/>
                </a:cubicBezTo>
                <a:cubicBezTo>
                  <a:pt x="1487393" y="107923"/>
                  <a:pt x="1488331" y="109172"/>
                  <a:pt x="1490204" y="108391"/>
                </a:cubicBezTo>
                <a:cubicBezTo>
                  <a:pt x="1491453" y="107767"/>
                  <a:pt x="1493484" y="107454"/>
                  <a:pt x="1493640" y="105424"/>
                </a:cubicBezTo>
                <a:cubicBezTo>
                  <a:pt x="1492078" y="104487"/>
                  <a:pt x="1492390" y="101208"/>
                  <a:pt x="1490048" y="101677"/>
                </a:cubicBezTo>
                <a:close/>
                <a:moveTo>
                  <a:pt x="1008870" y="23670"/>
                </a:moveTo>
                <a:cubicBezTo>
                  <a:pt x="1004013" y="26098"/>
                  <a:pt x="1000089" y="28154"/>
                  <a:pt x="993364" y="31516"/>
                </a:cubicBezTo>
                <a:cubicBezTo>
                  <a:pt x="1000089" y="34132"/>
                  <a:pt x="1000650" y="43286"/>
                  <a:pt x="1009056" y="37121"/>
                </a:cubicBezTo>
                <a:cubicBezTo>
                  <a:pt x="1016529" y="31703"/>
                  <a:pt x="1008870" y="28527"/>
                  <a:pt x="1008870" y="23670"/>
                </a:cubicBezTo>
                <a:close/>
                <a:moveTo>
                  <a:pt x="1139454" y="35066"/>
                </a:moveTo>
                <a:cubicBezTo>
                  <a:pt x="1136839" y="36748"/>
                  <a:pt x="1133850" y="38802"/>
                  <a:pt x="1130487" y="41231"/>
                </a:cubicBezTo>
                <a:cubicBezTo>
                  <a:pt x="1130113" y="51879"/>
                  <a:pt x="1129740" y="63275"/>
                  <a:pt x="1129739" y="74671"/>
                </a:cubicBezTo>
                <a:cubicBezTo>
                  <a:pt x="1130673" y="74857"/>
                  <a:pt x="1131421" y="74857"/>
                  <a:pt x="1132356" y="74857"/>
                </a:cubicBezTo>
                <a:cubicBezTo>
                  <a:pt x="1135531" y="68132"/>
                  <a:pt x="1137772" y="60660"/>
                  <a:pt x="1142256" y="55055"/>
                </a:cubicBezTo>
                <a:cubicBezTo>
                  <a:pt x="1146366" y="50011"/>
                  <a:pt x="1147674" y="48890"/>
                  <a:pt x="1144311" y="43846"/>
                </a:cubicBezTo>
                <a:cubicBezTo>
                  <a:pt x="1142256" y="40857"/>
                  <a:pt x="1140762" y="37308"/>
                  <a:pt x="1139454" y="35066"/>
                </a:cubicBezTo>
                <a:close/>
                <a:moveTo>
                  <a:pt x="1082102" y="24231"/>
                </a:moveTo>
                <a:cubicBezTo>
                  <a:pt x="1072948" y="26659"/>
                  <a:pt x="1064541" y="29088"/>
                  <a:pt x="1056134" y="31516"/>
                </a:cubicBezTo>
                <a:cubicBezTo>
                  <a:pt x="1063046" y="34318"/>
                  <a:pt x="1069772" y="36373"/>
                  <a:pt x="1076497" y="36373"/>
                </a:cubicBezTo>
                <a:cubicBezTo>
                  <a:pt x="1083036" y="36561"/>
                  <a:pt x="1085278" y="32264"/>
                  <a:pt x="1082102" y="24231"/>
                </a:cubicBezTo>
                <a:close/>
                <a:moveTo>
                  <a:pt x="948304" y="1154"/>
                </a:moveTo>
                <a:cubicBezTo>
                  <a:pt x="948110" y="86801"/>
                  <a:pt x="947917" y="171288"/>
                  <a:pt x="947724" y="257321"/>
                </a:cubicBezTo>
                <a:cubicBezTo>
                  <a:pt x="922590" y="256548"/>
                  <a:pt x="898617" y="255774"/>
                  <a:pt x="874063" y="255001"/>
                </a:cubicBezTo>
                <a:cubicBezTo>
                  <a:pt x="873483" y="249395"/>
                  <a:pt x="872904" y="245528"/>
                  <a:pt x="872516" y="241854"/>
                </a:cubicBezTo>
                <a:cubicBezTo>
                  <a:pt x="864784" y="240308"/>
                  <a:pt x="859370" y="237215"/>
                  <a:pt x="859563" y="227354"/>
                </a:cubicBezTo>
                <a:cubicBezTo>
                  <a:pt x="860143" y="166648"/>
                  <a:pt x="860142" y="105747"/>
                  <a:pt x="860337" y="45041"/>
                </a:cubicBezTo>
                <a:cubicBezTo>
                  <a:pt x="860337" y="32474"/>
                  <a:pt x="860529" y="20101"/>
                  <a:pt x="860337" y="7534"/>
                </a:cubicBezTo>
                <a:cubicBezTo>
                  <a:pt x="860143" y="2700"/>
                  <a:pt x="861689" y="574"/>
                  <a:pt x="866910" y="767"/>
                </a:cubicBezTo>
                <a:cubicBezTo>
                  <a:pt x="878703" y="1154"/>
                  <a:pt x="891463" y="-1746"/>
                  <a:pt x="902290" y="1734"/>
                </a:cubicBezTo>
                <a:cubicBezTo>
                  <a:pt x="912150" y="4828"/>
                  <a:pt x="920077" y="961"/>
                  <a:pt x="928776" y="961"/>
                </a:cubicBezTo>
                <a:cubicBezTo>
                  <a:pt x="934770" y="961"/>
                  <a:pt x="940957" y="961"/>
                  <a:pt x="948304" y="1154"/>
                </a:cubicBezTo>
                <a:close/>
                <a:moveTo>
                  <a:pt x="1439044" y="69118"/>
                </a:moveTo>
                <a:cubicBezTo>
                  <a:pt x="1438243" y="69079"/>
                  <a:pt x="1437424" y="69587"/>
                  <a:pt x="1436174" y="69821"/>
                </a:cubicBezTo>
                <a:cubicBezTo>
                  <a:pt x="1433051" y="70445"/>
                  <a:pt x="1432270" y="73256"/>
                  <a:pt x="1429459" y="74818"/>
                </a:cubicBezTo>
                <a:cubicBezTo>
                  <a:pt x="1436799" y="77941"/>
                  <a:pt x="1442420" y="82938"/>
                  <a:pt x="1449916" y="83562"/>
                </a:cubicBezTo>
                <a:cubicBezTo>
                  <a:pt x="1452102" y="83719"/>
                  <a:pt x="1454288" y="84812"/>
                  <a:pt x="1455226" y="86842"/>
                </a:cubicBezTo>
                <a:cubicBezTo>
                  <a:pt x="1457255" y="91370"/>
                  <a:pt x="1458973" y="95118"/>
                  <a:pt x="1465063" y="91370"/>
                </a:cubicBezTo>
                <a:cubicBezTo>
                  <a:pt x="1467249" y="90121"/>
                  <a:pt x="1469279" y="93088"/>
                  <a:pt x="1469748" y="94806"/>
                </a:cubicBezTo>
                <a:cubicBezTo>
                  <a:pt x="1471310" y="100896"/>
                  <a:pt x="1475837" y="102770"/>
                  <a:pt x="1481303" y="104019"/>
                </a:cubicBezTo>
                <a:cubicBezTo>
                  <a:pt x="1480678" y="98710"/>
                  <a:pt x="1481615" y="92776"/>
                  <a:pt x="1473808" y="92151"/>
                </a:cubicBezTo>
                <a:cubicBezTo>
                  <a:pt x="1472090" y="91995"/>
                  <a:pt x="1469903" y="90277"/>
                  <a:pt x="1470997" y="89028"/>
                </a:cubicBezTo>
                <a:cubicBezTo>
                  <a:pt x="1476774" y="82469"/>
                  <a:pt x="1469123" y="84187"/>
                  <a:pt x="1467093" y="82782"/>
                </a:cubicBezTo>
                <a:cubicBezTo>
                  <a:pt x="1464751" y="81064"/>
                  <a:pt x="1462096" y="81689"/>
                  <a:pt x="1459441" y="81845"/>
                </a:cubicBezTo>
                <a:cubicBezTo>
                  <a:pt x="1451477" y="82157"/>
                  <a:pt x="1445231" y="77316"/>
                  <a:pt x="1441796" y="71694"/>
                </a:cubicBezTo>
                <a:cubicBezTo>
                  <a:pt x="1440624" y="69743"/>
                  <a:pt x="1439843" y="69157"/>
                  <a:pt x="1439044" y="69118"/>
                </a:cubicBezTo>
                <a:close/>
                <a:moveTo>
                  <a:pt x="1145805" y="24978"/>
                </a:moveTo>
                <a:cubicBezTo>
                  <a:pt x="1145058" y="26285"/>
                  <a:pt x="1144124" y="27406"/>
                  <a:pt x="1143565" y="28527"/>
                </a:cubicBezTo>
                <a:cubicBezTo>
                  <a:pt x="1146926" y="33572"/>
                  <a:pt x="1150476" y="38802"/>
                  <a:pt x="1153839" y="43846"/>
                </a:cubicBezTo>
                <a:cubicBezTo>
                  <a:pt x="1155333" y="43472"/>
                  <a:pt x="1156828" y="43099"/>
                  <a:pt x="1158323" y="42725"/>
                </a:cubicBezTo>
                <a:cubicBezTo>
                  <a:pt x="1159256" y="38242"/>
                  <a:pt x="1162432" y="31143"/>
                  <a:pt x="1160751" y="29835"/>
                </a:cubicBezTo>
                <a:cubicBezTo>
                  <a:pt x="1157014" y="26659"/>
                  <a:pt x="1150850" y="26473"/>
                  <a:pt x="1145805" y="24978"/>
                </a:cubicBezTo>
                <a:close/>
                <a:moveTo>
                  <a:pt x="1138893" y="10780"/>
                </a:moveTo>
                <a:cubicBezTo>
                  <a:pt x="1137773" y="15637"/>
                  <a:pt x="1137025" y="19373"/>
                  <a:pt x="1135532" y="25912"/>
                </a:cubicBezTo>
                <a:cubicBezTo>
                  <a:pt x="1142629" y="22176"/>
                  <a:pt x="1147301" y="19747"/>
                  <a:pt x="1152904" y="16945"/>
                </a:cubicBezTo>
                <a:cubicBezTo>
                  <a:pt x="1171400" y="24043"/>
                  <a:pt x="1181488" y="38428"/>
                  <a:pt x="1181674" y="58791"/>
                </a:cubicBezTo>
                <a:cubicBezTo>
                  <a:pt x="1181488" y="110540"/>
                  <a:pt x="1181114" y="162101"/>
                  <a:pt x="1180180" y="213662"/>
                </a:cubicBezTo>
                <a:cubicBezTo>
                  <a:pt x="1179806" y="226552"/>
                  <a:pt x="1172707" y="236640"/>
                  <a:pt x="1160937" y="242431"/>
                </a:cubicBezTo>
                <a:cubicBezTo>
                  <a:pt x="1158322" y="243739"/>
                  <a:pt x="1154773" y="242992"/>
                  <a:pt x="1151784" y="243366"/>
                </a:cubicBezTo>
                <a:cubicBezTo>
                  <a:pt x="1149168" y="243740"/>
                  <a:pt x="1145805" y="243365"/>
                  <a:pt x="1144125" y="244860"/>
                </a:cubicBezTo>
                <a:cubicBezTo>
                  <a:pt x="1136092" y="252520"/>
                  <a:pt x="1126004" y="251772"/>
                  <a:pt x="1116289" y="251585"/>
                </a:cubicBezTo>
                <a:cubicBezTo>
                  <a:pt x="1105641" y="251586"/>
                  <a:pt x="1094991" y="249904"/>
                  <a:pt x="1084530" y="248597"/>
                </a:cubicBezTo>
                <a:cubicBezTo>
                  <a:pt x="1082102" y="248223"/>
                  <a:pt x="1079672" y="245981"/>
                  <a:pt x="1076684" y="244299"/>
                </a:cubicBezTo>
                <a:cubicBezTo>
                  <a:pt x="1074442" y="252333"/>
                  <a:pt x="1068277" y="252520"/>
                  <a:pt x="1059310" y="250465"/>
                </a:cubicBezTo>
                <a:cubicBezTo>
                  <a:pt x="1067716" y="244673"/>
                  <a:pt x="1075003" y="239443"/>
                  <a:pt x="1074442" y="229354"/>
                </a:cubicBezTo>
                <a:cubicBezTo>
                  <a:pt x="1074255" y="227673"/>
                  <a:pt x="1074815" y="225618"/>
                  <a:pt x="1074069" y="224124"/>
                </a:cubicBezTo>
                <a:cubicBezTo>
                  <a:pt x="1068837" y="213475"/>
                  <a:pt x="1070146" y="211420"/>
                  <a:pt x="1080421" y="211047"/>
                </a:cubicBezTo>
                <a:cubicBezTo>
                  <a:pt x="1083036" y="216090"/>
                  <a:pt x="1085464" y="220574"/>
                  <a:pt x="1087706" y="225057"/>
                </a:cubicBezTo>
                <a:cubicBezTo>
                  <a:pt x="1100596" y="223003"/>
                  <a:pt x="1106200" y="209926"/>
                  <a:pt x="1099289" y="199464"/>
                </a:cubicBezTo>
                <a:cubicBezTo>
                  <a:pt x="1097794" y="197222"/>
                  <a:pt x="1096486" y="194420"/>
                  <a:pt x="1096487" y="191805"/>
                </a:cubicBezTo>
                <a:cubicBezTo>
                  <a:pt x="1096486" y="149210"/>
                  <a:pt x="1097047" y="106616"/>
                  <a:pt x="1096860" y="64023"/>
                </a:cubicBezTo>
                <a:cubicBezTo>
                  <a:pt x="1096673" y="51132"/>
                  <a:pt x="1083596" y="42539"/>
                  <a:pt x="1071826" y="47022"/>
                </a:cubicBezTo>
                <a:cubicBezTo>
                  <a:pt x="1070146" y="47582"/>
                  <a:pt x="1068651" y="51693"/>
                  <a:pt x="1068651" y="54308"/>
                </a:cubicBezTo>
                <a:cubicBezTo>
                  <a:pt x="1068277" y="75792"/>
                  <a:pt x="1068464" y="97275"/>
                  <a:pt x="1068276" y="118759"/>
                </a:cubicBezTo>
                <a:cubicBezTo>
                  <a:pt x="1068277" y="122122"/>
                  <a:pt x="1067716" y="125485"/>
                  <a:pt x="1067343" y="128847"/>
                </a:cubicBezTo>
                <a:cubicBezTo>
                  <a:pt x="1067343" y="128847"/>
                  <a:pt x="1067156" y="128847"/>
                  <a:pt x="1067156" y="128847"/>
                </a:cubicBezTo>
                <a:cubicBezTo>
                  <a:pt x="1056134" y="124924"/>
                  <a:pt x="1059123" y="134265"/>
                  <a:pt x="1056134" y="139496"/>
                </a:cubicBezTo>
                <a:cubicBezTo>
                  <a:pt x="1067530" y="142112"/>
                  <a:pt x="1066222" y="134452"/>
                  <a:pt x="1067156" y="128847"/>
                </a:cubicBezTo>
                <a:cubicBezTo>
                  <a:pt x="1067343" y="149584"/>
                  <a:pt x="1068091" y="170134"/>
                  <a:pt x="1067904" y="190870"/>
                </a:cubicBezTo>
                <a:cubicBezTo>
                  <a:pt x="1067716" y="200211"/>
                  <a:pt x="1070706" y="210112"/>
                  <a:pt x="1063793" y="218706"/>
                </a:cubicBezTo>
                <a:cubicBezTo>
                  <a:pt x="1063233" y="219266"/>
                  <a:pt x="1065475" y="221882"/>
                  <a:pt x="1065101" y="223002"/>
                </a:cubicBezTo>
                <a:cubicBezTo>
                  <a:pt x="1064354" y="225618"/>
                  <a:pt x="1063233" y="228794"/>
                  <a:pt x="1061178" y="230102"/>
                </a:cubicBezTo>
                <a:cubicBezTo>
                  <a:pt x="1054826" y="234211"/>
                  <a:pt x="1048101" y="237761"/>
                  <a:pt x="1041562" y="242805"/>
                </a:cubicBezTo>
                <a:cubicBezTo>
                  <a:pt x="1049034" y="242244"/>
                  <a:pt x="1054639" y="242619"/>
                  <a:pt x="1054826" y="252333"/>
                </a:cubicBezTo>
                <a:cubicBezTo>
                  <a:pt x="1031474" y="252146"/>
                  <a:pt x="1007935" y="252146"/>
                  <a:pt x="982902" y="252146"/>
                </a:cubicBezTo>
                <a:cubicBezTo>
                  <a:pt x="983090" y="189189"/>
                  <a:pt x="983275" y="126979"/>
                  <a:pt x="983463" y="63836"/>
                </a:cubicBezTo>
                <a:cubicBezTo>
                  <a:pt x="987012" y="63275"/>
                  <a:pt x="990562" y="63462"/>
                  <a:pt x="993364" y="62154"/>
                </a:cubicBezTo>
                <a:cubicBezTo>
                  <a:pt x="995793" y="61033"/>
                  <a:pt x="997847" y="58231"/>
                  <a:pt x="999156" y="55803"/>
                </a:cubicBezTo>
                <a:cubicBezTo>
                  <a:pt x="999716" y="54868"/>
                  <a:pt x="997848" y="52814"/>
                  <a:pt x="997100" y="51132"/>
                </a:cubicBezTo>
                <a:cubicBezTo>
                  <a:pt x="995045" y="53000"/>
                  <a:pt x="992990" y="54868"/>
                  <a:pt x="990935" y="56550"/>
                </a:cubicBezTo>
                <a:cubicBezTo>
                  <a:pt x="989814" y="57484"/>
                  <a:pt x="988507" y="58418"/>
                  <a:pt x="985144" y="61033"/>
                </a:cubicBezTo>
                <a:cubicBezTo>
                  <a:pt x="981968" y="41605"/>
                  <a:pt x="984210" y="24044"/>
                  <a:pt x="983276" y="4989"/>
                </a:cubicBezTo>
                <a:cubicBezTo>
                  <a:pt x="1035958" y="6483"/>
                  <a:pt x="1087706" y="2747"/>
                  <a:pt x="1138893" y="10780"/>
                </a:cubicBezTo>
                <a:close/>
                <a:moveTo>
                  <a:pt x="1419309" y="43899"/>
                </a:moveTo>
                <a:cubicBezTo>
                  <a:pt x="1414625" y="43430"/>
                  <a:pt x="1407754" y="49052"/>
                  <a:pt x="1407285" y="53424"/>
                </a:cubicBezTo>
                <a:cubicBezTo>
                  <a:pt x="1406504" y="54830"/>
                  <a:pt x="1405879" y="56235"/>
                  <a:pt x="1404943" y="57484"/>
                </a:cubicBezTo>
                <a:cubicBezTo>
                  <a:pt x="1403694" y="59046"/>
                  <a:pt x="1399321" y="58889"/>
                  <a:pt x="1402288" y="62325"/>
                </a:cubicBezTo>
                <a:cubicBezTo>
                  <a:pt x="1404474" y="64824"/>
                  <a:pt x="1406817" y="63418"/>
                  <a:pt x="1409159" y="61857"/>
                </a:cubicBezTo>
                <a:cubicBezTo>
                  <a:pt x="1411970" y="59983"/>
                  <a:pt x="1414937" y="57953"/>
                  <a:pt x="1418685" y="57796"/>
                </a:cubicBezTo>
                <a:cubicBezTo>
                  <a:pt x="1421964" y="56703"/>
                  <a:pt x="1425712" y="56235"/>
                  <a:pt x="1424618" y="51082"/>
                </a:cubicBezTo>
                <a:cubicBezTo>
                  <a:pt x="1423994" y="47802"/>
                  <a:pt x="1423369" y="44367"/>
                  <a:pt x="1419309" y="43899"/>
                </a:cubicBezTo>
                <a:close/>
                <a:moveTo>
                  <a:pt x="1447886" y="32031"/>
                </a:moveTo>
                <a:cubicBezTo>
                  <a:pt x="1443669" y="32812"/>
                  <a:pt x="1436018" y="31718"/>
                  <a:pt x="1435549" y="39526"/>
                </a:cubicBezTo>
                <a:cubicBezTo>
                  <a:pt x="1435237" y="44367"/>
                  <a:pt x="1437111" y="47959"/>
                  <a:pt x="1443358" y="48115"/>
                </a:cubicBezTo>
                <a:cubicBezTo>
                  <a:pt x="1446480" y="45772"/>
                  <a:pt x="1454132" y="48740"/>
                  <a:pt x="1453663" y="41868"/>
                </a:cubicBezTo>
                <a:cubicBezTo>
                  <a:pt x="1453507" y="38745"/>
                  <a:pt x="1453820" y="30781"/>
                  <a:pt x="1447886" y="32031"/>
                </a:cubicBezTo>
                <a:close/>
                <a:moveTo>
                  <a:pt x="1657543" y="59272"/>
                </a:moveTo>
                <a:cubicBezTo>
                  <a:pt x="1655513" y="59428"/>
                  <a:pt x="1654577" y="60678"/>
                  <a:pt x="1654577" y="62552"/>
                </a:cubicBezTo>
                <a:cubicBezTo>
                  <a:pt x="1654576" y="64894"/>
                  <a:pt x="1661760" y="71921"/>
                  <a:pt x="1663790" y="71609"/>
                </a:cubicBezTo>
                <a:cubicBezTo>
                  <a:pt x="1665820" y="71296"/>
                  <a:pt x="1666288" y="69579"/>
                  <a:pt x="1666132" y="67861"/>
                </a:cubicBezTo>
                <a:cubicBezTo>
                  <a:pt x="1665351" y="63020"/>
                  <a:pt x="1661603" y="60834"/>
                  <a:pt x="1657543" y="59272"/>
                </a:cubicBezTo>
                <a:close/>
                <a:moveTo>
                  <a:pt x="1759045" y="65050"/>
                </a:moveTo>
                <a:cubicBezTo>
                  <a:pt x="1758263" y="64582"/>
                  <a:pt x="1757327" y="65206"/>
                  <a:pt x="1757327" y="66456"/>
                </a:cubicBezTo>
                <a:cubicBezTo>
                  <a:pt x="1757483" y="68173"/>
                  <a:pt x="1758264" y="69579"/>
                  <a:pt x="1759982" y="70047"/>
                </a:cubicBezTo>
                <a:cubicBezTo>
                  <a:pt x="1761386" y="70360"/>
                  <a:pt x="1762480" y="69422"/>
                  <a:pt x="1762636" y="68329"/>
                </a:cubicBezTo>
                <a:cubicBezTo>
                  <a:pt x="1763104" y="65519"/>
                  <a:pt x="1760450" y="65987"/>
                  <a:pt x="1759045" y="65050"/>
                </a:cubicBezTo>
                <a:close/>
                <a:moveTo>
                  <a:pt x="1778720" y="67236"/>
                </a:moveTo>
                <a:cubicBezTo>
                  <a:pt x="1775910" y="70516"/>
                  <a:pt x="1773411" y="69735"/>
                  <a:pt x="1770913" y="68954"/>
                </a:cubicBezTo>
                <a:cubicBezTo>
                  <a:pt x="1766228" y="67549"/>
                  <a:pt x="1767321" y="72390"/>
                  <a:pt x="1765291" y="73795"/>
                </a:cubicBezTo>
                <a:cubicBezTo>
                  <a:pt x="1763105" y="75357"/>
                  <a:pt x="1765760" y="77387"/>
                  <a:pt x="1767164" y="78011"/>
                </a:cubicBezTo>
                <a:cubicBezTo>
                  <a:pt x="1773255" y="80666"/>
                  <a:pt x="1773411" y="87225"/>
                  <a:pt x="1777003" y="91441"/>
                </a:cubicBezTo>
                <a:cubicBezTo>
                  <a:pt x="1778564" y="93315"/>
                  <a:pt x="1776690" y="93627"/>
                  <a:pt x="1775909" y="94564"/>
                </a:cubicBezTo>
                <a:cubicBezTo>
                  <a:pt x="1770756" y="100810"/>
                  <a:pt x="1765291" y="99092"/>
                  <a:pt x="1759357" y="95813"/>
                </a:cubicBezTo>
                <a:cubicBezTo>
                  <a:pt x="1755141" y="93471"/>
                  <a:pt x="1750144" y="91128"/>
                  <a:pt x="1746240" y="95813"/>
                </a:cubicBezTo>
                <a:cubicBezTo>
                  <a:pt x="1744366" y="97999"/>
                  <a:pt x="1742335" y="99873"/>
                  <a:pt x="1739994" y="98936"/>
                </a:cubicBezTo>
                <a:cubicBezTo>
                  <a:pt x="1737495" y="97999"/>
                  <a:pt x="1735309" y="95657"/>
                  <a:pt x="1735933" y="92221"/>
                </a:cubicBezTo>
                <a:cubicBezTo>
                  <a:pt x="1736402" y="89098"/>
                  <a:pt x="1734840" y="87224"/>
                  <a:pt x="1732186" y="87381"/>
                </a:cubicBezTo>
                <a:cubicBezTo>
                  <a:pt x="1729218" y="87693"/>
                  <a:pt x="1728594" y="90660"/>
                  <a:pt x="1727345" y="93002"/>
                </a:cubicBezTo>
                <a:cubicBezTo>
                  <a:pt x="1725940" y="95969"/>
                  <a:pt x="1725940" y="98624"/>
                  <a:pt x="1727970" y="100810"/>
                </a:cubicBezTo>
                <a:cubicBezTo>
                  <a:pt x="1729843" y="102840"/>
                  <a:pt x="1731717" y="101279"/>
                  <a:pt x="1733592" y="100029"/>
                </a:cubicBezTo>
                <a:cubicBezTo>
                  <a:pt x="1735622" y="98780"/>
                  <a:pt x="1737183" y="98468"/>
                  <a:pt x="1736558" y="102059"/>
                </a:cubicBezTo>
                <a:cubicBezTo>
                  <a:pt x="1735309" y="109086"/>
                  <a:pt x="1738119" y="112366"/>
                  <a:pt x="1745146" y="113459"/>
                </a:cubicBezTo>
                <a:cubicBezTo>
                  <a:pt x="1752330" y="114552"/>
                  <a:pt x="1755922" y="109086"/>
                  <a:pt x="1760137" y="105495"/>
                </a:cubicBezTo>
                <a:cubicBezTo>
                  <a:pt x="1764354" y="102059"/>
                  <a:pt x="1766071" y="103933"/>
                  <a:pt x="1767321" y="107525"/>
                </a:cubicBezTo>
                <a:cubicBezTo>
                  <a:pt x="1767946" y="109555"/>
                  <a:pt x="1768101" y="111429"/>
                  <a:pt x="1769507" y="113303"/>
                </a:cubicBezTo>
                <a:cubicBezTo>
                  <a:pt x="1771693" y="116270"/>
                  <a:pt x="1769820" y="117675"/>
                  <a:pt x="1766853" y="117675"/>
                </a:cubicBezTo>
                <a:cubicBezTo>
                  <a:pt x="1764822" y="117675"/>
                  <a:pt x="1762949" y="116894"/>
                  <a:pt x="1760762" y="116426"/>
                </a:cubicBezTo>
                <a:cubicBezTo>
                  <a:pt x="1761543" y="121891"/>
                  <a:pt x="1765604" y="124077"/>
                  <a:pt x="1769195" y="122360"/>
                </a:cubicBezTo>
                <a:cubicBezTo>
                  <a:pt x="1772942" y="121111"/>
                  <a:pt x="1777784" y="118300"/>
                  <a:pt x="1774660" y="112366"/>
                </a:cubicBezTo>
                <a:cubicBezTo>
                  <a:pt x="1773255" y="109711"/>
                  <a:pt x="1774504" y="108149"/>
                  <a:pt x="1776847" y="107525"/>
                </a:cubicBezTo>
                <a:cubicBezTo>
                  <a:pt x="1779189" y="106900"/>
                  <a:pt x="1781062" y="105651"/>
                  <a:pt x="1782936" y="104089"/>
                </a:cubicBezTo>
                <a:cubicBezTo>
                  <a:pt x="1786840" y="100966"/>
                  <a:pt x="1790589" y="99873"/>
                  <a:pt x="1792775" y="106119"/>
                </a:cubicBezTo>
                <a:cubicBezTo>
                  <a:pt x="1793399" y="107993"/>
                  <a:pt x="1794648" y="109867"/>
                  <a:pt x="1796990" y="108930"/>
                </a:cubicBezTo>
                <a:cubicBezTo>
                  <a:pt x="1798864" y="108306"/>
                  <a:pt x="1800114" y="106900"/>
                  <a:pt x="1800426" y="104714"/>
                </a:cubicBezTo>
                <a:cubicBezTo>
                  <a:pt x="1800738" y="102215"/>
                  <a:pt x="1800739" y="99717"/>
                  <a:pt x="1799958" y="97062"/>
                </a:cubicBezTo>
                <a:cubicBezTo>
                  <a:pt x="1799177" y="94564"/>
                  <a:pt x="1797459" y="92690"/>
                  <a:pt x="1795429" y="92065"/>
                </a:cubicBezTo>
                <a:cubicBezTo>
                  <a:pt x="1793243" y="91441"/>
                  <a:pt x="1792306" y="94095"/>
                  <a:pt x="1791056" y="95657"/>
                </a:cubicBezTo>
                <a:cubicBezTo>
                  <a:pt x="1789651" y="97375"/>
                  <a:pt x="1788090" y="98780"/>
                  <a:pt x="1786372" y="100029"/>
                </a:cubicBezTo>
                <a:cubicBezTo>
                  <a:pt x="1785123" y="100966"/>
                  <a:pt x="1783717" y="100654"/>
                  <a:pt x="1782780" y="99249"/>
                </a:cubicBezTo>
                <a:cubicBezTo>
                  <a:pt x="1781843" y="97843"/>
                  <a:pt x="1780907" y="95189"/>
                  <a:pt x="1781844" y="94876"/>
                </a:cubicBezTo>
                <a:cubicBezTo>
                  <a:pt x="1786684" y="93627"/>
                  <a:pt x="1785435" y="89098"/>
                  <a:pt x="1787153" y="86600"/>
                </a:cubicBezTo>
                <a:cubicBezTo>
                  <a:pt x="1791369" y="80510"/>
                  <a:pt x="1787309" y="75356"/>
                  <a:pt x="1786997" y="69891"/>
                </a:cubicBezTo>
                <a:cubicBezTo>
                  <a:pt x="1786841" y="67549"/>
                  <a:pt x="1780750" y="64894"/>
                  <a:pt x="1778720" y="67236"/>
                </a:cubicBezTo>
                <a:close/>
                <a:moveTo>
                  <a:pt x="1598985" y="33038"/>
                </a:moveTo>
                <a:cubicBezTo>
                  <a:pt x="1596331" y="34287"/>
                  <a:pt x="1592270" y="33819"/>
                  <a:pt x="1591958" y="37879"/>
                </a:cubicBezTo>
                <a:cubicBezTo>
                  <a:pt x="1591801" y="40690"/>
                  <a:pt x="1594144" y="40690"/>
                  <a:pt x="1596017" y="40534"/>
                </a:cubicBezTo>
                <a:cubicBezTo>
                  <a:pt x="1599141" y="40065"/>
                  <a:pt x="1601171" y="38347"/>
                  <a:pt x="1601796" y="35536"/>
                </a:cubicBezTo>
                <a:cubicBezTo>
                  <a:pt x="1601639" y="33351"/>
                  <a:pt x="1600390" y="32257"/>
                  <a:pt x="1598985" y="33038"/>
                </a:cubicBezTo>
                <a:close/>
                <a:moveTo>
                  <a:pt x="1746239" y="50684"/>
                </a:moveTo>
                <a:cubicBezTo>
                  <a:pt x="1745147" y="50371"/>
                  <a:pt x="1743585" y="50059"/>
                  <a:pt x="1743585" y="51777"/>
                </a:cubicBezTo>
                <a:cubicBezTo>
                  <a:pt x="1743585" y="53807"/>
                  <a:pt x="1744678" y="55368"/>
                  <a:pt x="1747021" y="55525"/>
                </a:cubicBezTo>
                <a:cubicBezTo>
                  <a:pt x="1748113" y="55056"/>
                  <a:pt x="1750143" y="55837"/>
                  <a:pt x="1749832" y="53495"/>
                </a:cubicBezTo>
                <a:cubicBezTo>
                  <a:pt x="1749519" y="51464"/>
                  <a:pt x="1747958" y="50996"/>
                  <a:pt x="1746239" y="50684"/>
                </a:cubicBezTo>
                <a:close/>
                <a:moveTo>
                  <a:pt x="1757951" y="49903"/>
                </a:moveTo>
                <a:cubicBezTo>
                  <a:pt x="1756234" y="52558"/>
                  <a:pt x="1753891" y="53963"/>
                  <a:pt x="1754984" y="56618"/>
                </a:cubicBezTo>
                <a:cubicBezTo>
                  <a:pt x="1755453" y="57711"/>
                  <a:pt x="1757326" y="58023"/>
                  <a:pt x="1758107" y="57242"/>
                </a:cubicBezTo>
                <a:cubicBezTo>
                  <a:pt x="1759981" y="55369"/>
                  <a:pt x="1759045" y="53026"/>
                  <a:pt x="1757951" y="49903"/>
                </a:cubicBezTo>
                <a:close/>
                <a:moveTo>
                  <a:pt x="1698613" y="41002"/>
                </a:moveTo>
                <a:cubicBezTo>
                  <a:pt x="1684246" y="37723"/>
                  <a:pt x="1673940" y="45218"/>
                  <a:pt x="1673315" y="59897"/>
                </a:cubicBezTo>
                <a:cubicBezTo>
                  <a:pt x="1673003" y="68954"/>
                  <a:pt x="1673315" y="78011"/>
                  <a:pt x="1673315" y="90191"/>
                </a:cubicBezTo>
                <a:cubicBezTo>
                  <a:pt x="1674096" y="97999"/>
                  <a:pt x="1671910" y="109243"/>
                  <a:pt x="1674408" y="120330"/>
                </a:cubicBezTo>
                <a:cubicBezTo>
                  <a:pt x="1676438" y="129075"/>
                  <a:pt x="1684402" y="133135"/>
                  <a:pt x="1695802" y="132198"/>
                </a:cubicBezTo>
                <a:cubicBezTo>
                  <a:pt x="1704858" y="131417"/>
                  <a:pt x="1709855" y="126888"/>
                  <a:pt x="1710324" y="117831"/>
                </a:cubicBezTo>
                <a:cubicBezTo>
                  <a:pt x="1711417" y="96906"/>
                  <a:pt x="1711417" y="75981"/>
                  <a:pt x="1710324" y="55212"/>
                </a:cubicBezTo>
                <a:cubicBezTo>
                  <a:pt x="1709856" y="47248"/>
                  <a:pt x="1705639" y="42564"/>
                  <a:pt x="1698613" y="41002"/>
                </a:cubicBezTo>
                <a:close/>
                <a:moveTo>
                  <a:pt x="1732673" y="37332"/>
                </a:moveTo>
                <a:cubicBezTo>
                  <a:pt x="1731678" y="37489"/>
                  <a:pt x="1731014" y="39284"/>
                  <a:pt x="1729688" y="42876"/>
                </a:cubicBezTo>
                <a:cubicBezTo>
                  <a:pt x="1729375" y="43969"/>
                  <a:pt x="1728282" y="44750"/>
                  <a:pt x="1727345" y="45531"/>
                </a:cubicBezTo>
                <a:cubicBezTo>
                  <a:pt x="1724378" y="48341"/>
                  <a:pt x="1724847" y="50684"/>
                  <a:pt x="1727969" y="53182"/>
                </a:cubicBezTo>
                <a:cubicBezTo>
                  <a:pt x="1731093" y="55837"/>
                  <a:pt x="1732498" y="55056"/>
                  <a:pt x="1734060" y="51465"/>
                </a:cubicBezTo>
                <a:cubicBezTo>
                  <a:pt x="1735152" y="48654"/>
                  <a:pt x="1738432" y="48185"/>
                  <a:pt x="1741711" y="46780"/>
                </a:cubicBezTo>
                <a:cubicBezTo>
                  <a:pt x="1739993" y="44594"/>
                  <a:pt x="1738900" y="43032"/>
                  <a:pt x="1737651" y="41627"/>
                </a:cubicBezTo>
                <a:cubicBezTo>
                  <a:pt x="1734996" y="38660"/>
                  <a:pt x="1733669" y="37176"/>
                  <a:pt x="1732673" y="37332"/>
                </a:cubicBezTo>
                <a:close/>
                <a:moveTo>
                  <a:pt x="1529711" y="7826"/>
                </a:moveTo>
                <a:cubicBezTo>
                  <a:pt x="1536426" y="7202"/>
                  <a:pt x="1540018" y="8763"/>
                  <a:pt x="1538769" y="16259"/>
                </a:cubicBezTo>
                <a:cubicBezTo>
                  <a:pt x="1542359" y="22817"/>
                  <a:pt x="1540330" y="29688"/>
                  <a:pt x="1540799" y="36872"/>
                </a:cubicBezTo>
                <a:cubicBezTo>
                  <a:pt x="1540955" y="45929"/>
                  <a:pt x="1541111" y="54986"/>
                  <a:pt x="1540798" y="64043"/>
                </a:cubicBezTo>
                <a:cubicBezTo>
                  <a:pt x="1541111" y="76848"/>
                  <a:pt x="1541111" y="89653"/>
                  <a:pt x="1540798" y="102457"/>
                </a:cubicBezTo>
                <a:cubicBezTo>
                  <a:pt x="1541111" y="114481"/>
                  <a:pt x="1541111" y="126349"/>
                  <a:pt x="1540798" y="138217"/>
                </a:cubicBezTo>
                <a:cubicBezTo>
                  <a:pt x="1541111" y="148836"/>
                  <a:pt x="1541111" y="159299"/>
                  <a:pt x="1540799" y="169917"/>
                </a:cubicBezTo>
                <a:cubicBezTo>
                  <a:pt x="1541267" y="189749"/>
                  <a:pt x="1540955" y="209581"/>
                  <a:pt x="1540955" y="229413"/>
                </a:cubicBezTo>
                <a:cubicBezTo>
                  <a:pt x="1540955" y="232068"/>
                  <a:pt x="1540799" y="234566"/>
                  <a:pt x="1538925" y="236752"/>
                </a:cubicBezTo>
                <a:cubicBezTo>
                  <a:pt x="1538768" y="237689"/>
                  <a:pt x="1538613" y="238626"/>
                  <a:pt x="1538456" y="239563"/>
                </a:cubicBezTo>
                <a:cubicBezTo>
                  <a:pt x="1538456" y="242218"/>
                  <a:pt x="1538300" y="244873"/>
                  <a:pt x="1538456" y="247527"/>
                </a:cubicBezTo>
                <a:cubicBezTo>
                  <a:pt x="1538612" y="250338"/>
                  <a:pt x="1536739" y="249870"/>
                  <a:pt x="1535177" y="249870"/>
                </a:cubicBezTo>
                <a:cubicBezTo>
                  <a:pt x="1505664" y="249870"/>
                  <a:pt x="1476150" y="249713"/>
                  <a:pt x="1446636" y="249869"/>
                </a:cubicBezTo>
                <a:cubicBezTo>
                  <a:pt x="1443357" y="249869"/>
                  <a:pt x="1442733" y="248620"/>
                  <a:pt x="1442733" y="245653"/>
                </a:cubicBezTo>
                <a:cubicBezTo>
                  <a:pt x="1442732" y="241593"/>
                  <a:pt x="1442576" y="237533"/>
                  <a:pt x="1442420" y="233473"/>
                </a:cubicBezTo>
                <a:cubicBezTo>
                  <a:pt x="1442420" y="231911"/>
                  <a:pt x="1442576" y="230506"/>
                  <a:pt x="1442576" y="228945"/>
                </a:cubicBezTo>
                <a:cubicBezTo>
                  <a:pt x="1441952" y="223791"/>
                  <a:pt x="1442421" y="218482"/>
                  <a:pt x="1442421" y="213329"/>
                </a:cubicBezTo>
                <a:cubicBezTo>
                  <a:pt x="1442420" y="206770"/>
                  <a:pt x="1442421" y="200212"/>
                  <a:pt x="1442420" y="193653"/>
                </a:cubicBezTo>
                <a:cubicBezTo>
                  <a:pt x="1441015" y="191467"/>
                  <a:pt x="1440703" y="188969"/>
                  <a:pt x="1440703" y="186470"/>
                </a:cubicBezTo>
                <a:cubicBezTo>
                  <a:pt x="1440546" y="175070"/>
                  <a:pt x="1440546" y="163827"/>
                  <a:pt x="1440703" y="152428"/>
                </a:cubicBezTo>
                <a:cubicBezTo>
                  <a:pt x="1440703" y="149929"/>
                  <a:pt x="1440858" y="147431"/>
                  <a:pt x="1442421" y="145245"/>
                </a:cubicBezTo>
                <a:cubicBezTo>
                  <a:pt x="1442421" y="138374"/>
                  <a:pt x="1442421" y="131346"/>
                  <a:pt x="1442421" y="124319"/>
                </a:cubicBezTo>
                <a:cubicBezTo>
                  <a:pt x="1442420" y="121196"/>
                  <a:pt x="1442420" y="117917"/>
                  <a:pt x="1442576" y="114794"/>
                </a:cubicBezTo>
                <a:cubicBezTo>
                  <a:pt x="1442577" y="112451"/>
                  <a:pt x="1442576" y="110265"/>
                  <a:pt x="1442576" y="108079"/>
                </a:cubicBezTo>
                <a:cubicBezTo>
                  <a:pt x="1444138" y="103551"/>
                  <a:pt x="1440859" y="99334"/>
                  <a:pt x="1442108" y="94806"/>
                </a:cubicBezTo>
                <a:cubicBezTo>
                  <a:pt x="1441015" y="83094"/>
                  <a:pt x="1438204" y="79971"/>
                  <a:pt x="1426024" y="77160"/>
                </a:cubicBezTo>
                <a:cubicBezTo>
                  <a:pt x="1423057" y="76535"/>
                  <a:pt x="1419934" y="76223"/>
                  <a:pt x="1416967" y="75755"/>
                </a:cubicBezTo>
                <a:cubicBezTo>
                  <a:pt x="1405100" y="75442"/>
                  <a:pt x="1393232" y="75130"/>
                  <a:pt x="1381363" y="75130"/>
                </a:cubicBezTo>
                <a:cubicBezTo>
                  <a:pt x="1377303" y="75130"/>
                  <a:pt x="1376679" y="73412"/>
                  <a:pt x="1376835" y="69977"/>
                </a:cubicBezTo>
                <a:cubicBezTo>
                  <a:pt x="1377147" y="64355"/>
                  <a:pt x="1377460" y="58577"/>
                  <a:pt x="1376835" y="52956"/>
                </a:cubicBezTo>
                <a:cubicBezTo>
                  <a:pt x="1376367" y="47178"/>
                  <a:pt x="1378709" y="45304"/>
                  <a:pt x="1384018" y="45929"/>
                </a:cubicBezTo>
                <a:cubicBezTo>
                  <a:pt x="1389639" y="44367"/>
                  <a:pt x="1395730" y="44367"/>
                  <a:pt x="1401195" y="42025"/>
                </a:cubicBezTo>
                <a:cubicBezTo>
                  <a:pt x="1404630" y="39370"/>
                  <a:pt x="1409003" y="38745"/>
                  <a:pt x="1413063" y="37809"/>
                </a:cubicBezTo>
                <a:cubicBezTo>
                  <a:pt x="1425556" y="34841"/>
                  <a:pt x="1437580" y="30782"/>
                  <a:pt x="1449135" y="25472"/>
                </a:cubicBezTo>
                <a:cubicBezTo>
                  <a:pt x="1452259" y="24067"/>
                  <a:pt x="1455382" y="22974"/>
                  <a:pt x="1458661" y="22818"/>
                </a:cubicBezTo>
                <a:cubicBezTo>
                  <a:pt x="1461940" y="21100"/>
                  <a:pt x="1465844" y="20007"/>
                  <a:pt x="1468499" y="17508"/>
                </a:cubicBezTo>
                <a:cubicBezTo>
                  <a:pt x="1478180" y="8451"/>
                  <a:pt x="1489579" y="6421"/>
                  <a:pt x="1502228" y="7826"/>
                </a:cubicBezTo>
                <a:cubicBezTo>
                  <a:pt x="1504414" y="7983"/>
                  <a:pt x="1506444" y="7670"/>
                  <a:pt x="1508630" y="7670"/>
                </a:cubicBezTo>
                <a:cubicBezTo>
                  <a:pt x="1515657" y="7826"/>
                  <a:pt x="1522685" y="8295"/>
                  <a:pt x="1529711" y="7826"/>
                </a:cubicBezTo>
                <a:close/>
                <a:moveTo>
                  <a:pt x="1772162" y="40534"/>
                </a:moveTo>
                <a:cubicBezTo>
                  <a:pt x="1768570" y="41002"/>
                  <a:pt x="1769351" y="43813"/>
                  <a:pt x="1769039" y="45999"/>
                </a:cubicBezTo>
                <a:cubicBezTo>
                  <a:pt x="1768726" y="48029"/>
                  <a:pt x="1769039" y="50528"/>
                  <a:pt x="1771381" y="50059"/>
                </a:cubicBezTo>
                <a:cubicBezTo>
                  <a:pt x="1773410" y="49434"/>
                  <a:pt x="1776221" y="47248"/>
                  <a:pt x="1776690" y="45218"/>
                </a:cubicBezTo>
                <a:cubicBezTo>
                  <a:pt x="1777314" y="42876"/>
                  <a:pt x="1774348" y="41471"/>
                  <a:pt x="1772162" y="40534"/>
                </a:cubicBezTo>
                <a:close/>
                <a:moveTo>
                  <a:pt x="1670816" y="13675"/>
                </a:moveTo>
                <a:cubicBezTo>
                  <a:pt x="1667849" y="14455"/>
                  <a:pt x="1663633" y="14924"/>
                  <a:pt x="1665508" y="19765"/>
                </a:cubicBezTo>
                <a:cubicBezTo>
                  <a:pt x="1668162" y="26636"/>
                  <a:pt x="1673159" y="32101"/>
                  <a:pt x="1677687" y="37723"/>
                </a:cubicBezTo>
                <a:cubicBezTo>
                  <a:pt x="1678936" y="39128"/>
                  <a:pt x="1680967" y="39441"/>
                  <a:pt x="1682840" y="38035"/>
                </a:cubicBezTo>
                <a:cubicBezTo>
                  <a:pt x="1684714" y="36630"/>
                  <a:pt x="1683777" y="35693"/>
                  <a:pt x="1682529" y="34131"/>
                </a:cubicBezTo>
                <a:cubicBezTo>
                  <a:pt x="1680810" y="32101"/>
                  <a:pt x="1681279" y="29759"/>
                  <a:pt x="1682685" y="27572"/>
                </a:cubicBezTo>
                <a:cubicBezTo>
                  <a:pt x="1684402" y="24762"/>
                  <a:pt x="1684558" y="21951"/>
                  <a:pt x="1682684" y="19296"/>
                </a:cubicBezTo>
                <a:cubicBezTo>
                  <a:pt x="1679561" y="18516"/>
                  <a:pt x="1679874" y="24449"/>
                  <a:pt x="1676282" y="22263"/>
                </a:cubicBezTo>
                <a:cubicBezTo>
                  <a:pt x="1674565" y="21326"/>
                  <a:pt x="1673315" y="19765"/>
                  <a:pt x="1673627" y="17735"/>
                </a:cubicBezTo>
                <a:cubicBezTo>
                  <a:pt x="1674096" y="15236"/>
                  <a:pt x="1674720" y="12582"/>
                  <a:pt x="1670816" y="13675"/>
                </a:cubicBezTo>
                <a:close/>
                <a:moveTo>
                  <a:pt x="1714598" y="3661"/>
                </a:moveTo>
                <a:cubicBezTo>
                  <a:pt x="1727814" y="4618"/>
                  <a:pt x="1740930" y="6648"/>
                  <a:pt x="1753891" y="10395"/>
                </a:cubicBezTo>
                <a:cubicBezTo>
                  <a:pt x="1756546" y="11176"/>
                  <a:pt x="1759201" y="12269"/>
                  <a:pt x="1761856" y="13206"/>
                </a:cubicBezTo>
                <a:cubicBezTo>
                  <a:pt x="1765291" y="15236"/>
                  <a:pt x="1769039" y="17110"/>
                  <a:pt x="1771537" y="20389"/>
                </a:cubicBezTo>
                <a:cubicBezTo>
                  <a:pt x="1772317" y="20545"/>
                  <a:pt x="1772787" y="21014"/>
                  <a:pt x="1773410" y="21482"/>
                </a:cubicBezTo>
                <a:cubicBezTo>
                  <a:pt x="1772631" y="21483"/>
                  <a:pt x="1771850" y="21483"/>
                  <a:pt x="1770912" y="21639"/>
                </a:cubicBezTo>
                <a:cubicBezTo>
                  <a:pt x="1772786" y="24762"/>
                  <a:pt x="1776847" y="25543"/>
                  <a:pt x="1778565" y="29447"/>
                </a:cubicBezTo>
                <a:cubicBezTo>
                  <a:pt x="1779969" y="32570"/>
                  <a:pt x="1780595" y="28197"/>
                  <a:pt x="1781688" y="27416"/>
                </a:cubicBezTo>
                <a:cubicBezTo>
                  <a:pt x="1781375" y="27104"/>
                  <a:pt x="1781063" y="26948"/>
                  <a:pt x="1780907" y="26636"/>
                </a:cubicBezTo>
                <a:cubicBezTo>
                  <a:pt x="1781375" y="26636"/>
                  <a:pt x="1781843" y="26636"/>
                  <a:pt x="1782468" y="26480"/>
                </a:cubicBezTo>
                <a:cubicBezTo>
                  <a:pt x="1790120" y="29446"/>
                  <a:pt x="1794336" y="39128"/>
                  <a:pt x="1791212" y="47404"/>
                </a:cubicBezTo>
                <a:cubicBezTo>
                  <a:pt x="1790276" y="49747"/>
                  <a:pt x="1789027" y="51933"/>
                  <a:pt x="1790588" y="54275"/>
                </a:cubicBezTo>
                <a:cubicBezTo>
                  <a:pt x="1790588" y="54900"/>
                  <a:pt x="1790432" y="55368"/>
                  <a:pt x="1790276" y="55993"/>
                </a:cubicBezTo>
                <a:cubicBezTo>
                  <a:pt x="1793086" y="60209"/>
                  <a:pt x="1792618" y="68642"/>
                  <a:pt x="1801676" y="64426"/>
                </a:cubicBezTo>
                <a:cubicBezTo>
                  <a:pt x="1801675" y="64113"/>
                  <a:pt x="1801675" y="63957"/>
                  <a:pt x="1801675" y="63801"/>
                </a:cubicBezTo>
                <a:cubicBezTo>
                  <a:pt x="1802612" y="63957"/>
                  <a:pt x="1803549" y="64113"/>
                  <a:pt x="1804486" y="64113"/>
                </a:cubicBezTo>
                <a:cubicBezTo>
                  <a:pt x="1806360" y="77699"/>
                  <a:pt x="1806204" y="91441"/>
                  <a:pt x="1806204" y="105026"/>
                </a:cubicBezTo>
                <a:cubicBezTo>
                  <a:pt x="1806203" y="108306"/>
                  <a:pt x="1806829" y="111741"/>
                  <a:pt x="1804642" y="114708"/>
                </a:cubicBezTo>
                <a:cubicBezTo>
                  <a:pt x="1804173" y="115489"/>
                  <a:pt x="1803706" y="116426"/>
                  <a:pt x="1803237" y="117207"/>
                </a:cubicBezTo>
                <a:cubicBezTo>
                  <a:pt x="1802924" y="116738"/>
                  <a:pt x="1802456" y="116426"/>
                  <a:pt x="1801988" y="116113"/>
                </a:cubicBezTo>
                <a:cubicBezTo>
                  <a:pt x="1799801" y="117831"/>
                  <a:pt x="1800270" y="125951"/>
                  <a:pt x="1794648" y="118768"/>
                </a:cubicBezTo>
                <a:cubicBezTo>
                  <a:pt x="1793399" y="117207"/>
                  <a:pt x="1790900" y="118456"/>
                  <a:pt x="1789495" y="119549"/>
                </a:cubicBezTo>
                <a:cubicBezTo>
                  <a:pt x="1788089" y="120642"/>
                  <a:pt x="1787934" y="122516"/>
                  <a:pt x="1788870" y="124078"/>
                </a:cubicBezTo>
                <a:cubicBezTo>
                  <a:pt x="1789807" y="125639"/>
                  <a:pt x="1790901" y="127045"/>
                  <a:pt x="1791994" y="128606"/>
                </a:cubicBezTo>
                <a:cubicBezTo>
                  <a:pt x="1792931" y="128450"/>
                  <a:pt x="1794024" y="128294"/>
                  <a:pt x="1794961" y="127981"/>
                </a:cubicBezTo>
                <a:cubicBezTo>
                  <a:pt x="1795273" y="128138"/>
                  <a:pt x="1795429" y="128294"/>
                  <a:pt x="1795586" y="128294"/>
                </a:cubicBezTo>
                <a:cubicBezTo>
                  <a:pt x="1806048" y="129231"/>
                  <a:pt x="1805891" y="129231"/>
                  <a:pt x="1806672" y="139849"/>
                </a:cubicBezTo>
                <a:cubicBezTo>
                  <a:pt x="1806828" y="159213"/>
                  <a:pt x="1806204" y="178576"/>
                  <a:pt x="1805423" y="197940"/>
                </a:cubicBezTo>
                <a:cubicBezTo>
                  <a:pt x="1805267" y="212462"/>
                  <a:pt x="1796835" y="222144"/>
                  <a:pt x="1786372" y="230576"/>
                </a:cubicBezTo>
                <a:cubicBezTo>
                  <a:pt x="1769820" y="243850"/>
                  <a:pt x="1750144" y="248847"/>
                  <a:pt x="1729688" y="251814"/>
                </a:cubicBezTo>
                <a:cubicBezTo>
                  <a:pt x="1700642" y="256030"/>
                  <a:pt x="1671441" y="254624"/>
                  <a:pt x="1642396" y="250565"/>
                </a:cubicBezTo>
                <a:cubicBezTo>
                  <a:pt x="1633339" y="247910"/>
                  <a:pt x="1624125" y="245880"/>
                  <a:pt x="1615538" y="242132"/>
                </a:cubicBezTo>
                <a:cubicBezTo>
                  <a:pt x="1605231" y="237603"/>
                  <a:pt x="1596174" y="231513"/>
                  <a:pt x="1588991" y="222768"/>
                </a:cubicBezTo>
                <a:cubicBezTo>
                  <a:pt x="1587585" y="221988"/>
                  <a:pt x="1586960" y="220895"/>
                  <a:pt x="1586805" y="219333"/>
                </a:cubicBezTo>
                <a:cubicBezTo>
                  <a:pt x="1586805" y="219333"/>
                  <a:pt x="1586805" y="219177"/>
                  <a:pt x="1586805" y="219021"/>
                </a:cubicBezTo>
                <a:cubicBezTo>
                  <a:pt x="1580559" y="210120"/>
                  <a:pt x="1578684" y="199970"/>
                  <a:pt x="1577904" y="189351"/>
                </a:cubicBezTo>
                <a:cubicBezTo>
                  <a:pt x="1577591" y="185916"/>
                  <a:pt x="1578841" y="184666"/>
                  <a:pt x="1582276" y="184667"/>
                </a:cubicBezTo>
                <a:cubicBezTo>
                  <a:pt x="1584775" y="184666"/>
                  <a:pt x="1587116" y="184666"/>
                  <a:pt x="1589616" y="184666"/>
                </a:cubicBezTo>
                <a:cubicBezTo>
                  <a:pt x="1589772" y="184510"/>
                  <a:pt x="1589927" y="184510"/>
                  <a:pt x="1590084" y="184510"/>
                </a:cubicBezTo>
                <a:cubicBezTo>
                  <a:pt x="1592426" y="183886"/>
                  <a:pt x="1594769" y="184042"/>
                  <a:pt x="1597111" y="184042"/>
                </a:cubicBezTo>
                <a:cubicBezTo>
                  <a:pt x="1618348" y="184042"/>
                  <a:pt x="1639741" y="184198"/>
                  <a:pt x="1660978" y="183886"/>
                </a:cubicBezTo>
                <a:cubicBezTo>
                  <a:pt x="1663321" y="183886"/>
                  <a:pt x="1665351" y="184042"/>
                  <a:pt x="1667225" y="184510"/>
                </a:cubicBezTo>
                <a:cubicBezTo>
                  <a:pt x="1667849" y="184510"/>
                  <a:pt x="1668630" y="184510"/>
                  <a:pt x="1669254" y="184510"/>
                </a:cubicBezTo>
                <a:cubicBezTo>
                  <a:pt x="1674876" y="184510"/>
                  <a:pt x="1674096" y="187477"/>
                  <a:pt x="1673627" y="190444"/>
                </a:cubicBezTo>
                <a:cubicBezTo>
                  <a:pt x="1673784" y="191069"/>
                  <a:pt x="1674096" y="191693"/>
                  <a:pt x="1674252" y="192318"/>
                </a:cubicBezTo>
                <a:cubicBezTo>
                  <a:pt x="1675501" y="194816"/>
                  <a:pt x="1675501" y="197627"/>
                  <a:pt x="1675501" y="200438"/>
                </a:cubicBezTo>
                <a:cubicBezTo>
                  <a:pt x="1675969" y="209808"/>
                  <a:pt x="1678624" y="212618"/>
                  <a:pt x="1688774" y="214024"/>
                </a:cubicBezTo>
                <a:cubicBezTo>
                  <a:pt x="1707357" y="213868"/>
                  <a:pt x="1710324" y="210432"/>
                  <a:pt x="1708919" y="191381"/>
                </a:cubicBezTo>
                <a:cubicBezTo>
                  <a:pt x="1708138" y="180138"/>
                  <a:pt x="1708606" y="168738"/>
                  <a:pt x="1708919" y="157964"/>
                </a:cubicBezTo>
                <a:cubicBezTo>
                  <a:pt x="1673159" y="177015"/>
                  <a:pt x="1637243" y="175453"/>
                  <a:pt x="1601015" y="159057"/>
                </a:cubicBezTo>
                <a:cubicBezTo>
                  <a:pt x="1592114" y="153435"/>
                  <a:pt x="1583681" y="147345"/>
                  <a:pt x="1580089" y="136570"/>
                </a:cubicBezTo>
                <a:cubicBezTo>
                  <a:pt x="1576342" y="124077"/>
                  <a:pt x="1575249" y="111429"/>
                  <a:pt x="1575873" y="98468"/>
                </a:cubicBezTo>
                <a:cubicBezTo>
                  <a:pt x="1575718" y="88161"/>
                  <a:pt x="1575405" y="77855"/>
                  <a:pt x="1576030" y="67549"/>
                </a:cubicBezTo>
                <a:cubicBezTo>
                  <a:pt x="1578060" y="58023"/>
                  <a:pt x="1577279" y="47873"/>
                  <a:pt x="1582901" y="39284"/>
                </a:cubicBezTo>
                <a:cubicBezTo>
                  <a:pt x="1585711" y="34756"/>
                  <a:pt x="1588366" y="29915"/>
                  <a:pt x="1593675" y="27729"/>
                </a:cubicBezTo>
                <a:cubicBezTo>
                  <a:pt x="1617568" y="9146"/>
                  <a:pt x="1645676" y="4618"/>
                  <a:pt x="1674721" y="3368"/>
                </a:cubicBezTo>
                <a:cubicBezTo>
                  <a:pt x="1688072" y="2822"/>
                  <a:pt x="1701384" y="2705"/>
                  <a:pt x="1714598" y="3661"/>
                </a:cubicBezTo>
                <a:close/>
              </a:path>
            </a:pathLst>
          </a:custGeom>
          <a:solidFill>
            <a:schemeClr val="accent3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101">
            <a:extLst>
              <a:ext uri="{FF2B5EF4-FFF2-40B4-BE49-F238E27FC236}">
                <a16:creationId xmlns:a16="http://schemas.microsoft.com/office/drawing/2014/main" id="{6CBC7FB3-6D62-4761-BF59-1E2290005E3A}"/>
              </a:ext>
            </a:extLst>
          </p:cNvPr>
          <p:cNvGrpSpPr/>
          <p:nvPr userDrawn="1"/>
        </p:nvGrpSpPr>
        <p:grpSpPr>
          <a:xfrm>
            <a:off x="3817736" y="1161522"/>
            <a:ext cx="4556528" cy="4534956"/>
            <a:chOff x="6590183" y="440651"/>
            <a:chExt cx="3299274" cy="3283656"/>
          </a:xfrm>
          <a:solidFill>
            <a:schemeClr val="accent3">
              <a:alpha val="5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2EB0B9-2580-4FDD-815B-21B0DA3F8788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C8469E-C2C1-466A-9952-DCBBBAEB8DF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A2E8BE-0DEC-44F8-8438-359BB9C4D17A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791C82-024A-481D-A609-6D26741BBFA0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A2FDBB-79A0-44EB-A7C9-7467B209525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CC6D1C-30A9-4AB2-B7D0-CDAD36AD94FD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860F6B-AE0A-4602-BB74-6EAB6D723431}"/>
              </a:ext>
            </a:extLst>
          </p:cNvPr>
          <p:cNvSpPr/>
          <p:nvPr userDrawn="1"/>
        </p:nvSpPr>
        <p:spPr>
          <a:xfrm>
            <a:off x="1324408" y="4928848"/>
            <a:ext cx="55524" cy="35763"/>
          </a:xfrm>
          <a:custGeom>
            <a:avLst/>
            <a:gdLst>
              <a:gd name="connsiteX0" fmla="*/ 45793 w 55524"/>
              <a:gd name="connsiteY0" fmla="*/ 35450 h 35763"/>
              <a:gd name="connsiteX1" fmla="*/ 40775 w 55524"/>
              <a:gd name="connsiteY1" fmla="*/ 28863 h 35763"/>
              <a:gd name="connsiteX2" fmla="*/ 31992 w 55524"/>
              <a:gd name="connsiteY2" fmla="*/ 13494 h 35763"/>
              <a:gd name="connsiteX3" fmla="*/ 11291 w 55524"/>
              <a:gd name="connsiteY3" fmla="*/ 27295 h 35763"/>
              <a:gd name="connsiteX4" fmla="*/ 3137 w 55524"/>
              <a:gd name="connsiteY4" fmla="*/ 35763 h 35763"/>
              <a:gd name="connsiteX5" fmla="*/ 0 w 55524"/>
              <a:gd name="connsiteY5" fmla="*/ 32313 h 35763"/>
              <a:gd name="connsiteX6" fmla="*/ 12232 w 55524"/>
              <a:gd name="connsiteY6" fmla="*/ 9103 h 35763"/>
              <a:gd name="connsiteX7" fmla="*/ 46420 w 55524"/>
              <a:gd name="connsiteY7" fmla="*/ 7 h 35763"/>
              <a:gd name="connsiteX8" fmla="*/ 55516 w 55524"/>
              <a:gd name="connsiteY8" fmla="*/ 15063 h 35763"/>
              <a:gd name="connsiteX9" fmla="*/ 45793 w 55524"/>
              <a:gd name="connsiteY9" fmla="*/ 35450 h 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24" h="35763">
                <a:moveTo>
                  <a:pt x="45793" y="35450"/>
                </a:moveTo>
                <a:cubicBezTo>
                  <a:pt x="42657" y="31372"/>
                  <a:pt x="40461" y="29490"/>
                  <a:pt x="40775" y="28863"/>
                </a:cubicBezTo>
                <a:cubicBezTo>
                  <a:pt x="44225" y="19767"/>
                  <a:pt x="42657" y="11612"/>
                  <a:pt x="31992" y="13494"/>
                </a:cubicBezTo>
                <a:cubicBezTo>
                  <a:pt x="24465" y="14749"/>
                  <a:pt x="17878" y="22276"/>
                  <a:pt x="11291" y="27295"/>
                </a:cubicBezTo>
                <a:cubicBezTo>
                  <a:pt x="8155" y="29804"/>
                  <a:pt x="5646" y="32940"/>
                  <a:pt x="3137" y="35763"/>
                </a:cubicBezTo>
                <a:cubicBezTo>
                  <a:pt x="2196" y="34509"/>
                  <a:pt x="1255" y="33568"/>
                  <a:pt x="0" y="32313"/>
                </a:cubicBezTo>
                <a:cubicBezTo>
                  <a:pt x="4077" y="24472"/>
                  <a:pt x="7841" y="16631"/>
                  <a:pt x="12232" y="9103"/>
                </a:cubicBezTo>
                <a:cubicBezTo>
                  <a:pt x="20074" y="-5325"/>
                  <a:pt x="35756" y="5653"/>
                  <a:pt x="46420" y="7"/>
                </a:cubicBezTo>
                <a:cubicBezTo>
                  <a:pt x="47048" y="-306"/>
                  <a:pt x="55830" y="9730"/>
                  <a:pt x="55516" y="15063"/>
                </a:cubicBezTo>
                <a:cubicBezTo>
                  <a:pt x="55516" y="21336"/>
                  <a:pt x="49870" y="27295"/>
                  <a:pt x="45793" y="3545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94F171E-E391-4ED5-A73D-DC679F465DCF}"/>
              </a:ext>
            </a:extLst>
          </p:cNvPr>
          <p:cNvSpPr/>
          <p:nvPr userDrawn="1"/>
        </p:nvSpPr>
        <p:spPr>
          <a:xfrm>
            <a:off x="3132604" y="4947674"/>
            <a:ext cx="22269" cy="26974"/>
          </a:xfrm>
          <a:custGeom>
            <a:avLst/>
            <a:gdLst>
              <a:gd name="connsiteX0" fmla="*/ 0 w 22269"/>
              <a:gd name="connsiteY0" fmla="*/ 0 h 26974"/>
              <a:gd name="connsiteX1" fmla="*/ 22269 w 22269"/>
              <a:gd name="connsiteY1" fmla="*/ 627 h 26974"/>
              <a:gd name="connsiteX2" fmla="*/ 16937 w 22269"/>
              <a:gd name="connsiteY2" fmla="*/ 26974 h 26974"/>
              <a:gd name="connsiteX3" fmla="*/ 0 w 22269"/>
              <a:gd name="connsiteY3" fmla="*/ 0 h 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" h="26974">
                <a:moveTo>
                  <a:pt x="0" y="0"/>
                </a:moveTo>
                <a:cubicBezTo>
                  <a:pt x="8782" y="314"/>
                  <a:pt x="14114" y="314"/>
                  <a:pt x="22269" y="627"/>
                </a:cubicBezTo>
                <a:cubicBezTo>
                  <a:pt x="20387" y="9410"/>
                  <a:pt x="18819" y="17878"/>
                  <a:pt x="16937" y="26974"/>
                </a:cubicBezTo>
                <a:cubicBezTo>
                  <a:pt x="-5646" y="26033"/>
                  <a:pt x="10037" y="78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C562CF-278F-4666-9259-ECBAD4F56D3C}"/>
              </a:ext>
            </a:extLst>
          </p:cNvPr>
          <p:cNvSpPr/>
          <p:nvPr userDrawn="1"/>
        </p:nvSpPr>
        <p:spPr>
          <a:xfrm>
            <a:off x="1545068" y="2852364"/>
            <a:ext cx="9101864" cy="1153272"/>
          </a:xfrm>
          <a:custGeom>
            <a:avLst/>
            <a:gdLst>
              <a:gd name="connsiteX0" fmla="*/ 453073 w 3332855"/>
              <a:gd name="connsiteY0" fmla="*/ 336758 h 422296"/>
              <a:gd name="connsiteX1" fmla="*/ 444228 w 3332855"/>
              <a:gd name="connsiteY1" fmla="*/ 341333 h 422296"/>
              <a:gd name="connsiteX2" fmla="*/ 457649 w 3332855"/>
              <a:gd name="connsiteY2" fmla="*/ 364819 h 422296"/>
              <a:gd name="connsiteX3" fmla="*/ 472900 w 3332855"/>
              <a:gd name="connsiteY3" fmla="*/ 357194 h 422296"/>
              <a:gd name="connsiteX4" fmla="*/ 453073 w 3332855"/>
              <a:gd name="connsiteY4" fmla="*/ 336758 h 422296"/>
              <a:gd name="connsiteX5" fmla="*/ 671160 w 3332855"/>
              <a:gd name="connsiteY5" fmla="*/ 321507 h 422296"/>
              <a:gd name="connsiteX6" fmla="*/ 649199 w 3332855"/>
              <a:gd name="connsiteY6" fmla="*/ 333098 h 422296"/>
              <a:gd name="connsiteX7" fmla="*/ 641573 w 3332855"/>
              <a:gd name="connsiteY7" fmla="*/ 338588 h 422296"/>
              <a:gd name="connsiteX8" fmla="*/ 660485 w 3332855"/>
              <a:gd name="connsiteY8" fmla="*/ 363599 h 422296"/>
              <a:gd name="connsiteX9" fmla="*/ 683970 w 3332855"/>
              <a:gd name="connsiteY9" fmla="*/ 341333 h 422296"/>
              <a:gd name="connsiteX10" fmla="*/ 684886 w 3332855"/>
              <a:gd name="connsiteY10" fmla="*/ 347433 h 422296"/>
              <a:gd name="connsiteX11" fmla="*/ 682751 w 3332855"/>
              <a:gd name="connsiteY11" fmla="*/ 360549 h 422296"/>
              <a:gd name="connsiteX12" fmla="*/ 690071 w 3332855"/>
              <a:gd name="connsiteY12" fmla="*/ 362989 h 422296"/>
              <a:gd name="connsiteX13" fmla="*/ 701356 w 3332855"/>
              <a:gd name="connsiteY13" fmla="*/ 352008 h 422296"/>
              <a:gd name="connsiteX14" fmla="*/ 702881 w 3332855"/>
              <a:gd name="connsiteY14" fmla="*/ 326997 h 422296"/>
              <a:gd name="connsiteX15" fmla="*/ 671160 w 3332855"/>
              <a:gd name="connsiteY15" fmla="*/ 321507 h 422296"/>
              <a:gd name="connsiteX16" fmla="*/ 922854 w 3332855"/>
              <a:gd name="connsiteY16" fmla="*/ 313869 h 422296"/>
              <a:gd name="connsiteX17" fmla="*/ 910043 w 3332855"/>
              <a:gd name="connsiteY17" fmla="*/ 345286 h 422296"/>
              <a:gd name="connsiteX18" fmla="*/ 918279 w 3332855"/>
              <a:gd name="connsiteY18" fmla="*/ 374263 h 422296"/>
              <a:gd name="connsiteX19" fmla="*/ 922854 w 3332855"/>
              <a:gd name="connsiteY19" fmla="*/ 376702 h 422296"/>
              <a:gd name="connsiteX20" fmla="*/ 942069 w 3332855"/>
              <a:gd name="connsiteY20" fmla="*/ 359926 h 422296"/>
              <a:gd name="connsiteX21" fmla="*/ 957320 w 3332855"/>
              <a:gd name="connsiteY21" fmla="*/ 350776 h 422296"/>
              <a:gd name="connsiteX22" fmla="*/ 940240 w 3332855"/>
              <a:gd name="connsiteY22" fmla="*/ 343150 h 422296"/>
              <a:gd name="connsiteX23" fmla="*/ 952441 w 3332855"/>
              <a:gd name="connsiteY23" fmla="*/ 322409 h 422296"/>
              <a:gd name="connsiteX24" fmla="*/ 922854 w 3332855"/>
              <a:gd name="connsiteY24" fmla="*/ 313869 h 422296"/>
              <a:gd name="connsiteX25" fmla="*/ 1186223 w 3332855"/>
              <a:gd name="connsiteY25" fmla="*/ 343028 h 422296"/>
              <a:gd name="connsiteX26" fmla="*/ 1146705 w 3332855"/>
              <a:gd name="connsiteY26" fmla="*/ 351084 h 422296"/>
              <a:gd name="connsiteX27" fmla="*/ 1153498 w 3332855"/>
              <a:gd name="connsiteY27" fmla="*/ 363929 h 422296"/>
              <a:gd name="connsiteX28" fmla="*/ 1178078 w 3332855"/>
              <a:gd name="connsiteY28" fmla="*/ 362251 h 422296"/>
              <a:gd name="connsiteX29" fmla="*/ 1190835 w 3332855"/>
              <a:gd name="connsiteY29" fmla="*/ 344871 h 422296"/>
              <a:gd name="connsiteX30" fmla="*/ 1186223 w 3332855"/>
              <a:gd name="connsiteY30" fmla="*/ 343028 h 422296"/>
              <a:gd name="connsiteX31" fmla="*/ 725758 w 3332855"/>
              <a:gd name="connsiteY31" fmla="*/ 239152 h 422296"/>
              <a:gd name="connsiteX32" fmla="*/ 719353 w 3332855"/>
              <a:gd name="connsiteY32" fmla="*/ 241288 h 422296"/>
              <a:gd name="connsiteX33" fmla="*/ 723012 w 3332855"/>
              <a:gd name="connsiteY33" fmla="*/ 262334 h 422296"/>
              <a:gd name="connsiteX34" fmla="*/ 731858 w 3332855"/>
              <a:gd name="connsiteY34" fmla="*/ 260198 h 422296"/>
              <a:gd name="connsiteX35" fmla="*/ 725758 w 3332855"/>
              <a:gd name="connsiteY35" fmla="*/ 239152 h 422296"/>
              <a:gd name="connsiteX36" fmla="*/ 197650 w 3332855"/>
              <a:gd name="connsiteY36" fmla="*/ 159355 h 422296"/>
              <a:gd name="connsiteX37" fmla="*/ 189109 w 3332855"/>
              <a:gd name="connsiteY37" fmla="*/ 164540 h 422296"/>
              <a:gd name="connsiteX38" fmla="*/ 188195 w 3332855"/>
              <a:gd name="connsiteY38" fmla="*/ 206938 h 422296"/>
              <a:gd name="connsiteX39" fmla="*/ 187584 w 3332855"/>
              <a:gd name="connsiteY39" fmla="*/ 227679 h 422296"/>
              <a:gd name="connsiteX40" fmla="*/ 196735 w 3332855"/>
              <a:gd name="connsiteY40" fmla="*/ 221883 h 422296"/>
              <a:gd name="connsiteX41" fmla="*/ 207715 w 3332855"/>
              <a:gd name="connsiteY41" fmla="*/ 171556 h 422296"/>
              <a:gd name="connsiteX42" fmla="*/ 197650 w 3332855"/>
              <a:gd name="connsiteY42" fmla="*/ 159355 h 422296"/>
              <a:gd name="connsiteX43" fmla="*/ 970400 w 3332855"/>
              <a:gd name="connsiteY43" fmla="*/ 254264 h 422296"/>
              <a:gd name="connsiteX44" fmla="*/ 932279 w 3332855"/>
              <a:gd name="connsiteY44" fmla="*/ 275213 h 422296"/>
              <a:gd name="connsiteX45" fmla="*/ 932832 w 3332855"/>
              <a:gd name="connsiteY45" fmla="*/ 279619 h 422296"/>
              <a:gd name="connsiteX46" fmla="*/ 953774 w 3332855"/>
              <a:gd name="connsiteY46" fmla="*/ 277924 h 422296"/>
              <a:gd name="connsiteX47" fmla="*/ 962338 w 3332855"/>
              <a:gd name="connsiteY47" fmla="*/ 294375 h 422296"/>
              <a:gd name="connsiteX48" fmla="*/ 968136 w 3332855"/>
              <a:gd name="connsiteY48" fmla="*/ 292804 h 422296"/>
              <a:gd name="connsiteX49" fmla="*/ 970400 w 3332855"/>
              <a:gd name="connsiteY49" fmla="*/ 254264 h 422296"/>
              <a:gd name="connsiteX50" fmla="*/ 1371353 w 3332855"/>
              <a:gd name="connsiteY50" fmla="*/ 309287 h 422296"/>
              <a:gd name="connsiteX51" fmla="*/ 1358543 w 3332855"/>
              <a:gd name="connsiteY51" fmla="*/ 340704 h 422296"/>
              <a:gd name="connsiteX52" fmla="*/ 1366779 w 3332855"/>
              <a:gd name="connsiteY52" fmla="*/ 369680 h 422296"/>
              <a:gd name="connsiteX53" fmla="*/ 1371353 w 3332855"/>
              <a:gd name="connsiteY53" fmla="*/ 372120 h 422296"/>
              <a:gd name="connsiteX54" fmla="*/ 1390570 w 3332855"/>
              <a:gd name="connsiteY54" fmla="*/ 355344 h 422296"/>
              <a:gd name="connsiteX55" fmla="*/ 1405821 w 3332855"/>
              <a:gd name="connsiteY55" fmla="*/ 345889 h 422296"/>
              <a:gd name="connsiteX56" fmla="*/ 1388740 w 3332855"/>
              <a:gd name="connsiteY56" fmla="*/ 338263 h 422296"/>
              <a:gd name="connsiteX57" fmla="*/ 1400941 w 3332855"/>
              <a:gd name="connsiteY57" fmla="*/ 317522 h 422296"/>
              <a:gd name="connsiteX58" fmla="*/ 1371353 w 3332855"/>
              <a:gd name="connsiteY58" fmla="*/ 309287 h 422296"/>
              <a:gd name="connsiteX59" fmla="*/ 735518 w 3332855"/>
              <a:gd name="connsiteY59" fmla="*/ 194925 h 422296"/>
              <a:gd name="connsiteX60" fmla="*/ 705017 w 3332855"/>
              <a:gd name="connsiteY60" fmla="*/ 193400 h 422296"/>
              <a:gd name="connsiteX61" fmla="*/ 695866 w 3332855"/>
              <a:gd name="connsiteY61" fmla="*/ 214447 h 422296"/>
              <a:gd name="connsiteX62" fmla="*/ 674515 w 3332855"/>
              <a:gd name="connsiteY62" fmla="*/ 232442 h 422296"/>
              <a:gd name="connsiteX63" fmla="*/ 658045 w 3332855"/>
              <a:gd name="connsiteY63" fmla="*/ 244033 h 422296"/>
              <a:gd name="connsiteX64" fmla="*/ 670245 w 3332855"/>
              <a:gd name="connsiteY64" fmla="*/ 281550 h 422296"/>
              <a:gd name="connsiteX65" fmla="*/ 679701 w 3332855"/>
              <a:gd name="connsiteY65" fmla="*/ 278805 h 422296"/>
              <a:gd name="connsiteX66" fmla="*/ 687631 w 3332855"/>
              <a:gd name="connsiteY66" fmla="*/ 272704 h 422296"/>
              <a:gd name="connsiteX67" fmla="*/ 689766 w 3332855"/>
              <a:gd name="connsiteY67" fmla="*/ 275144 h 422296"/>
              <a:gd name="connsiteX68" fmla="*/ 680310 w 3332855"/>
              <a:gd name="connsiteY68" fmla="*/ 293141 h 422296"/>
              <a:gd name="connsiteX69" fmla="*/ 682750 w 3332855"/>
              <a:gd name="connsiteY69" fmla="*/ 294970 h 422296"/>
              <a:gd name="connsiteX70" fmla="*/ 690986 w 3332855"/>
              <a:gd name="connsiteY70" fmla="*/ 289785 h 422296"/>
              <a:gd name="connsiteX71" fmla="*/ 698307 w 3332855"/>
              <a:gd name="connsiteY71" fmla="*/ 303816 h 422296"/>
              <a:gd name="connsiteX72" fmla="*/ 719353 w 3332855"/>
              <a:gd name="connsiteY72" fmla="*/ 268740 h 422296"/>
              <a:gd name="connsiteX73" fmla="*/ 703186 w 3332855"/>
              <a:gd name="connsiteY73" fmla="*/ 224512 h 422296"/>
              <a:gd name="connsiteX74" fmla="*/ 720268 w 3332855"/>
              <a:gd name="connsiteY74" fmla="*/ 214141 h 422296"/>
              <a:gd name="connsiteX75" fmla="*/ 736434 w 3332855"/>
              <a:gd name="connsiteY75" fmla="*/ 200416 h 422296"/>
              <a:gd name="connsiteX76" fmla="*/ 735518 w 3332855"/>
              <a:gd name="connsiteY76" fmla="*/ 194925 h 422296"/>
              <a:gd name="connsiteX77" fmla="*/ 1145935 w 3332855"/>
              <a:gd name="connsiteY77" fmla="*/ 246359 h 422296"/>
              <a:gd name="connsiteX78" fmla="*/ 1140994 w 3332855"/>
              <a:gd name="connsiteY78" fmla="*/ 247788 h 422296"/>
              <a:gd name="connsiteX79" fmla="*/ 1134708 w 3332855"/>
              <a:gd name="connsiteY79" fmla="*/ 257391 h 422296"/>
              <a:gd name="connsiteX80" fmla="*/ 1147659 w 3332855"/>
              <a:gd name="connsiteY80" fmla="*/ 292591 h 422296"/>
              <a:gd name="connsiteX81" fmla="*/ 1157663 w 3332855"/>
              <a:gd name="connsiteY81" fmla="*/ 274979 h 422296"/>
              <a:gd name="connsiteX82" fmla="*/ 1186036 w 3332855"/>
              <a:gd name="connsiteY82" fmla="*/ 258815 h 422296"/>
              <a:gd name="connsiteX83" fmla="*/ 1148552 w 3332855"/>
              <a:gd name="connsiteY83" fmla="*/ 267585 h 422296"/>
              <a:gd name="connsiteX84" fmla="*/ 1153414 w 3332855"/>
              <a:gd name="connsiteY84" fmla="*/ 250824 h 422296"/>
              <a:gd name="connsiteX85" fmla="*/ 1145935 w 3332855"/>
              <a:gd name="connsiteY85" fmla="*/ 246359 h 422296"/>
              <a:gd name="connsiteX86" fmla="*/ 162883 w 3332855"/>
              <a:gd name="connsiteY86" fmla="*/ 68160 h 422296"/>
              <a:gd name="connsiteX87" fmla="*/ 140612 w 3332855"/>
              <a:gd name="connsiteY87" fmla="*/ 69375 h 422296"/>
              <a:gd name="connsiteX88" fmla="*/ 140307 w 3332855"/>
              <a:gd name="connsiteY88" fmla="*/ 162710 h 422296"/>
              <a:gd name="connsiteX89" fmla="*/ 145187 w 3332855"/>
              <a:gd name="connsiteY89" fmla="*/ 172471 h 422296"/>
              <a:gd name="connsiteX90" fmla="*/ 186669 w 3332855"/>
              <a:gd name="connsiteY90" fmla="*/ 149290 h 422296"/>
              <a:gd name="connsiteX91" fmla="*/ 187890 w 3332855"/>
              <a:gd name="connsiteY91" fmla="*/ 106892 h 422296"/>
              <a:gd name="connsiteX92" fmla="*/ 162883 w 3332855"/>
              <a:gd name="connsiteY92" fmla="*/ 68160 h 422296"/>
              <a:gd name="connsiteX93" fmla="*/ 2042658 w 3332855"/>
              <a:gd name="connsiteY93" fmla="*/ 322709 h 422296"/>
              <a:gd name="connsiteX94" fmla="*/ 2042353 w 3332855"/>
              <a:gd name="connsiteY94" fmla="*/ 360531 h 422296"/>
              <a:gd name="connsiteX95" fmla="*/ 2020391 w 3332855"/>
              <a:gd name="connsiteY95" fmla="*/ 332774 h 422296"/>
              <a:gd name="connsiteX96" fmla="*/ 2042658 w 3332855"/>
              <a:gd name="connsiteY96" fmla="*/ 322709 h 422296"/>
              <a:gd name="connsiteX97" fmla="*/ 1620552 w 3332855"/>
              <a:gd name="connsiteY97" fmla="*/ 251943 h 422296"/>
              <a:gd name="connsiteX98" fmla="*/ 1583341 w 3332855"/>
              <a:gd name="connsiteY98" fmla="*/ 267500 h 422296"/>
              <a:gd name="connsiteX99" fmla="*/ 1592491 w 3332855"/>
              <a:gd name="connsiteY99" fmla="*/ 278785 h 422296"/>
              <a:gd name="connsiteX100" fmla="*/ 1616283 w 3332855"/>
              <a:gd name="connsiteY100" fmla="*/ 272380 h 422296"/>
              <a:gd name="connsiteX101" fmla="*/ 1625738 w 3332855"/>
              <a:gd name="connsiteY101" fmla="*/ 253164 h 422296"/>
              <a:gd name="connsiteX102" fmla="*/ 1620552 w 3332855"/>
              <a:gd name="connsiteY102" fmla="*/ 251943 h 422296"/>
              <a:gd name="connsiteX103" fmla="*/ 610156 w 3332855"/>
              <a:gd name="connsiteY103" fmla="*/ 98540 h 422296"/>
              <a:gd name="connsiteX104" fmla="*/ 606497 w 3332855"/>
              <a:gd name="connsiteY104" fmla="*/ 98540 h 422296"/>
              <a:gd name="connsiteX105" fmla="*/ 592161 w 3332855"/>
              <a:gd name="connsiteY105" fmla="*/ 173574 h 422296"/>
              <a:gd name="connsiteX106" fmla="*/ 555864 w 3332855"/>
              <a:gd name="connsiteY106" fmla="*/ 173269 h 422296"/>
              <a:gd name="connsiteX107" fmla="*/ 565014 w 3332855"/>
              <a:gd name="connsiteY107" fmla="*/ 194620 h 422296"/>
              <a:gd name="connsiteX108" fmla="*/ 551289 w 3332855"/>
              <a:gd name="connsiteY108" fmla="*/ 229087 h 422296"/>
              <a:gd name="connsiteX109" fmla="*/ 546714 w 3332855"/>
              <a:gd name="connsiteY109" fmla="*/ 215362 h 422296"/>
              <a:gd name="connsiteX110" fmla="*/ 530852 w 3332855"/>
              <a:gd name="connsiteY110" fmla="*/ 207431 h 422296"/>
              <a:gd name="connsiteX111" fmla="*/ 521703 w 3332855"/>
              <a:gd name="connsiteY111" fmla="*/ 212007 h 422296"/>
              <a:gd name="connsiteX112" fmla="*/ 525667 w 3332855"/>
              <a:gd name="connsiteY112" fmla="*/ 226342 h 422296"/>
              <a:gd name="connsiteX113" fmla="*/ 540003 w 3332855"/>
              <a:gd name="connsiteY113" fmla="*/ 248913 h 422296"/>
              <a:gd name="connsiteX114" fmla="*/ 553119 w 3332855"/>
              <a:gd name="connsiteY114" fmla="*/ 253794 h 422296"/>
              <a:gd name="connsiteX115" fmla="*/ 569590 w 3332855"/>
              <a:gd name="connsiteY115" fmla="*/ 245252 h 422296"/>
              <a:gd name="connsiteX116" fmla="*/ 571724 w 3332855"/>
              <a:gd name="connsiteY116" fmla="*/ 247693 h 422296"/>
              <a:gd name="connsiteX117" fmla="*/ 581790 w 3332855"/>
              <a:gd name="connsiteY117" fmla="*/ 224207 h 422296"/>
              <a:gd name="connsiteX118" fmla="*/ 584230 w 3332855"/>
              <a:gd name="connsiteY118" fmla="*/ 224817 h 422296"/>
              <a:gd name="connsiteX119" fmla="*/ 580569 w 3332855"/>
              <a:gd name="connsiteY119" fmla="*/ 262334 h 422296"/>
              <a:gd name="connsiteX120" fmla="*/ 630593 w 3332855"/>
              <a:gd name="connsiteY120" fmla="*/ 262334 h 422296"/>
              <a:gd name="connsiteX121" fmla="*/ 610156 w 3332855"/>
              <a:gd name="connsiteY121" fmla="*/ 98540 h 422296"/>
              <a:gd name="connsiteX122" fmla="*/ 249808 w 3332855"/>
              <a:gd name="connsiteY122" fmla="*/ 32773 h 422296"/>
              <a:gd name="connsiteX123" fmla="*/ 271769 w 3332855"/>
              <a:gd name="connsiteY123" fmla="*/ 63580 h 422296"/>
              <a:gd name="connsiteX124" fmla="*/ 249808 w 3332855"/>
              <a:gd name="connsiteY124" fmla="*/ 32773 h 422296"/>
              <a:gd name="connsiteX125" fmla="*/ 224797 w 3332855"/>
              <a:gd name="connsiteY125" fmla="*/ 7152 h 422296"/>
              <a:gd name="connsiteX126" fmla="*/ 241572 w 3332855"/>
              <a:gd name="connsiteY126" fmla="*/ 18437 h 422296"/>
              <a:gd name="connsiteX127" fmla="*/ 241268 w 3332855"/>
              <a:gd name="connsiteY127" fmla="*/ 24233 h 422296"/>
              <a:gd name="connsiteX128" fmla="*/ 258043 w 3332855"/>
              <a:gd name="connsiteY128" fmla="*/ 14778 h 422296"/>
              <a:gd name="connsiteX129" fmla="*/ 287630 w 3332855"/>
              <a:gd name="connsiteY129" fmla="*/ 34298 h 422296"/>
              <a:gd name="connsiteX130" fmla="*/ 285494 w 3332855"/>
              <a:gd name="connsiteY130" fmla="*/ 37958 h 422296"/>
              <a:gd name="connsiteX131" fmla="*/ 267193 w 3332855"/>
              <a:gd name="connsiteY131" fmla="*/ 27588 h 422296"/>
              <a:gd name="connsiteX132" fmla="*/ 271158 w 3332855"/>
              <a:gd name="connsiteY132" fmla="*/ 46499 h 422296"/>
              <a:gd name="connsiteX133" fmla="*/ 294950 w 3332855"/>
              <a:gd name="connsiteY133" fmla="*/ 48024 h 422296"/>
              <a:gd name="connsiteX134" fmla="*/ 300746 w 3332855"/>
              <a:gd name="connsiteY134" fmla="*/ 68155 h 422296"/>
              <a:gd name="connsiteX135" fmla="*/ 299525 w 3332855"/>
              <a:gd name="connsiteY135" fmla="*/ 180401 h 422296"/>
              <a:gd name="connsiteX136" fmla="*/ 263228 w 3332855"/>
              <a:gd name="connsiteY136" fmla="*/ 227069 h 422296"/>
              <a:gd name="connsiteX137" fmla="*/ 195210 w 3332855"/>
              <a:gd name="connsiteY137" fmla="*/ 237744 h 422296"/>
              <a:gd name="connsiteX138" fmla="*/ 138782 w 3332855"/>
              <a:gd name="connsiteY138" fmla="*/ 242015 h 422296"/>
              <a:gd name="connsiteX139" fmla="*/ 138172 w 3332855"/>
              <a:gd name="connsiteY139" fmla="*/ 387508 h 422296"/>
              <a:gd name="connsiteX140" fmla="*/ 119871 w 3332855"/>
              <a:gd name="connsiteY140" fmla="*/ 324064 h 422296"/>
              <a:gd name="connsiteX141" fmla="*/ 101265 w 3332855"/>
              <a:gd name="connsiteY141" fmla="*/ 300578 h 422296"/>
              <a:gd name="connsiteX142" fmla="*/ 94249 w 3332855"/>
              <a:gd name="connsiteY142" fmla="*/ 313693 h 422296"/>
              <a:gd name="connsiteX143" fmla="*/ 91809 w 3332855"/>
              <a:gd name="connsiteY143" fmla="*/ 339925 h 422296"/>
              <a:gd name="connsiteX144" fmla="*/ 103705 w 3332855"/>
              <a:gd name="connsiteY144" fmla="*/ 356091 h 422296"/>
              <a:gd name="connsiteX145" fmla="*/ 82659 w 3332855"/>
              <a:gd name="connsiteY145" fmla="*/ 386593 h 422296"/>
              <a:gd name="connsiteX146" fmla="*/ 103400 w 3332855"/>
              <a:gd name="connsiteY146" fmla="*/ 388728 h 422296"/>
              <a:gd name="connsiteX147" fmla="*/ 102790 w 3332855"/>
              <a:gd name="connsiteY147" fmla="*/ 392998 h 422296"/>
              <a:gd name="connsiteX148" fmla="*/ 35077 w 3332855"/>
              <a:gd name="connsiteY148" fmla="*/ 400624 h 422296"/>
              <a:gd name="connsiteX149" fmla="*/ 39652 w 3332855"/>
              <a:gd name="connsiteY149" fmla="*/ 396048 h 422296"/>
              <a:gd name="connsiteX150" fmla="*/ 51547 w 3332855"/>
              <a:gd name="connsiteY150" fmla="*/ 378968 h 422296"/>
              <a:gd name="connsiteX151" fmla="*/ 58563 w 3332855"/>
              <a:gd name="connsiteY151" fmla="*/ 358531 h 422296"/>
              <a:gd name="connsiteX152" fmla="*/ 60698 w 3332855"/>
              <a:gd name="connsiteY152" fmla="*/ 348771 h 422296"/>
              <a:gd name="connsiteX153" fmla="*/ 71984 w 3332855"/>
              <a:gd name="connsiteY153" fmla="*/ 334740 h 422296"/>
              <a:gd name="connsiteX154" fmla="*/ 65273 w 3332855"/>
              <a:gd name="connsiteY154" fmla="*/ 348770 h 422296"/>
              <a:gd name="connsiteX155" fmla="*/ 87539 w 3332855"/>
              <a:gd name="connsiteY155" fmla="*/ 342975 h 422296"/>
              <a:gd name="connsiteX156" fmla="*/ 61308 w 3332855"/>
              <a:gd name="connsiteY156" fmla="*/ 279837 h 422296"/>
              <a:gd name="connsiteX157" fmla="*/ 32941 w 3332855"/>
              <a:gd name="connsiteY157" fmla="*/ 285937 h 422296"/>
              <a:gd name="connsiteX158" fmla="*/ 21351 w 3332855"/>
              <a:gd name="connsiteY158" fmla="*/ 299968 h 422296"/>
              <a:gd name="connsiteX159" fmla="*/ 10065 w 3332855"/>
              <a:gd name="connsiteY159" fmla="*/ 346331 h 422296"/>
              <a:gd name="connsiteX160" fmla="*/ 10065 w 3332855"/>
              <a:gd name="connsiteY160" fmla="*/ 353956 h 422296"/>
              <a:gd name="connsiteX161" fmla="*/ 18911 w 3332855"/>
              <a:gd name="connsiteY161" fmla="*/ 357311 h 422296"/>
              <a:gd name="connsiteX162" fmla="*/ 36907 w 3332855"/>
              <a:gd name="connsiteY162" fmla="*/ 352736 h 422296"/>
              <a:gd name="connsiteX163" fmla="*/ 30501 w 3332855"/>
              <a:gd name="connsiteY163" fmla="*/ 364326 h 422296"/>
              <a:gd name="connsiteX164" fmla="*/ 25011 w 3332855"/>
              <a:gd name="connsiteY164" fmla="*/ 383238 h 422296"/>
              <a:gd name="connsiteX165" fmla="*/ 4879 w 3332855"/>
              <a:gd name="connsiteY165" fmla="*/ 404894 h 422296"/>
              <a:gd name="connsiteX166" fmla="*/ 0 w 3332855"/>
              <a:gd name="connsiteY166" fmla="*/ 402454 h 422296"/>
              <a:gd name="connsiteX167" fmla="*/ 1220 w 3332855"/>
              <a:gd name="connsiteY167" fmla="*/ 136 h 422296"/>
              <a:gd name="connsiteX168" fmla="*/ 75034 w 3332855"/>
              <a:gd name="connsiteY168" fmla="*/ 136 h 422296"/>
              <a:gd name="connsiteX169" fmla="*/ 190635 w 3332855"/>
              <a:gd name="connsiteY169" fmla="*/ 2272 h 422296"/>
              <a:gd name="connsiteX170" fmla="*/ 224797 w 3332855"/>
              <a:gd name="connsiteY170" fmla="*/ 7152 h 422296"/>
              <a:gd name="connsiteX171" fmla="*/ 1183590 w 3332855"/>
              <a:gd name="connsiteY171" fmla="*/ 114519 h 422296"/>
              <a:gd name="connsiteX172" fmla="*/ 1179165 w 3332855"/>
              <a:gd name="connsiteY172" fmla="*/ 114889 h 422296"/>
              <a:gd name="connsiteX173" fmla="*/ 1179994 w 3332855"/>
              <a:gd name="connsiteY173" fmla="*/ 135883 h 422296"/>
              <a:gd name="connsiteX174" fmla="*/ 1163206 w 3332855"/>
              <a:gd name="connsiteY174" fmla="*/ 143762 h 422296"/>
              <a:gd name="connsiteX175" fmla="*/ 1164538 w 3332855"/>
              <a:gd name="connsiteY175" fmla="*/ 149620 h 422296"/>
              <a:gd name="connsiteX176" fmla="*/ 1202951 w 3332855"/>
              <a:gd name="connsiteY176" fmla="*/ 153470 h 422296"/>
              <a:gd name="connsiteX177" fmla="*/ 1183590 w 3332855"/>
              <a:gd name="connsiteY177" fmla="*/ 114519 h 422296"/>
              <a:gd name="connsiteX178" fmla="*/ 2187503 w 3332855"/>
              <a:gd name="connsiteY178" fmla="*/ 252859 h 422296"/>
              <a:gd name="connsiteX179" fmla="*/ 2195434 w 3332855"/>
              <a:gd name="connsiteY179" fmla="*/ 282751 h 422296"/>
              <a:gd name="connsiteX180" fmla="*/ 2187808 w 3332855"/>
              <a:gd name="connsiteY180" fmla="*/ 309898 h 422296"/>
              <a:gd name="connsiteX181" fmla="*/ 2195129 w 3332855"/>
              <a:gd name="connsiteY181" fmla="*/ 312338 h 422296"/>
              <a:gd name="connsiteX182" fmla="*/ 2209465 w 3332855"/>
              <a:gd name="connsiteY182" fmla="*/ 282141 h 422296"/>
              <a:gd name="connsiteX183" fmla="*/ 2187503 w 3332855"/>
              <a:gd name="connsiteY183" fmla="*/ 252859 h 422296"/>
              <a:gd name="connsiteX184" fmla="*/ 1619943 w 3332855"/>
              <a:gd name="connsiteY184" fmla="*/ 166234 h 422296"/>
              <a:gd name="connsiteX185" fmla="*/ 1584865 w 3332855"/>
              <a:gd name="connsiteY185" fmla="*/ 182095 h 422296"/>
              <a:gd name="connsiteX186" fmla="*/ 1586390 w 3332855"/>
              <a:gd name="connsiteY186" fmla="*/ 164709 h 422296"/>
              <a:gd name="connsiteX187" fmla="*/ 1569309 w 3332855"/>
              <a:gd name="connsiteY187" fmla="*/ 174775 h 422296"/>
              <a:gd name="connsiteX188" fmla="*/ 1588830 w 3332855"/>
              <a:gd name="connsiteY188" fmla="*/ 206801 h 422296"/>
              <a:gd name="connsiteX189" fmla="*/ 1595236 w 3332855"/>
              <a:gd name="connsiteY189" fmla="*/ 187585 h 422296"/>
              <a:gd name="connsiteX190" fmla="*/ 1619943 w 3332855"/>
              <a:gd name="connsiteY190" fmla="*/ 166234 h 422296"/>
              <a:gd name="connsiteX191" fmla="*/ 2779815 w 3332855"/>
              <a:gd name="connsiteY191" fmla="*/ 321785 h 422296"/>
              <a:gd name="connsiteX192" fmla="*/ 2767614 w 3332855"/>
              <a:gd name="connsiteY192" fmla="*/ 321174 h 422296"/>
              <a:gd name="connsiteX193" fmla="*/ 2766395 w 3332855"/>
              <a:gd name="connsiteY193" fmla="*/ 333986 h 422296"/>
              <a:gd name="connsiteX194" fmla="*/ 2781341 w 3332855"/>
              <a:gd name="connsiteY194" fmla="*/ 352591 h 422296"/>
              <a:gd name="connsiteX195" fmla="*/ 2795067 w 3332855"/>
              <a:gd name="connsiteY195" fmla="*/ 357777 h 422296"/>
              <a:gd name="connsiteX196" fmla="*/ 2814282 w 3332855"/>
              <a:gd name="connsiteY196" fmla="*/ 347711 h 422296"/>
              <a:gd name="connsiteX197" fmla="*/ 2799031 w 3332855"/>
              <a:gd name="connsiteY197" fmla="*/ 327275 h 422296"/>
              <a:gd name="connsiteX198" fmla="*/ 2779815 w 3332855"/>
              <a:gd name="connsiteY198" fmla="*/ 321785 h 422296"/>
              <a:gd name="connsiteX199" fmla="*/ 650757 w 3332855"/>
              <a:gd name="connsiteY199" fmla="*/ 2255 h 422296"/>
              <a:gd name="connsiteX200" fmla="*/ 661094 w 3332855"/>
              <a:gd name="connsiteY200" fmla="*/ 25031 h 422296"/>
              <a:gd name="connsiteX201" fmla="*/ 706541 w 3332855"/>
              <a:gd name="connsiteY201" fmla="*/ 14356 h 422296"/>
              <a:gd name="connsiteX202" fmla="*/ 719048 w 3332855"/>
              <a:gd name="connsiteY202" fmla="*/ 72613 h 422296"/>
              <a:gd name="connsiteX203" fmla="*/ 690071 w 3332855"/>
              <a:gd name="connsiteY203" fmla="*/ 72308 h 422296"/>
              <a:gd name="connsiteX204" fmla="*/ 723318 w 3332855"/>
              <a:gd name="connsiteY204" fmla="*/ 104336 h 422296"/>
              <a:gd name="connsiteX205" fmla="*/ 704407 w 3332855"/>
              <a:gd name="connsiteY205" fmla="*/ 123246 h 422296"/>
              <a:gd name="connsiteX206" fmla="*/ 722097 w 3332855"/>
              <a:gd name="connsiteY206" fmla="*/ 115621 h 422296"/>
              <a:gd name="connsiteX207" fmla="*/ 730028 w 3332855"/>
              <a:gd name="connsiteY207" fmla="*/ 129652 h 422296"/>
              <a:gd name="connsiteX208" fmla="*/ 744059 w 3332855"/>
              <a:gd name="connsiteY208" fmla="*/ 199806 h 422296"/>
              <a:gd name="connsiteX209" fmla="*/ 726063 w 3332855"/>
              <a:gd name="connsiteY209" fmla="*/ 214447 h 422296"/>
              <a:gd name="connsiteX210" fmla="*/ 720573 w 3332855"/>
              <a:gd name="connsiteY210" fmla="*/ 214141 h 422296"/>
              <a:gd name="connsiteX211" fmla="*/ 737958 w 3332855"/>
              <a:gd name="connsiteY211" fmla="*/ 230917 h 422296"/>
              <a:gd name="connsiteX212" fmla="*/ 750769 w 3332855"/>
              <a:gd name="connsiteY212" fmla="*/ 237933 h 422296"/>
              <a:gd name="connsiteX213" fmla="*/ 784321 w 3332855"/>
              <a:gd name="connsiteY213" fmla="*/ 405081 h 422296"/>
              <a:gd name="connsiteX214" fmla="*/ 639439 w 3332855"/>
              <a:gd name="connsiteY214" fmla="*/ 403862 h 422296"/>
              <a:gd name="connsiteX215" fmla="*/ 641573 w 3332855"/>
              <a:gd name="connsiteY215" fmla="*/ 337978 h 422296"/>
              <a:gd name="connsiteX216" fmla="*/ 636999 w 3332855"/>
              <a:gd name="connsiteY216" fmla="*/ 319677 h 422296"/>
              <a:gd name="connsiteX217" fmla="*/ 616562 w 3332855"/>
              <a:gd name="connsiteY217" fmla="*/ 329743 h 422296"/>
              <a:gd name="connsiteX218" fmla="*/ 593991 w 3332855"/>
              <a:gd name="connsiteY218" fmla="*/ 330658 h 422296"/>
              <a:gd name="connsiteX219" fmla="*/ 580570 w 3332855"/>
              <a:gd name="connsiteY219" fmla="*/ 342553 h 422296"/>
              <a:gd name="connsiteX220" fmla="*/ 574775 w 3332855"/>
              <a:gd name="connsiteY220" fmla="*/ 389526 h 422296"/>
              <a:gd name="connsiteX221" fmla="*/ 565320 w 3332855"/>
              <a:gd name="connsiteY221" fmla="*/ 402641 h 422296"/>
              <a:gd name="connsiteX222" fmla="*/ 549153 w 3332855"/>
              <a:gd name="connsiteY222" fmla="*/ 398371 h 422296"/>
              <a:gd name="connsiteX223" fmla="*/ 519567 w 3332855"/>
              <a:gd name="connsiteY223" fmla="*/ 369090 h 422296"/>
              <a:gd name="connsiteX224" fmla="*/ 500656 w 3332855"/>
              <a:gd name="connsiteY224" fmla="*/ 376105 h 422296"/>
              <a:gd name="connsiteX225" fmla="*/ 511942 w 3332855"/>
              <a:gd name="connsiteY225" fmla="*/ 403556 h 422296"/>
              <a:gd name="connsiteX226" fmla="*/ 427147 w 3332855"/>
              <a:gd name="connsiteY226" fmla="*/ 403556 h 422296"/>
              <a:gd name="connsiteX227" fmla="*/ 448499 w 3332855"/>
              <a:gd name="connsiteY227" fmla="*/ 319067 h 422296"/>
              <a:gd name="connsiteX228" fmla="*/ 450329 w 3332855"/>
              <a:gd name="connsiteY228" fmla="*/ 288260 h 422296"/>
              <a:gd name="connsiteX229" fmla="*/ 499436 w 3332855"/>
              <a:gd name="connsiteY229" fmla="*/ 13746 h 422296"/>
              <a:gd name="connsiteX230" fmla="*/ 516211 w 3332855"/>
              <a:gd name="connsiteY230" fmla="*/ 20 h 422296"/>
              <a:gd name="connsiteX231" fmla="*/ 589416 w 3332855"/>
              <a:gd name="connsiteY231" fmla="*/ 325 h 422296"/>
              <a:gd name="connsiteX232" fmla="*/ 609242 w 3332855"/>
              <a:gd name="connsiteY232" fmla="*/ 14661 h 422296"/>
              <a:gd name="connsiteX233" fmla="*/ 633032 w 3332855"/>
              <a:gd name="connsiteY233" fmla="*/ 48212 h 422296"/>
              <a:gd name="connsiteX234" fmla="*/ 639438 w 3332855"/>
              <a:gd name="connsiteY234" fmla="*/ 46687 h 422296"/>
              <a:gd name="connsiteX235" fmla="*/ 652249 w 3332855"/>
              <a:gd name="connsiteY235" fmla="*/ 16490 h 422296"/>
              <a:gd name="connsiteX236" fmla="*/ 637608 w 3332855"/>
              <a:gd name="connsiteY236" fmla="*/ 2765 h 422296"/>
              <a:gd name="connsiteX237" fmla="*/ 650757 w 3332855"/>
              <a:gd name="connsiteY237" fmla="*/ 2255 h 422296"/>
              <a:gd name="connsiteX238" fmla="*/ 941154 w 3332855"/>
              <a:gd name="connsiteY238" fmla="*/ 34779 h 422296"/>
              <a:gd name="connsiteX239" fmla="*/ 915838 w 3332855"/>
              <a:gd name="connsiteY239" fmla="*/ 47589 h 422296"/>
              <a:gd name="connsiteX240" fmla="*/ 941459 w 3332855"/>
              <a:gd name="connsiteY240" fmla="*/ 56740 h 422296"/>
              <a:gd name="connsiteX241" fmla="*/ 941154 w 3332855"/>
              <a:gd name="connsiteY241" fmla="*/ 34779 h 422296"/>
              <a:gd name="connsiteX242" fmla="*/ 1172179 w 3332855"/>
              <a:gd name="connsiteY242" fmla="*/ 67270 h 422296"/>
              <a:gd name="connsiteX243" fmla="*/ 1155866 w 3332855"/>
              <a:gd name="connsiteY243" fmla="*/ 74310 h 422296"/>
              <a:gd name="connsiteX244" fmla="*/ 1144098 w 3332855"/>
              <a:gd name="connsiteY244" fmla="*/ 127639 h 422296"/>
              <a:gd name="connsiteX245" fmla="*/ 1148229 w 3332855"/>
              <a:gd name="connsiteY245" fmla="*/ 128765 h 422296"/>
              <a:gd name="connsiteX246" fmla="*/ 1170349 w 3332855"/>
              <a:gd name="connsiteY246" fmla="*/ 100176 h 422296"/>
              <a:gd name="connsiteX247" fmla="*/ 1177183 w 3332855"/>
              <a:gd name="connsiteY247" fmla="*/ 82870 h 422296"/>
              <a:gd name="connsiteX248" fmla="*/ 1172179 w 3332855"/>
              <a:gd name="connsiteY248" fmla="*/ 67270 h 422296"/>
              <a:gd name="connsiteX249" fmla="*/ 1179187 w 3332855"/>
              <a:gd name="connsiteY249" fmla="*/ 47925 h 422296"/>
              <a:gd name="connsiteX250" fmla="*/ 1174474 w 3332855"/>
              <a:gd name="connsiteY250" fmla="*/ 52902 h 422296"/>
              <a:gd name="connsiteX251" fmla="*/ 1186090 w 3332855"/>
              <a:gd name="connsiteY251" fmla="*/ 80689 h 422296"/>
              <a:gd name="connsiteX252" fmla="*/ 1193626 w 3332855"/>
              <a:gd name="connsiteY252" fmla="*/ 80310 h 422296"/>
              <a:gd name="connsiteX253" fmla="*/ 1201591 w 3332855"/>
              <a:gd name="connsiteY253" fmla="*/ 60431 h 422296"/>
              <a:gd name="connsiteX254" fmla="*/ 1179187 w 3332855"/>
              <a:gd name="connsiteY254" fmla="*/ 47925 h 422296"/>
              <a:gd name="connsiteX255" fmla="*/ 1616282 w 3332855"/>
              <a:gd name="connsiteY255" fmla="*/ 98520 h 422296"/>
              <a:gd name="connsiteX256" fmla="*/ 1612013 w 3332855"/>
              <a:gd name="connsiteY256" fmla="*/ 99741 h 422296"/>
              <a:gd name="connsiteX257" fmla="*/ 1616891 w 3332855"/>
              <a:gd name="connsiteY257" fmla="*/ 120176 h 422296"/>
              <a:gd name="connsiteX258" fmla="*/ 1601946 w 3332855"/>
              <a:gd name="connsiteY258" fmla="*/ 131157 h 422296"/>
              <a:gd name="connsiteX259" fmla="*/ 1604081 w 3332855"/>
              <a:gd name="connsiteY259" fmla="*/ 136647 h 422296"/>
              <a:gd name="connsiteX260" fmla="*/ 1642819 w 3332855"/>
              <a:gd name="connsiteY260" fmla="*/ 132987 h 422296"/>
              <a:gd name="connsiteX261" fmla="*/ 1616282 w 3332855"/>
              <a:gd name="connsiteY261" fmla="*/ 98520 h 422296"/>
              <a:gd name="connsiteX262" fmla="*/ 2234782 w 3332855"/>
              <a:gd name="connsiteY262" fmla="*/ 158915 h 422296"/>
              <a:gd name="connsiteX263" fmla="*/ 2218920 w 3332855"/>
              <a:gd name="connsiteY263" fmla="*/ 163794 h 422296"/>
              <a:gd name="connsiteX264" fmla="*/ 2243321 w 3332855"/>
              <a:gd name="connsiteY264" fmla="*/ 189111 h 422296"/>
              <a:gd name="connsiteX265" fmla="*/ 2249116 w 3332855"/>
              <a:gd name="connsiteY265" fmla="*/ 186061 h 422296"/>
              <a:gd name="connsiteX266" fmla="*/ 2246982 w 3332855"/>
              <a:gd name="connsiteY266" fmla="*/ 178436 h 422296"/>
              <a:gd name="connsiteX267" fmla="*/ 2234782 w 3332855"/>
              <a:gd name="connsiteY267" fmla="*/ 158915 h 422296"/>
              <a:gd name="connsiteX268" fmla="*/ 1389655 w 3332855"/>
              <a:gd name="connsiteY268" fmla="*/ 30502 h 422296"/>
              <a:gd name="connsiteX269" fmla="*/ 1364339 w 3332855"/>
              <a:gd name="connsiteY269" fmla="*/ 43312 h 422296"/>
              <a:gd name="connsiteX270" fmla="*/ 1389960 w 3332855"/>
              <a:gd name="connsiteY270" fmla="*/ 52463 h 422296"/>
              <a:gd name="connsiteX271" fmla="*/ 1389655 w 3332855"/>
              <a:gd name="connsiteY271" fmla="*/ 30502 h 422296"/>
              <a:gd name="connsiteX272" fmla="*/ 1221628 w 3332855"/>
              <a:gd name="connsiteY272" fmla="*/ 1 h 422296"/>
              <a:gd name="connsiteX273" fmla="*/ 1221628 w 3332855"/>
              <a:gd name="connsiteY273" fmla="*/ 401022 h 422296"/>
              <a:gd name="connsiteX274" fmla="*/ 1134110 w 3332855"/>
              <a:gd name="connsiteY274" fmla="*/ 401022 h 422296"/>
              <a:gd name="connsiteX275" fmla="*/ 1044317 w 3332855"/>
              <a:gd name="connsiteY275" fmla="*/ 235833 h 422296"/>
              <a:gd name="connsiteX276" fmla="*/ 1078525 w 3332855"/>
              <a:gd name="connsiteY276" fmla="*/ 241915 h 422296"/>
              <a:gd name="connsiteX277" fmla="*/ 1079480 w 3332855"/>
              <a:gd name="connsiteY277" fmla="*/ 237742 h 422296"/>
              <a:gd name="connsiteX278" fmla="*/ 1050003 w 3332855"/>
              <a:gd name="connsiteY278" fmla="*/ 216818 h 422296"/>
              <a:gd name="connsiteX279" fmla="*/ 1032432 w 3332855"/>
              <a:gd name="connsiteY279" fmla="*/ 210702 h 422296"/>
              <a:gd name="connsiteX280" fmla="*/ 1030952 w 3332855"/>
              <a:gd name="connsiteY280" fmla="*/ 211245 h 422296"/>
              <a:gd name="connsiteX281" fmla="*/ 997542 w 3332855"/>
              <a:gd name="connsiteY281" fmla="*/ 149781 h 422296"/>
              <a:gd name="connsiteX282" fmla="*/ 1006011 w 3332855"/>
              <a:gd name="connsiteY282" fmla="*/ 145824 h 422296"/>
              <a:gd name="connsiteX283" fmla="*/ 1005323 w 3332855"/>
              <a:gd name="connsiteY283" fmla="*/ 138310 h 422296"/>
              <a:gd name="connsiteX284" fmla="*/ 985131 w 3332855"/>
              <a:gd name="connsiteY284" fmla="*/ 131170 h 422296"/>
              <a:gd name="connsiteX285" fmla="*/ 973559 w 3332855"/>
              <a:gd name="connsiteY285" fmla="*/ 154071 h 422296"/>
              <a:gd name="connsiteX286" fmla="*/ 978726 w 3332855"/>
              <a:gd name="connsiteY286" fmla="*/ 158575 h 422296"/>
              <a:gd name="connsiteX287" fmla="*/ 992161 w 3332855"/>
              <a:gd name="connsiteY287" fmla="*/ 152296 h 422296"/>
              <a:gd name="connsiteX288" fmla="*/ 992891 w 3332855"/>
              <a:gd name="connsiteY288" fmla="*/ 162143 h 422296"/>
              <a:gd name="connsiteX289" fmla="*/ 992890 w 3332855"/>
              <a:gd name="connsiteY289" fmla="*/ 189844 h 422296"/>
              <a:gd name="connsiteX290" fmla="*/ 968414 w 3332855"/>
              <a:gd name="connsiteY290" fmla="*/ 172470 h 422296"/>
              <a:gd name="connsiteX291" fmla="*/ 950842 w 3332855"/>
              <a:gd name="connsiteY291" fmla="*/ 166354 h 422296"/>
              <a:gd name="connsiteX292" fmla="*/ 935461 w 3332855"/>
              <a:gd name="connsiteY292" fmla="*/ 171998 h 422296"/>
              <a:gd name="connsiteX293" fmla="*/ 943167 w 3332855"/>
              <a:gd name="connsiteY293" fmla="*/ 188007 h 422296"/>
              <a:gd name="connsiteX294" fmla="*/ 992891 w 3332855"/>
              <a:gd name="connsiteY294" fmla="*/ 196848 h 422296"/>
              <a:gd name="connsiteX295" fmla="*/ 992890 w 3332855"/>
              <a:gd name="connsiteY295" fmla="*/ 260834 h 422296"/>
              <a:gd name="connsiteX296" fmla="*/ 991845 w 3332855"/>
              <a:gd name="connsiteY296" fmla="*/ 260696 h 422296"/>
              <a:gd name="connsiteX297" fmla="*/ 983438 w 3332855"/>
              <a:gd name="connsiteY297" fmla="*/ 279397 h 422296"/>
              <a:gd name="connsiteX298" fmla="*/ 992891 w 3332855"/>
              <a:gd name="connsiteY298" fmla="*/ 279645 h 422296"/>
              <a:gd name="connsiteX299" fmla="*/ 992890 w 3332855"/>
              <a:gd name="connsiteY299" fmla="*/ 401022 h 422296"/>
              <a:gd name="connsiteX300" fmla="*/ 909950 w 3332855"/>
              <a:gd name="connsiteY300" fmla="*/ 401022 h 422296"/>
              <a:gd name="connsiteX301" fmla="*/ 909950 w 3332855"/>
              <a:gd name="connsiteY301" fmla="*/ 1 h 422296"/>
              <a:gd name="connsiteX302" fmla="*/ 1017531 w 3332855"/>
              <a:gd name="connsiteY302" fmla="*/ 1 h 422296"/>
              <a:gd name="connsiteX303" fmla="*/ 1039920 w 3332855"/>
              <a:gd name="connsiteY303" fmla="*/ 41637 h 422296"/>
              <a:gd name="connsiteX304" fmla="*/ 1018018 w 3332855"/>
              <a:gd name="connsiteY304" fmla="*/ 47895 h 422296"/>
              <a:gd name="connsiteX305" fmla="*/ 1047003 w 3332855"/>
              <a:gd name="connsiteY305" fmla="*/ 54809 h 422296"/>
              <a:gd name="connsiteX306" fmla="*/ 1078849 w 3332855"/>
              <a:gd name="connsiteY306" fmla="*/ 114029 h 422296"/>
              <a:gd name="connsiteX307" fmla="*/ 1066219 w 3332855"/>
              <a:gd name="connsiteY307" fmla="*/ 116999 h 422296"/>
              <a:gd name="connsiteX308" fmla="*/ 1045271 w 3332855"/>
              <a:gd name="connsiteY308" fmla="*/ 167435 h 422296"/>
              <a:gd name="connsiteX309" fmla="*/ 1049140 w 3332855"/>
              <a:gd name="connsiteY309" fmla="*/ 169268 h 422296"/>
              <a:gd name="connsiteX310" fmla="*/ 1075936 w 3332855"/>
              <a:gd name="connsiteY310" fmla="*/ 145006 h 422296"/>
              <a:gd name="connsiteX311" fmla="*/ 1085702 w 3332855"/>
              <a:gd name="connsiteY311" fmla="*/ 129169 h 422296"/>
              <a:gd name="connsiteX312" fmla="*/ 1085271 w 3332855"/>
              <a:gd name="connsiteY312" fmla="*/ 125971 h 422296"/>
              <a:gd name="connsiteX313" fmla="*/ 1141017 w 3332855"/>
              <a:gd name="connsiteY313" fmla="*/ 229635 h 422296"/>
              <a:gd name="connsiteX314" fmla="*/ 1139271 w 3332855"/>
              <a:gd name="connsiteY314" fmla="*/ 209497 h 422296"/>
              <a:gd name="connsiteX315" fmla="*/ 1139271 w 3332855"/>
              <a:gd name="connsiteY315" fmla="*/ 1 h 422296"/>
              <a:gd name="connsiteX316" fmla="*/ 1602861 w 3332855"/>
              <a:gd name="connsiteY316" fmla="*/ 49108 h 422296"/>
              <a:gd name="connsiteX317" fmla="*/ 1588220 w 3332855"/>
              <a:gd name="connsiteY317" fmla="*/ 59173 h 422296"/>
              <a:gd name="connsiteX318" fmla="*/ 1587001 w 3332855"/>
              <a:gd name="connsiteY318" fmla="*/ 113771 h 422296"/>
              <a:gd name="connsiteX319" fmla="*/ 1591271 w 3332855"/>
              <a:gd name="connsiteY319" fmla="*/ 114076 h 422296"/>
              <a:gd name="connsiteX320" fmla="*/ 1607436 w 3332855"/>
              <a:gd name="connsiteY320" fmla="*/ 81744 h 422296"/>
              <a:gd name="connsiteX321" fmla="*/ 1610792 w 3332855"/>
              <a:gd name="connsiteY321" fmla="*/ 63443 h 422296"/>
              <a:gd name="connsiteX322" fmla="*/ 1602861 w 3332855"/>
              <a:gd name="connsiteY322" fmla="*/ 49108 h 422296"/>
              <a:gd name="connsiteX323" fmla="*/ 1509222 w 3332855"/>
              <a:gd name="connsiteY323" fmla="*/ 31417 h 422296"/>
              <a:gd name="connsiteX324" fmla="*/ 1466824 w 3332855"/>
              <a:gd name="connsiteY324" fmla="*/ 43312 h 422296"/>
              <a:gd name="connsiteX325" fmla="*/ 1500071 w 3332855"/>
              <a:gd name="connsiteY325" fmla="*/ 51243 h 422296"/>
              <a:gd name="connsiteX326" fmla="*/ 1509222 w 3332855"/>
              <a:gd name="connsiteY326" fmla="*/ 31417 h 422296"/>
              <a:gd name="connsiteX327" fmla="*/ 1613232 w 3332855"/>
              <a:gd name="connsiteY327" fmla="*/ 32637 h 422296"/>
              <a:gd name="connsiteX328" fmla="*/ 1609573 w 3332855"/>
              <a:gd name="connsiteY328" fmla="*/ 38432 h 422296"/>
              <a:gd name="connsiteX329" fmla="*/ 1626347 w 3332855"/>
              <a:gd name="connsiteY329" fmla="*/ 63443 h 422296"/>
              <a:gd name="connsiteX330" fmla="*/ 1633668 w 3332855"/>
              <a:gd name="connsiteY330" fmla="*/ 61613 h 422296"/>
              <a:gd name="connsiteX331" fmla="*/ 1637633 w 3332855"/>
              <a:gd name="connsiteY331" fmla="*/ 40568 h 422296"/>
              <a:gd name="connsiteX332" fmla="*/ 1613232 w 3332855"/>
              <a:gd name="connsiteY332" fmla="*/ 32637 h 422296"/>
              <a:gd name="connsiteX333" fmla="*/ 1601946 w 3332855"/>
              <a:gd name="connsiteY333" fmla="*/ 9456 h 422296"/>
              <a:gd name="connsiteX334" fmla="*/ 1596456 w 3332855"/>
              <a:gd name="connsiteY334" fmla="*/ 34162 h 422296"/>
              <a:gd name="connsiteX335" fmla="*/ 1624822 w 3332855"/>
              <a:gd name="connsiteY335" fmla="*/ 19521 h 422296"/>
              <a:gd name="connsiteX336" fmla="*/ 1671794 w 3332855"/>
              <a:gd name="connsiteY336" fmla="*/ 87844 h 422296"/>
              <a:gd name="connsiteX337" fmla="*/ 1669354 w 3332855"/>
              <a:gd name="connsiteY337" fmla="*/ 340703 h 422296"/>
              <a:gd name="connsiteX338" fmla="*/ 1637938 w 3332855"/>
              <a:gd name="connsiteY338" fmla="*/ 387676 h 422296"/>
              <a:gd name="connsiteX339" fmla="*/ 1622992 w 3332855"/>
              <a:gd name="connsiteY339" fmla="*/ 389201 h 422296"/>
              <a:gd name="connsiteX340" fmla="*/ 1610487 w 3332855"/>
              <a:gd name="connsiteY340" fmla="*/ 391641 h 422296"/>
              <a:gd name="connsiteX341" fmla="*/ 1565039 w 3332855"/>
              <a:gd name="connsiteY341" fmla="*/ 402622 h 422296"/>
              <a:gd name="connsiteX342" fmla="*/ 1513187 w 3332855"/>
              <a:gd name="connsiteY342" fmla="*/ 397742 h 422296"/>
              <a:gd name="connsiteX343" fmla="*/ 1500377 w 3332855"/>
              <a:gd name="connsiteY343" fmla="*/ 390725 h 422296"/>
              <a:gd name="connsiteX344" fmla="*/ 1472009 w 3332855"/>
              <a:gd name="connsiteY344" fmla="*/ 400791 h 422296"/>
              <a:gd name="connsiteX345" fmla="*/ 1496716 w 3332855"/>
              <a:gd name="connsiteY345" fmla="*/ 366324 h 422296"/>
              <a:gd name="connsiteX346" fmla="*/ 1496106 w 3332855"/>
              <a:gd name="connsiteY346" fmla="*/ 357784 h 422296"/>
              <a:gd name="connsiteX347" fmla="*/ 1506477 w 3332855"/>
              <a:gd name="connsiteY347" fmla="*/ 336433 h 422296"/>
              <a:gd name="connsiteX348" fmla="*/ 1518372 w 3332855"/>
              <a:gd name="connsiteY348" fmla="*/ 359309 h 422296"/>
              <a:gd name="connsiteX349" fmla="*/ 1537283 w 3332855"/>
              <a:gd name="connsiteY349" fmla="*/ 317522 h 422296"/>
              <a:gd name="connsiteX350" fmla="*/ 1532708 w 3332855"/>
              <a:gd name="connsiteY350" fmla="*/ 305017 h 422296"/>
              <a:gd name="connsiteX351" fmla="*/ 1533317 w 3332855"/>
              <a:gd name="connsiteY351" fmla="*/ 96386 h 422296"/>
              <a:gd name="connsiteX352" fmla="*/ 1492445 w 3332855"/>
              <a:gd name="connsiteY352" fmla="*/ 68628 h 422296"/>
              <a:gd name="connsiteX353" fmla="*/ 1487260 w 3332855"/>
              <a:gd name="connsiteY353" fmla="*/ 80525 h 422296"/>
              <a:gd name="connsiteX354" fmla="*/ 1486650 w 3332855"/>
              <a:gd name="connsiteY354" fmla="*/ 185755 h 422296"/>
              <a:gd name="connsiteX355" fmla="*/ 1485125 w 3332855"/>
              <a:gd name="connsiteY355" fmla="*/ 202226 h 422296"/>
              <a:gd name="connsiteX356" fmla="*/ 1484821 w 3332855"/>
              <a:gd name="connsiteY356" fmla="*/ 202226 h 422296"/>
              <a:gd name="connsiteX357" fmla="*/ 1466824 w 3332855"/>
              <a:gd name="connsiteY357" fmla="*/ 219611 h 422296"/>
              <a:gd name="connsiteX358" fmla="*/ 1484821 w 3332855"/>
              <a:gd name="connsiteY358" fmla="*/ 202226 h 422296"/>
              <a:gd name="connsiteX359" fmla="*/ 1486040 w 3332855"/>
              <a:gd name="connsiteY359" fmla="*/ 303491 h 422296"/>
              <a:gd name="connsiteX360" fmla="*/ 1479330 w 3332855"/>
              <a:gd name="connsiteY360" fmla="*/ 348938 h 422296"/>
              <a:gd name="connsiteX361" fmla="*/ 1481465 w 3332855"/>
              <a:gd name="connsiteY361" fmla="*/ 355954 h 422296"/>
              <a:gd name="connsiteX362" fmla="*/ 1475060 w 3332855"/>
              <a:gd name="connsiteY362" fmla="*/ 367545 h 422296"/>
              <a:gd name="connsiteX363" fmla="*/ 1443033 w 3332855"/>
              <a:gd name="connsiteY363" fmla="*/ 388286 h 422296"/>
              <a:gd name="connsiteX364" fmla="*/ 1464690 w 3332855"/>
              <a:gd name="connsiteY364" fmla="*/ 403842 h 422296"/>
              <a:gd name="connsiteX365" fmla="*/ 1347258 w 3332855"/>
              <a:gd name="connsiteY365" fmla="*/ 403537 h 422296"/>
              <a:gd name="connsiteX366" fmla="*/ 1348173 w 3332855"/>
              <a:gd name="connsiteY366" fmla="*/ 96080 h 422296"/>
              <a:gd name="connsiteX367" fmla="*/ 1364339 w 3332855"/>
              <a:gd name="connsiteY367" fmla="*/ 93335 h 422296"/>
              <a:gd name="connsiteX368" fmla="*/ 1373794 w 3332855"/>
              <a:gd name="connsiteY368" fmla="*/ 82965 h 422296"/>
              <a:gd name="connsiteX369" fmla="*/ 1370439 w 3332855"/>
              <a:gd name="connsiteY369" fmla="*/ 75339 h 422296"/>
              <a:gd name="connsiteX370" fmla="*/ 1360374 w 3332855"/>
              <a:gd name="connsiteY370" fmla="*/ 84185 h 422296"/>
              <a:gd name="connsiteX371" fmla="*/ 1350918 w 3332855"/>
              <a:gd name="connsiteY371" fmla="*/ 91505 h 422296"/>
              <a:gd name="connsiteX372" fmla="*/ 1347867 w 3332855"/>
              <a:gd name="connsiteY372" fmla="*/ 0 h 422296"/>
              <a:gd name="connsiteX373" fmla="*/ 1601946 w 3332855"/>
              <a:gd name="connsiteY373" fmla="*/ 9456 h 422296"/>
              <a:gd name="connsiteX374" fmla="*/ 2453477 w 3332855"/>
              <a:gd name="connsiteY374" fmla="*/ 67104 h 422296"/>
              <a:gd name="connsiteX375" fmla="*/ 2433346 w 3332855"/>
              <a:gd name="connsiteY375" fmla="*/ 77170 h 422296"/>
              <a:gd name="connsiteX376" fmla="*/ 2444060 w 3332855"/>
              <a:gd name="connsiteY376" fmla="*/ 106909 h 422296"/>
              <a:gd name="connsiteX377" fmla="*/ 2447826 w 3332855"/>
              <a:gd name="connsiteY377" fmla="*/ 109241 h 422296"/>
              <a:gd name="connsiteX378" fmla="*/ 2447987 w 3332855"/>
              <a:gd name="connsiteY378" fmla="*/ 110112 h 422296"/>
              <a:gd name="connsiteX379" fmla="*/ 2459577 w 3332855"/>
              <a:gd name="connsiteY379" fmla="*/ 116518 h 422296"/>
              <a:gd name="connsiteX380" fmla="*/ 2447826 w 3332855"/>
              <a:gd name="connsiteY380" fmla="*/ 109241 h 422296"/>
              <a:gd name="connsiteX381" fmla="*/ 2442802 w 3332855"/>
              <a:gd name="connsiteY381" fmla="*/ 82050 h 422296"/>
              <a:gd name="connsiteX382" fmla="*/ 2455612 w 3332855"/>
              <a:gd name="connsiteY382" fmla="*/ 69850 h 422296"/>
              <a:gd name="connsiteX383" fmla="*/ 2453477 w 3332855"/>
              <a:gd name="connsiteY383" fmla="*/ 67104 h 422296"/>
              <a:gd name="connsiteX384" fmla="*/ 2034118 w 3332855"/>
              <a:gd name="connsiteY384" fmla="*/ 916 h 422296"/>
              <a:gd name="connsiteX385" fmla="*/ 2034118 w 3332855"/>
              <a:gd name="connsiteY385" fmla="*/ 79305 h 422296"/>
              <a:gd name="connsiteX386" fmla="*/ 1965794 w 3332855"/>
              <a:gd name="connsiteY386" fmla="*/ 79611 h 422296"/>
              <a:gd name="connsiteX387" fmla="*/ 1939562 w 3332855"/>
              <a:gd name="connsiteY387" fmla="*/ 105231 h 422296"/>
              <a:gd name="connsiteX388" fmla="*/ 1939563 w 3332855"/>
              <a:gd name="connsiteY388" fmla="*/ 161355 h 422296"/>
              <a:gd name="connsiteX389" fmla="*/ 1924007 w 3332855"/>
              <a:gd name="connsiteY389" fmla="*/ 144884 h 422296"/>
              <a:gd name="connsiteX390" fmla="*/ 1898690 w 3332855"/>
              <a:gd name="connsiteY390" fmla="*/ 119873 h 422296"/>
              <a:gd name="connsiteX391" fmla="*/ 1901436 w 3332855"/>
              <a:gd name="connsiteY391" fmla="*/ 147020 h 422296"/>
              <a:gd name="connsiteX392" fmla="*/ 1880084 w 3332855"/>
              <a:gd name="connsiteY392" fmla="*/ 182707 h 422296"/>
              <a:gd name="connsiteX393" fmla="*/ 1885880 w 3332855"/>
              <a:gd name="connsiteY393" fmla="*/ 187586 h 422296"/>
              <a:gd name="connsiteX394" fmla="*/ 1902655 w 3332855"/>
              <a:gd name="connsiteY394" fmla="*/ 173251 h 422296"/>
              <a:gd name="connsiteX395" fmla="*/ 1956339 w 3332855"/>
              <a:gd name="connsiteY395" fmla="*/ 167455 h 422296"/>
              <a:gd name="connsiteX396" fmla="*/ 1979215 w 3332855"/>
              <a:gd name="connsiteY396" fmla="*/ 159524 h 422296"/>
              <a:gd name="connsiteX397" fmla="*/ 2021918 w 3332855"/>
              <a:gd name="connsiteY397" fmla="*/ 159525 h 422296"/>
              <a:gd name="connsiteX398" fmla="*/ 2027712 w 3332855"/>
              <a:gd name="connsiteY398" fmla="*/ 161660 h 422296"/>
              <a:gd name="connsiteX399" fmla="*/ 2027407 w 3332855"/>
              <a:gd name="connsiteY399" fmla="*/ 233034 h 422296"/>
              <a:gd name="connsiteX400" fmla="*/ 1966709 w 3332855"/>
              <a:gd name="connsiteY400" fmla="*/ 215343 h 422296"/>
              <a:gd name="connsiteX401" fmla="*/ 1966709 w 3332855"/>
              <a:gd name="connsiteY401" fmla="*/ 231204 h 422296"/>
              <a:gd name="connsiteX402" fmla="*/ 1963964 w 3332855"/>
              <a:gd name="connsiteY402" fmla="*/ 232424 h 422296"/>
              <a:gd name="connsiteX403" fmla="*/ 1938648 w 3332855"/>
              <a:gd name="connsiteY403" fmla="*/ 263231 h 422296"/>
              <a:gd name="connsiteX404" fmla="*/ 1934683 w 3332855"/>
              <a:gd name="connsiteY404" fmla="*/ 306543 h 422296"/>
              <a:gd name="connsiteX405" fmla="*/ 1924922 w 3332855"/>
              <a:gd name="connsiteY405" fmla="*/ 313559 h 422296"/>
              <a:gd name="connsiteX406" fmla="*/ 1907536 w 3332855"/>
              <a:gd name="connsiteY406" fmla="*/ 331860 h 422296"/>
              <a:gd name="connsiteX407" fmla="*/ 2007581 w 3332855"/>
              <a:gd name="connsiteY407" fmla="*/ 324844 h 422296"/>
              <a:gd name="connsiteX408" fmla="*/ 2011242 w 3332855"/>
              <a:gd name="connsiteY408" fmla="*/ 372426 h 422296"/>
              <a:gd name="connsiteX409" fmla="*/ 2035948 w 3332855"/>
              <a:gd name="connsiteY409" fmla="*/ 370902 h 422296"/>
              <a:gd name="connsiteX410" fmla="*/ 2045098 w 3332855"/>
              <a:gd name="connsiteY410" fmla="*/ 404454 h 422296"/>
              <a:gd name="connsiteX411" fmla="*/ 2011851 w 3332855"/>
              <a:gd name="connsiteY411" fmla="*/ 403539 h 422296"/>
              <a:gd name="connsiteX412" fmla="*/ 2019782 w 3332855"/>
              <a:gd name="connsiteY412" fmla="*/ 391338 h 422296"/>
              <a:gd name="connsiteX413" fmla="*/ 2018257 w 3332855"/>
              <a:gd name="connsiteY413" fmla="*/ 387068 h 422296"/>
              <a:gd name="connsiteX414" fmla="*/ 1969760 w 3332855"/>
              <a:gd name="connsiteY414" fmla="*/ 401403 h 422296"/>
              <a:gd name="connsiteX415" fmla="*/ 1946883 w 3332855"/>
              <a:gd name="connsiteY415" fmla="*/ 346806 h 422296"/>
              <a:gd name="connsiteX416" fmla="*/ 1912721 w 3332855"/>
              <a:gd name="connsiteY416" fmla="*/ 366631 h 422296"/>
              <a:gd name="connsiteX417" fmla="*/ 1912722 w 3332855"/>
              <a:gd name="connsiteY417" fmla="*/ 403539 h 422296"/>
              <a:gd name="connsiteX418" fmla="*/ 1799865 w 3332855"/>
              <a:gd name="connsiteY418" fmla="*/ 402014 h 422296"/>
              <a:gd name="connsiteX419" fmla="*/ 1800170 w 3332855"/>
              <a:gd name="connsiteY419" fmla="*/ 257435 h 422296"/>
              <a:gd name="connsiteX420" fmla="*/ 1844094 w 3332855"/>
              <a:gd name="connsiteY420" fmla="*/ 274517 h 422296"/>
              <a:gd name="connsiteX421" fmla="*/ 1846533 w 3332855"/>
              <a:gd name="connsiteY421" fmla="*/ 265061 h 422296"/>
              <a:gd name="connsiteX422" fmla="*/ 1825181 w 3332855"/>
              <a:gd name="connsiteY422" fmla="*/ 255301 h 422296"/>
              <a:gd name="connsiteX423" fmla="*/ 1797425 w 3332855"/>
              <a:gd name="connsiteY423" fmla="*/ 247980 h 422296"/>
              <a:gd name="connsiteX424" fmla="*/ 1805355 w 3332855"/>
              <a:gd name="connsiteY424" fmla="*/ 205887 h 422296"/>
              <a:gd name="connsiteX425" fmla="*/ 1802916 w 3332855"/>
              <a:gd name="connsiteY425" fmla="*/ 175995 h 422296"/>
              <a:gd name="connsiteX426" fmla="*/ 1800171 w 3332855"/>
              <a:gd name="connsiteY426" fmla="*/ 168065 h 422296"/>
              <a:gd name="connsiteX427" fmla="*/ 1800476 w 3332855"/>
              <a:gd name="connsiteY427" fmla="*/ 34468 h 422296"/>
              <a:gd name="connsiteX428" fmla="*/ 1819691 w 3332855"/>
              <a:gd name="connsiteY428" fmla="*/ 8541 h 422296"/>
              <a:gd name="connsiteX429" fmla="*/ 1804440 w 3332855"/>
              <a:gd name="connsiteY429" fmla="*/ 86321 h 422296"/>
              <a:gd name="connsiteX430" fmla="*/ 1842873 w 3332855"/>
              <a:gd name="connsiteY430" fmla="*/ 59174 h 422296"/>
              <a:gd name="connsiteX431" fmla="*/ 1837688 w 3332855"/>
              <a:gd name="connsiteY431" fmla="*/ 42703 h 422296"/>
              <a:gd name="connsiteX432" fmla="*/ 1831892 w 3332855"/>
              <a:gd name="connsiteY432" fmla="*/ 23793 h 422296"/>
              <a:gd name="connsiteX433" fmla="*/ 1825791 w 3332855"/>
              <a:gd name="connsiteY433" fmla="*/ 2441 h 422296"/>
              <a:gd name="connsiteX434" fmla="*/ 1831892 w 3332855"/>
              <a:gd name="connsiteY434" fmla="*/ 306 h 422296"/>
              <a:gd name="connsiteX435" fmla="*/ 1860258 w 3332855"/>
              <a:gd name="connsiteY435" fmla="*/ 1 h 422296"/>
              <a:gd name="connsiteX436" fmla="*/ 1881610 w 3332855"/>
              <a:gd name="connsiteY436" fmla="*/ 13117 h 422296"/>
              <a:gd name="connsiteX437" fmla="*/ 1897470 w 3332855"/>
              <a:gd name="connsiteY437" fmla="*/ 14642 h 422296"/>
              <a:gd name="connsiteX438" fmla="*/ 1928582 w 3332855"/>
              <a:gd name="connsiteY438" fmla="*/ 18912 h 422296"/>
              <a:gd name="connsiteX439" fmla="*/ 1949323 w 3332855"/>
              <a:gd name="connsiteY439" fmla="*/ 5186 h 422296"/>
              <a:gd name="connsiteX440" fmla="*/ 1946883 w 3332855"/>
              <a:gd name="connsiteY440" fmla="*/ 611 h 422296"/>
              <a:gd name="connsiteX441" fmla="*/ 2034118 w 3332855"/>
              <a:gd name="connsiteY441" fmla="*/ 916 h 422296"/>
              <a:gd name="connsiteX442" fmla="*/ 3240739 w 3332855"/>
              <a:gd name="connsiteY442" fmla="*/ 156703 h 422296"/>
              <a:gd name="connsiteX443" fmla="*/ 3240434 w 3332855"/>
              <a:gd name="connsiteY443" fmla="*/ 157008 h 422296"/>
              <a:gd name="connsiteX444" fmla="*/ 3240421 w 3332855"/>
              <a:gd name="connsiteY444" fmla="*/ 156719 h 422296"/>
              <a:gd name="connsiteX445" fmla="*/ 3240434 w 3332855"/>
              <a:gd name="connsiteY445" fmla="*/ 156703 h 422296"/>
              <a:gd name="connsiteX446" fmla="*/ 3240739 w 3332855"/>
              <a:gd name="connsiteY446" fmla="*/ 156703 h 422296"/>
              <a:gd name="connsiteX447" fmla="*/ 2237221 w 3332855"/>
              <a:gd name="connsiteY447" fmla="*/ 7626 h 422296"/>
              <a:gd name="connsiteX448" fmla="*/ 2202144 w 3332855"/>
              <a:gd name="connsiteY448" fmla="*/ 25623 h 422296"/>
              <a:gd name="connsiteX449" fmla="*/ 2196349 w 3332855"/>
              <a:gd name="connsiteY449" fmla="*/ 12201 h 422296"/>
              <a:gd name="connsiteX450" fmla="*/ 2192994 w 3332855"/>
              <a:gd name="connsiteY450" fmla="*/ 11896 h 422296"/>
              <a:gd name="connsiteX451" fmla="*/ 2187503 w 3332855"/>
              <a:gd name="connsiteY451" fmla="*/ 44533 h 422296"/>
              <a:gd name="connsiteX452" fmla="*/ 2200313 w 3332855"/>
              <a:gd name="connsiteY452" fmla="*/ 50634 h 422296"/>
              <a:gd name="connsiteX453" fmla="*/ 2224411 w 3332855"/>
              <a:gd name="connsiteY453" fmla="*/ 44228 h 422296"/>
              <a:gd name="connsiteX454" fmla="*/ 2220445 w 3332855"/>
              <a:gd name="connsiteY454" fmla="*/ 26842 h 422296"/>
              <a:gd name="connsiteX455" fmla="*/ 2237221 w 3332855"/>
              <a:gd name="connsiteY455" fmla="*/ 7626 h 422296"/>
              <a:gd name="connsiteX456" fmla="*/ 3260870 w 3332855"/>
              <a:gd name="connsiteY456" fmla="*/ 148162 h 422296"/>
              <a:gd name="connsiteX457" fmla="*/ 3265140 w 3332855"/>
              <a:gd name="connsiteY457" fmla="*/ 164633 h 422296"/>
              <a:gd name="connsiteX458" fmla="*/ 3251110 w 3332855"/>
              <a:gd name="connsiteY458" fmla="*/ 162193 h 422296"/>
              <a:gd name="connsiteX459" fmla="*/ 3254160 w 3332855"/>
              <a:gd name="connsiteY459" fmla="*/ 171649 h 422296"/>
              <a:gd name="connsiteX460" fmla="*/ 3250804 w 3332855"/>
              <a:gd name="connsiteY460" fmla="*/ 173478 h 422296"/>
              <a:gd name="connsiteX461" fmla="*/ 3241044 w 3332855"/>
              <a:gd name="connsiteY461" fmla="*/ 155483 h 422296"/>
              <a:gd name="connsiteX462" fmla="*/ 3260870 w 3332855"/>
              <a:gd name="connsiteY462" fmla="*/ 148162 h 422296"/>
              <a:gd name="connsiteX463" fmla="*/ 2822213 w 3332855"/>
              <a:gd name="connsiteY463" fmla="*/ 73806 h 422296"/>
              <a:gd name="connsiteX464" fmla="*/ 2820078 w 3332855"/>
              <a:gd name="connsiteY464" fmla="*/ 104002 h 422296"/>
              <a:gd name="connsiteX465" fmla="*/ 2782866 w 3332855"/>
              <a:gd name="connsiteY465" fmla="*/ 105223 h 422296"/>
              <a:gd name="connsiteX466" fmla="*/ 2766089 w 3332855"/>
              <a:gd name="connsiteY466" fmla="*/ 106748 h 422296"/>
              <a:gd name="connsiteX467" fmla="*/ 2742298 w 3332855"/>
              <a:gd name="connsiteY467" fmla="*/ 136029 h 422296"/>
              <a:gd name="connsiteX468" fmla="*/ 2812758 w 3332855"/>
              <a:gd name="connsiteY468" fmla="*/ 143044 h 422296"/>
              <a:gd name="connsiteX469" fmla="*/ 2819467 w 3332855"/>
              <a:gd name="connsiteY469" fmla="*/ 160735 h 422296"/>
              <a:gd name="connsiteX470" fmla="*/ 2862475 w 3332855"/>
              <a:gd name="connsiteY470" fmla="*/ 149450 h 422296"/>
              <a:gd name="connsiteX471" fmla="*/ 2837464 w 3332855"/>
              <a:gd name="connsiteY471" fmla="*/ 121084 h 422296"/>
              <a:gd name="connsiteX472" fmla="*/ 2850579 w 3332855"/>
              <a:gd name="connsiteY472" fmla="*/ 130843 h 422296"/>
              <a:gd name="connsiteX473" fmla="*/ 2843564 w 3332855"/>
              <a:gd name="connsiteY473" fmla="*/ 93632 h 422296"/>
              <a:gd name="connsiteX474" fmla="*/ 2822213 w 3332855"/>
              <a:gd name="connsiteY474" fmla="*/ 73806 h 422296"/>
              <a:gd name="connsiteX475" fmla="*/ 2803607 w 3332855"/>
              <a:gd name="connsiteY475" fmla="*/ 34153 h 422296"/>
              <a:gd name="connsiteX476" fmla="*/ 2798116 w 3332855"/>
              <a:gd name="connsiteY476" fmla="*/ 39339 h 422296"/>
              <a:gd name="connsiteX477" fmla="*/ 2813977 w 3332855"/>
              <a:gd name="connsiteY477" fmla="*/ 63436 h 422296"/>
              <a:gd name="connsiteX478" fmla="*/ 2819163 w 3332855"/>
              <a:gd name="connsiteY478" fmla="*/ 62520 h 422296"/>
              <a:gd name="connsiteX479" fmla="*/ 2817638 w 3332855"/>
              <a:gd name="connsiteY479" fmla="*/ 44524 h 422296"/>
              <a:gd name="connsiteX480" fmla="*/ 2803607 w 3332855"/>
              <a:gd name="connsiteY480" fmla="*/ 34153 h 422296"/>
              <a:gd name="connsiteX481" fmla="*/ 2607205 w 3332855"/>
              <a:gd name="connsiteY481" fmla="*/ 1831 h 422296"/>
              <a:gd name="connsiteX482" fmla="*/ 2605986 w 3332855"/>
              <a:gd name="connsiteY482" fmla="*/ 404148 h 422296"/>
              <a:gd name="connsiteX483" fmla="*/ 2499230 w 3332855"/>
              <a:gd name="connsiteY483" fmla="*/ 400487 h 422296"/>
              <a:gd name="connsiteX484" fmla="*/ 2485199 w 3332855"/>
              <a:gd name="connsiteY484" fmla="*/ 406588 h 422296"/>
              <a:gd name="connsiteX485" fmla="*/ 2485504 w 3332855"/>
              <a:gd name="connsiteY485" fmla="*/ 143969 h 422296"/>
              <a:gd name="connsiteX486" fmla="*/ 2481234 w 3332855"/>
              <a:gd name="connsiteY486" fmla="*/ 143054 h 422296"/>
              <a:gd name="connsiteX487" fmla="*/ 2465983 w 3332855"/>
              <a:gd name="connsiteY487" fmla="*/ 223578 h 422296"/>
              <a:gd name="connsiteX488" fmla="*/ 2434566 w 3332855"/>
              <a:gd name="connsiteY488" fmla="*/ 394387 h 422296"/>
              <a:gd name="connsiteX489" fmla="*/ 2423281 w 3332855"/>
              <a:gd name="connsiteY489" fmla="*/ 404148 h 422296"/>
              <a:gd name="connsiteX490" fmla="*/ 2356178 w 3332855"/>
              <a:gd name="connsiteY490" fmla="*/ 403843 h 422296"/>
              <a:gd name="connsiteX491" fmla="*/ 2345806 w 3332855"/>
              <a:gd name="connsiteY491" fmla="*/ 394998 h 422296"/>
              <a:gd name="connsiteX492" fmla="*/ 2306154 w 3332855"/>
              <a:gd name="connsiteY492" fmla="*/ 186976 h 422296"/>
              <a:gd name="connsiteX493" fmla="*/ 2312865 w 3332855"/>
              <a:gd name="connsiteY493" fmla="*/ 153424 h 422296"/>
              <a:gd name="connsiteX494" fmla="*/ 2283583 w 3332855"/>
              <a:gd name="connsiteY494" fmla="*/ 104927 h 422296"/>
              <a:gd name="connsiteX495" fmla="*/ 2257046 w 3332855"/>
              <a:gd name="connsiteY495" fmla="*/ 86930 h 422296"/>
              <a:gd name="connsiteX496" fmla="*/ 2241796 w 3332855"/>
              <a:gd name="connsiteY496" fmla="*/ 88456 h 422296"/>
              <a:gd name="connsiteX497" fmla="*/ 2241491 w 3332855"/>
              <a:gd name="connsiteY497" fmla="*/ 107977 h 422296"/>
              <a:gd name="connsiteX498" fmla="*/ 2250642 w 3332855"/>
              <a:gd name="connsiteY498" fmla="*/ 122007 h 422296"/>
              <a:gd name="connsiteX499" fmla="*/ 2258877 w 3332855"/>
              <a:gd name="connsiteY499" fmla="*/ 117127 h 422296"/>
              <a:gd name="connsiteX500" fmla="*/ 2261927 w 3332855"/>
              <a:gd name="connsiteY500" fmla="*/ 129023 h 422296"/>
              <a:gd name="connsiteX501" fmla="*/ 2267113 w 3332855"/>
              <a:gd name="connsiteY501" fmla="*/ 147323 h 422296"/>
              <a:gd name="connsiteX502" fmla="*/ 2293345 w 3332855"/>
              <a:gd name="connsiteY502" fmla="*/ 169895 h 422296"/>
              <a:gd name="connsiteX503" fmla="*/ 2292124 w 3332855"/>
              <a:gd name="connsiteY503" fmla="*/ 400183 h 422296"/>
              <a:gd name="connsiteX504" fmla="*/ 2189944 w 3332855"/>
              <a:gd name="connsiteY504" fmla="*/ 394998 h 422296"/>
              <a:gd name="connsiteX505" fmla="*/ 2174387 w 3332855"/>
              <a:gd name="connsiteY505" fmla="*/ 403233 h 422296"/>
              <a:gd name="connsiteX506" fmla="*/ 2170727 w 3332855"/>
              <a:gd name="connsiteY506" fmla="*/ 401098 h 422296"/>
              <a:gd name="connsiteX507" fmla="*/ 2179267 w 3332855"/>
              <a:gd name="connsiteY507" fmla="*/ 378222 h 422296"/>
              <a:gd name="connsiteX508" fmla="*/ 2171948 w 3332855"/>
              <a:gd name="connsiteY508" fmla="*/ 379137 h 422296"/>
              <a:gd name="connsiteX509" fmla="*/ 2172558 w 3332855"/>
              <a:gd name="connsiteY509" fmla="*/ 916 h 422296"/>
              <a:gd name="connsiteX510" fmla="*/ 2186589 w 3332855"/>
              <a:gd name="connsiteY510" fmla="*/ 1 h 422296"/>
              <a:gd name="connsiteX511" fmla="*/ 2339096 w 3332855"/>
              <a:gd name="connsiteY511" fmla="*/ 1 h 422296"/>
              <a:gd name="connsiteX512" fmla="*/ 2357397 w 3332855"/>
              <a:gd name="connsiteY512" fmla="*/ 15862 h 422296"/>
              <a:gd name="connsiteX513" fmla="*/ 2384544 w 3332855"/>
              <a:gd name="connsiteY513" fmla="*/ 161050 h 422296"/>
              <a:gd name="connsiteX514" fmla="*/ 2392779 w 3332855"/>
              <a:gd name="connsiteY514" fmla="*/ 183010 h 422296"/>
              <a:gd name="connsiteX515" fmla="*/ 2397965 w 3332855"/>
              <a:gd name="connsiteY515" fmla="*/ 158914 h 422296"/>
              <a:gd name="connsiteX516" fmla="*/ 2415960 w 3332855"/>
              <a:gd name="connsiteY516" fmla="*/ 71985 h 422296"/>
              <a:gd name="connsiteX517" fmla="*/ 2423585 w 3332855"/>
              <a:gd name="connsiteY517" fmla="*/ 11896 h 422296"/>
              <a:gd name="connsiteX518" fmla="*/ 2433955 w 3332855"/>
              <a:gd name="connsiteY518" fmla="*/ 1221 h 422296"/>
              <a:gd name="connsiteX519" fmla="*/ 2607205 w 3332855"/>
              <a:gd name="connsiteY519" fmla="*/ 1831 h 422296"/>
              <a:gd name="connsiteX520" fmla="*/ 2872846 w 3332855"/>
              <a:gd name="connsiteY520" fmla="*/ 1822 h 422296"/>
              <a:gd name="connsiteX521" fmla="*/ 2871931 w 3332855"/>
              <a:gd name="connsiteY521" fmla="*/ 405969 h 422296"/>
              <a:gd name="connsiteX522" fmla="*/ 2755719 w 3332855"/>
              <a:gd name="connsiteY522" fmla="*/ 402310 h 422296"/>
              <a:gd name="connsiteX523" fmla="*/ 2753279 w 3332855"/>
              <a:gd name="connsiteY523" fmla="*/ 381568 h 422296"/>
              <a:gd name="connsiteX524" fmla="*/ 2732843 w 3332855"/>
              <a:gd name="connsiteY524" fmla="*/ 358691 h 422296"/>
              <a:gd name="connsiteX525" fmla="*/ 2734063 w 3332855"/>
              <a:gd name="connsiteY525" fmla="*/ 71061 h 422296"/>
              <a:gd name="connsiteX526" fmla="*/ 2734064 w 3332855"/>
              <a:gd name="connsiteY526" fmla="*/ 11888 h 422296"/>
              <a:gd name="connsiteX527" fmla="*/ 2744434 w 3332855"/>
              <a:gd name="connsiteY527" fmla="*/ 1212 h 422296"/>
              <a:gd name="connsiteX528" fmla="*/ 2800252 w 3332855"/>
              <a:gd name="connsiteY528" fmla="*/ 2736 h 422296"/>
              <a:gd name="connsiteX529" fmla="*/ 2842039 w 3332855"/>
              <a:gd name="connsiteY529" fmla="*/ 1517 h 422296"/>
              <a:gd name="connsiteX530" fmla="*/ 2872846 w 3332855"/>
              <a:gd name="connsiteY530" fmla="*/ 1822 h 422296"/>
              <a:gd name="connsiteX531" fmla="*/ 3177792 w 3332855"/>
              <a:gd name="connsiteY531" fmla="*/ 230 h 422296"/>
              <a:gd name="connsiteX532" fmla="*/ 3283442 w 3332855"/>
              <a:gd name="connsiteY532" fmla="*/ 28902 h 422296"/>
              <a:gd name="connsiteX533" fmla="*/ 3324924 w 3332855"/>
              <a:gd name="connsiteY533" fmla="*/ 85939 h 422296"/>
              <a:gd name="connsiteX534" fmla="*/ 3332855 w 3332855"/>
              <a:gd name="connsiteY534" fmla="*/ 184459 h 422296"/>
              <a:gd name="connsiteX535" fmla="*/ 3287711 w 3332855"/>
              <a:gd name="connsiteY535" fmla="*/ 184765 h 422296"/>
              <a:gd name="connsiteX536" fmla="*/ 3287102 w 3332855"/>
              <a:gd name="connsiteY536" fmla="*/ 174089 h 422296"/>
              <a:gd name="connsiteX537" fmla="*/ 3277951 w 3332855"/>
              <a:gd name="connsiteY537" fmla="*/ 133217 h 422296"/>
              <a:gd name="connsiteX538" fmla="*/ 3273681 w 3332855"/>
              <a:gd name="connsiteY538" fmla="*/ 123762 h 422296"/>
              <a:gd name="connsiteX539" fmla="*/ 3263615 w 3332855"/>
              <a:gd name="connsiteY539" fmla="*/ 107901 h 422296"/>
              <a:gd name="connsiteX540" fmla="*/ 3253855 w 3332855"/>
              <a:gd name="connsiteY540" fmla="*/ 92650 h 422296"/>
              <a:gd name="connsiteX541" fmla="*/ 3256600 w 3332855"/>
              <a:gd name="connsiteY541" fmla="*/ 88990 h 422296"/>
              <a:gd name="connsiteX542" fmla="*/ 3220304 w 3332855"/>
              <a:gd name="connsiteY542" fmla="*/ 83499 h 422296"/>
              <a:gd name="connsiteX543" fmla="*/ 3222133 w 3332855"/>
              <a:gd name="connsiteY543" fmla="*/ 66114 h 422296"/>
              <a:gd name="connsiteX544" fmla="*/ 3210848 w 3332855"/>
              <a:gd name="connsiteY544" fmla="*/ 132302 h 422296"/>
              <a:gd name="connsiteX545" fmla="*/ 3217863 w 3332855"/>
              <a:gd name="connsiteY545" fmla="*/ 130472 h 422296"/>
              <a:gd name="connsiteX546" fmla="*/ 3237079 w 3332855"/>
              <a:gd name="connsiteY546" fmla="*/ 129862 h 422296"/>
              <a:gd name="connsiteX547" fmla="*/ 3240129 w 3332855"/>
              <a:gd name="connsiteY547" fmla="*/ 149689 h 422296"/>
              <a:gd name="connsiteX548" fmla="*/ 3240421 w 3332855"/>
              <a:gd name="connsiteY548" fmla="*/ 156719 h 422296"/>
              <a:gd name="connsiteX549" fmla="*/ 3231589 w 3332855"/>
              <a:gd name="connsiteY549" fmla="*/ 168294 h 422296"/>
              <a:gd name="connsiteX550" fmla="*/ 3206883 w 3332855"/>
              <a:gd name="connsiteY550" fmla="*/ 183850 h 422296"/>
              <a:gd name="connsiteX551" fmla="*/ 3192851 w 3332855"/>
              <a:gd name="connsiteY551" fmla="*/ 183240 h 422296"/>
              <a:gd name="connsiteX552" fmla="*/ 3192547 w 3332855"/>
              <a:gd name="connsiteY552" fmla="*/ 128947 h 422296"/>
              <a:gd name="connsiteX553" fmla="*/ 3184616 w 3332855"/>
              <a:gd name="connsiteY553" fmla="*/ 63978 h 422296"/>
              <a:gd name="connsiteX554" fmla="*/ 3171500 w 3332855"/>
              <a:gd name="connsiteY554" fmla="*/ 50253 h 422296"/>
              <a:gd name="connsiteX555" fmla="*/ 3173330 w 3332855"/>
              <a:gd name="connsiteY555" fmla="*/ 36832 h 422296"/>
              <a:gd name="connsiteX556" fmla="*/ 3136424 w 3332855"/>
              <a:gd name="connsiteY556" fmla="*/ 36832 h 422296"/>
              <a:gd name="connsiteX557" fmla="*/ 3136119 w 3332855"/>
              <a:gd name="connsiteY557" fmla="*/ 54828 h 422296"/>
              <a:gd name="connsiteX558" fmla="*/ 3155640 w 3332855"/>
              <a:gd name="connsiteY558" fmla="*/ 41407 h 422296"/>
              <a:gd name="connsiteX559" fmla="*/ 3144355 w 3332855"/>
              <a:gd name="connsiteY559" fmla="*/ 56964 h 422296"/>
              <a:gd name="connsiteX560" fmla="*/ 3138864 w 3332855"/>
              <a:gd name="connsiteY560" fmla="*/ 62453 h 422296"/>
              <a:gd name="connsiteX561" fmla="*/ 3128188 w 3332855"/>
              <a:gd name="connsiteY561" fmla="*/ 94785 h 422296"/>
              <a:gd name="connsiteX562" fmla="*/ 3137948 w 3332855"/>
              <a:gd name="connsiteY562" fmla="*/ 91735 h 422296"/>
              <a:gd name="connsiteX563" fmla="*/ 3123918 w 3332855"/>
              <a:gd name="connsiteY563" fmla="*/ 108206 h 422296"/>
              <a:gd name="connsiteX564" fmla="*/ 3102262 w 3332855"/>
              <a:gd name="connsiteY564" fmla="*/ 99055 h 422296"/>
              <a:gd name="connsiteX565" fmla="*/ 3137949 w 3332855"/>
              <a:gd name="connsiteY565" fmla="*/ 122846 h 422296"/>
              <a:gd name="connsiteX566" fmla="*/ 3137949 w 3332855"/>
              <a:gd name="connsiteY566" fmla="*/ 219536 h 422296"/>
              <a:gd name="connsiteX567" fmla="*/ 3139168 w 3332855"/>
              <a:gd name="connsiteY567" fmla="*/ 329038 h 422296"/>
              <a:gd name="connsiteX568" fmla="*/ 3166620 w 3332855"/>
              <a:gd name="connsiteY568" fmla="*/ 353745 h 422296"/>
              <a:gd name="connsiteX569" fmla="*/ 3189802 w 3332855"/>
              <a:gd name="connsiteY569" fmla="*/ 332698 h 422296"/>
              <a:gd name="connsiteX570" fmla="*/ 3191936 w 3332855"/>
              <a:gd name="connsiteY570" fmla="*/ 272000 h 422296"/>
              <a:gd name="connsiteX571" fmla="*/ 3191327 w 3332855"/>
              <a:gd name="connsiteY571" fmla="*/ 253394 h 422296"/>
              <a:gd name="connsiteX572" fmla="*/ 3330414 w 3332855"/>
              <a:gd name="connsiteY572" fmla="*/ 253394 h 422296"/>
              <a:gd name="connsiteX573" fmla="*/ 3327974 w 3332855"/>
              <a:gd name="connsiteY573" fmla="*/ 312567 h 422296"/>
              <a:gd name="connsiteX574" fmla="*/ 3260565 w 3332855"/>
              <a:gd name="connsiteY574" fmla="*/ 404377 h 422296"/>
              <a:gd name="connsiteX575" fmla="*/ 3065660 w 3332855"/>
              <a:gd name="connsiteY575" fmla="*/ 404987 h 422296"/>
              <a:gd name="connsiteX576" fmla="*/ 3002522 w 3332855"/>
              <a:gd name="connsiteY576" fmla="*/ 325377 h 422296"/>
              <a:gd name="connsiteX577" fmla="*/ 2998556 w 3332855"/>
              <a:gd name="connsiteY577" fmla="*/ 177749 h 422296"/>
              <a:gd name="connsiteX578" fmla="*/ 2999166 w 3332855"/>
              <a:gd name="connsiteY578" fmla="*/ 118271 h 422296"/>
              <a:gd name="connsiteX579" fmla="*/ 3069625 w 3332855"/>
              <a:gd name="connsiteY579" fmla="*/ 17311 h 422296"/>
              <a:gd name="connsiteX580" fmla="*/ 3177792 w 3332855"/>
              <a:gd name="connsiteY580" fmla="*/ 230 h 42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</a:cxnLst>
            <a:rect l="l" t="t" r="r" b="b"/>
            <a:pathLst>
              <a:path w="3332855" h="422296">
                <a:moveTo>
                  <a:pt x="453073" y="336758"/>
                </a:moveTo>
                <a:cubicBezTo>
                  <a:pt x="452158" y="336147"/>
                  <a:pt x="447278" y="339808"/>
                  <a:pt x="444228" y="341333"/>
                </a:cubicBezTo>
                <a:cubicBezTo>
                  <a:pt x="448499" y="348653"/>
                  <a:pt x="452463" y="355974"/>
                  <a:pt x="457649" y="364819"/>
                </a:cubicBezTo>
                <a:cubicBezTo>
                  <a:pt x="464664" y="361464"/>
                  <a:pt x="468934" y="359329"/>
                  <a:pt x="472900" y="357194"/>
                </a:cubicBezTo>
                <a:cubicBezTo>
                  <a:pt x="466494" y="350484"/>
                  <a:pt x="460089" y="343163"/>
                  <a:pt x="453073" y="336758"/>
                </a:cubicBezTo>
                <a:close/>
                <a:moveTo>
                  <a:pt x="671160" y="321507"/>
                </a:moveTo>
                <a:cubicBezTo>
                  <a:pt x="658655" y="317542"/>
                  <a:pt x="652249" y="320287"/>
                  <a:pt x="649199" y="333098"/>
                </a:cubicBezTo>
                <a:cubicBezTo>
                  <a:pt x="648590" y="335538"/>
                  <a:pt x="644318" y="337062"/>
                  <a:pt x="641573" y="338588"/>
                </a:cubicBezTo>
                <a:cubicBezTo>
                  <a:pt x="647979" y="346823"/>
                  <a:pt x="654385" y="355363"/>
                  <a:pt x="660485" y="363599"/>
                </a:cubicBezTo>
                <a:cubicBezTo>
                  <a:pt x="669634" y="355059"/>
                  <a:pt x="676650" y="348348"/>
                  <a:pt x="683970" y="341333"/>
                </a:cubicBezTo>
                <a:cubicBezTo>
                  <a:pt x="685495" y="344688"/>
                  <a:pt x="685191" y="346214"/>
                  <a:pt x="684886" y="347433"/>
                </a:cubicBezTo>
                <a:cubicBezTo>
                  <a:pt x="683971" y="352008"/>
                  <a:pt x="682750" y="356279"/>
                  <a:pt x="682751" y="360549"/>
                </a:cubicBezTo>
                <a:cubicBezTo>
                  <a:pt x="682751" y="361464"/>
                  <a:pt x="688851" y="363905"/>
                  <a:pt x="690071" y="362989"/>
                </a:cubicBezTo>
                <a:cubicBezTo>
                  <a:pt x="694646" y="360244"/>
                  <a:pt x="700136" y="356584"/>
                  <a:pt x="701356" y="352008"/>
                </a:cubicBezTo>
                <a:cubicBezTo>
                  <a:pt x="703492" y="344078"/>
                  <a:pt x="702577" y="335538"/>
                  <a:pt x="702881" y="326997"/>
                </a:cubicBezTo>
                <a:cubicBezTo>
                  <a:pt x="693121" y="325472"/>
                  <a:pt x="681531" y="324862"/>
                  <a:pt x="671160" y="321507"/>
                </a:cubicBezTo>
                <a:close/>
                <a:moveTo>
                  <a:pt x="922854" y="313869"/>
                </a:moveTo>
                <a:cubicBezTo>
                  <a:pt x="918278" y="324545"/>
                  <a:pt x="910957" y="334610"/>
                  <a:pt x="910043" y="345286"/>
                </a:cubicBezTo>
                <a:cubicBezTo>
                  <a:pt x="909127" y="354741"/>
                  <a:pt x="915228" y="364502"/>
                  <a:pt x="918279" y="374263"/>
                </a:cubicBezTo>
                <a:cubicBezTo>
                  <a:pt x="919803" y="375178"/>
                  <a:pt x="921328" y="375787"/>
                  <a:pt x="922854" y="376702"/>
                </a:cubicBezTo>
                <a:cubicBezTo>
                  <a:pt x="920413" y="357181"/>
                  <a:pt x="930783" y="355656"/>
                  <a:pt x="942069" y="359926"/>
                </a:cubicBezTo>
                <a:cubicBezTo>
                  <a:pt x="952441" y="363892"/>
                  <a:pt x="953660" y="357181"/>
                  <a:pt x="957320" y="350776"/>
                </a:cubicBezTo>
                <a:cubicBezTo>
                  <a:pt x="951525" y="348335"/>
                  <a:pt x="946645" y="346201"/>
                  <a:pt x="940240" y="343150"/>
                </a:cubicBezTo>
                <a:cubicBezTo>
                  <a:pt x="944205" y="336135"/>
                  <a:pt x="947560" y="330340"/>
                  <a:pt x="952441" y="322409"/>
                </a:cubicBezTo>
                <a:cubicBezTo>
                  <a:pt x="942069" y="319359"/>
                  <a:pt x="932920" y="316920"/>
                  <a:pt x="922854" y="313869"/>
                </a:cubicBezTo>
                <a:close/>
                <a:moveTo>
                  <a:pt x="1186223" y="343028"/>
                </a:moveTo>
                <a:cubicBezTo>
                  <a:pt x="1174266" y="345332"/>
                  <a:pt x="1161951" y="347876"/>
                  <a:pt x="1146705" y="351084"/>
                </a:cubicBezTo>
                <a:cubicBezTo>
                  <a:pt x="1148989" y="355266"/>
                  <a:pt x="1150138" y="360467"/>
                  <a:pt x="1153498" y="363929"/>
                </a:cubicBezTo>
                <a:cubicBezTo>
                  <a:pt x="1161773" y="372402"/>
                  <a:pt x="1170798" y="369209"/>
                  <a:pt x="1178078" y="362251"/>
                </a:cubicBezTo>
                <a:cubicBezTo>
                  <a:pt x="1183091" y="357333"/>
                  <a:pt x="1186602" y="350564"/>
                  <a:pt x="1190835" y="344871"/>
                </a:cubicBezTo>
                <a:cubicBezTo>
                  <a:pt x="1189158" y="343918"/>
                  <a:pt x="1187722" y="343323"/>
                  <a:pt x="1186223" y="343028"/>
                </a:cubicBezTo>
                <a:close/>
                <a:moveTo>
                  <a:pt x="725758" y="239152"/>
                </a:moveTo>
                <a:cubicBezTo>
                  <a:pt x="723318" y="239763"/>
                  <a:pt x="719048" y="240982"/>
                  <a:pt x="719353" y="241288"/>
                </a:cubicBezTo>
                <a:cubicBezTo>
                  <a:pt x="720267" y="248303"/>
                  <a:pt x="721794" y="255318"/>
                  <a:pt x="723012" y="262334"/>
                </a:cubicBezTo>
                <a:cubicBezTo>
                  <a:pt x="726063" y="261724"/>
                  <a:pt x="728809" y="260809"/>
                  <a:pt x="731858" y="260198"/>
                </a:cubicBezTo>
                <a:cubicBezTo>
                  <a:pt x="729723" y="253183"/>
                  <a:pt x="727893" y="246168"/>
                  <a:pt x="725758" y="239152"/>
                </a:cubicBezTo>
                <a:close/>
                <a:moveTo>
                  <a:pt x="197650" y="159355"/>
                </a:moveTo>
                <a:cubicBezTo>
                  <a:pt x="196735" y="158746"/>
                  <a:pt x="189109" y="162406"/>
                  <a:pt x="189109" y="164540"/>
                </a:cubicBezTo>
                <a:cubicBezTo>
                  <a:pt x="188195" y="178877"/>
                  <a:pt x="188499" y="192907"/>
                  <a:pt x="188195" y="206938"/>
                </a:cubicBezTo>
                <a:cubicBezTo>
                  <a:pt x="188195" y="213343"/>
                  <a:pt x="187890" y="219443"/>
                  <a:pt x="187584" y="227679"/>
                </a:cubicBezTo>
                <a:cubicBezTo>
                  <a:pt x="190635" y="225849"/>
                  <a:pt x="197039" y="222798"/>
                  <a:pt x="196735" y="221883"/>
                </a:cubicBezTo>
                <a:cubicBezTo>
                  <a:pt x="191854" y="203278"/>
                  <a:pt x="196735" y="187111"/>
                  <a:pt x="207715" y="171556"/>
                </a:cubicBezTo>
                <a:cubicBezTo>
                  <a:pt x="208325" y="170335"/>
                  <a:pt x="201920" y="162710"/>
                  <a:pt x="197650" y="159355"/>
                </a:cubicBezTo>
                <a:close/>
                <a:moveTo>
                  <a:pt x="970400" y="254264"/>
                </a:moveTo>
                <a:cubicBezTo>
                  <a:pt x="958242" y="261024"/>
                  <a:pt x="945087" y="268245"/>
                  <a:pt x="932279" y="275213"/>
                </a:cubicBezTo>
                <a:cubicBezTo>
                  <a:pt x="932348" y="276768"/>
                  <a:pt x="932763" y="278066"/>
                  <a:pt x="932832" y="279619"/>
                </a:cubicBezTo>
                <a:cubicBezTo>
                  <a:pt x="940044" y="278885"/>
                  <a:pt x="946909" y="278405"/>
                  <a:pt x="953774" y="277924"/>
                </a:cubicBezTo>
                <a:cubicBezTo>
                  <a:pt x="956389" y="282960"/>
                  <a:pt x="959515" y="288691"/>
                  <a:pt x="962338" y="294375"/>
                </a:cubicBezTo>
                <a:cubicBezTo>
                  <a:pt x="964540" y="294098"/>
                  <a:pt x="966490" y="293475"/>
                  <a:pt x="968136" y="292804"/>
                </a:cubicBezTo>
                <a:cubicBezTo>
                  <a:pt x="963674" y="279766"/>
                  <a:pt x="987196" y="271371"/>
                  <a:pt x="970400" y="254264"/>
                </a:cubicBezTo>
                <a:close/>
                <a:moveTo>
                  <a:pt x="1371353" y="309287"/>
                </a:moveTo>
                <a:cubicBezTo>
                  <a:pt x="1366779" y="319963"/>
                  <a:pt x="1359458" y="330028"/>
                  <a:pt x="1358543" y="340704"/>
                </a:cubicBezTo>
                <a:cubicBezTo>
                  <a:pt x="1357628" y="350159"/>
                  <a:pt x="1363729" y="359920"/>
                  <a:pt x="1366779" y="369680"/>
                </a:cubicBezTo>
                <a:cubicBezTo>
                  <a:pt x="1368304" y="370595"/>
                  <a:pt x="1369829" y="371205"/>
                  <a:pt x="1371353" y="372120"/>
                </a:cubicBezTo>
                <a:cubicBezTo>
                  <a:pt x="1368914" y="352599"/>
                  <a:pt x="1379284" y="351074"/>
                  <a:pt x="1390570" y="355344"/>
                </a:cubicBezTo>
                <a:cubicBezTo>
                  <a:pt x="1400941" y="359309"/>
                  <a:pt x="1402161" y="352904"/>
                  <a:pt x="1405821" y="345889"/>
                </a:cubicBezTo>
                <a:cubicBezTo>
                  <a:pt x="1400026" y="343449"/>
                  <a:pt x="1395145" y="341313"/>
                  <a:pt x="1388740" y="338263"/>
                </a:cubicBezTo>
                <a:cubicBezTo>
                  <a:pt x="1392705" y="331248"/>
                  <a:pt x="1396060" y="325452"/>
                  <a:pt x="1400941" y="317522"/>
                </a:cubicBezTo>
                <a:cubicBezTo>
                  <a:pt x="1390875" y="314777"/>
                  <a:pt x="1381725" y="312337"/>
                  <a:pt x="1371353" y="309287"/>
                </a:cubicBezTo>
                <a:close/>
                <a:moveTo>
                  <a:pt x="735518" y="194925"/>
                </a:moveTo>
                <a:cubicBezTo>
                  <a:pt x="725452" y="194010"/>
                  <a:pt x="714166" y="190655"/>
                  <a:pt x="705017" y="193400"/>
                </a:cubicBezTo>
                <a:cubicBezTo>
                  <a:pt x="700136" y="194620"/>
                  <a:pt x="696781" y="206820"/>
                  <a:pt x="695866" y="214447"/>
                </a:cubicBezTo>
                <a:cubicBezTo>
                  <a:pt x="694342" y="228477"/>
                  <a:pt x="689156" y="235493"/>
                  <a:pt x="674515" y="232442"/>
                </a:cubicBezTo>
                <a:cubicBezTo>
                  <a:pt x="664450" y="230307"/>
                  <a:pt x="659570" y="233357"/>
                  <a:pt x="658045" y="244033"/>
                </a:cubicBezTo>
                <a:cubicBezTo>
                  <a:pt x="656824" y="251964"/>
                  <a:pt x="663230" y="277890"/>
                  <a:pt x="670245" y="281550"/>
                </a:cubicBezTo>
                <a:cubicBezTo>
                  <a:pt x="672380" y="282769"/>
                  <a:pt x="676649" y="280329"/>
                  <a:pt x="679701" y="278805"/>
                </a:cubicBezTo>
                <a:cubicBezTo>
                  <a:pt x="682750" y="277280"/>
                  <a:pt x="684886" y="274840"/>
                  <a:pt x="687631" y="272704"/>
                </a:cubicBezTo>
                <a:cubicBezTo>
                  <a:pt x="688241" y="273619"/>
                  <a:pt x="689156" y="274229"/>
                  <a:pt x="689766" y="275144"/>
                </a:cubicBezTo>
                <a:cubicBezTo>
                  <a:pt x="686716" y="281245"/>
                  <a:pt x="683361" y="287040"/>
                  <a:pt x="680310" y="293141"/>
                </a:cubicBezTo>
                <a:cubicBezTo>
                  <a:pt x="680921" y="293751"/>
                  <a:pt x="681835" y="294360"/>
                  <a:pt x="682750" y="294970"/>
                </a:cubicBezTo>
                <a:cubicBezTo>
                  <a:pt x="685496" y="293141"/>
                  <a:pt x="688241" y="291615"/>
                  <a:pt x="690986" y="289785"/>
                </a:cubicBezTo>
                <a:cubicBezTo>
                  <a:pt x="693121" y="294056"/>
                  <a:pt x="695562" y="298326"/>
                  <a:pt x="698307" y="303816"/>
                </a:cubicBezTo>
                <a:cubicBezTo>
                  <a:pt x="706847" y="289480"/>
                  <a:pt x="714167" y="277280"/>
                  <a:pt x="719353" y="268740"/>
                </a:cubicBezTo>
                <a:cubicBezTo>
                  <a:pt x="713252" y="252268"/>
                  <a:pt x="708372" y="238542"/>
                  <a:pt x="703186" y="224512"/>
                </a:cubicBezTo>
                <a:cubicBezTo>
                  <a:pt x="708372" y="221157"/>
                  <a:pt x="714472" y="217801"/>
                  <a:pt x="720268" y="214141"/>
                </a:cubicBezTo>
                <a:cubicBezTo>
                  <a:pt x="725758" y="209566"/>
                  <a:pt x="730943" y="204991"/>
                  <a:pt x="736434" y="200416"/>
                </a:cubicBezTo>
                <a:cubicBezTo>
                  <a:pt x="736129" y="198586"/>
                  <a:pt x="735824" y="196755"/>
                  <a:pt x="735518" y="194925"/>
                </a:cubicBezTo>
                <a:close/>
                <a:moveTo>
                  <a:pt x="1145935" y="246359"/>
                </a:moveTo>
                <a:cubicBezTo>
                  <a:pt x="1143921" y="246005"/>
                  <a:pt x="1142329" y="246634"/>
                  <a:pt x="1140994" y="247788"/>
                </a:cubicBezTo>
                <a:cubicBezTo>
                  <a:pt x="1138324" y="250098"/>
                  <a:pt x="1136674" y="254514"/>
                  <a:pt x="1134708" y="257391"/>
                </a:cubicBezTo>
                <a:cubicBezTo>
                  <a:pt x="1138984" y="268805"/>
                  <a:pt x="1142839" y="279203"/>
                  <a:pt x="1147659" y="292591"/>
                </a:cubicBezTo>
                <a:cubicBezTo>
                  <a:pt x="1152422" y="284205"/>
                  <a:pt x="1155222" y="279472"/>
                  <a:pt x="1157663" y="274979"/>
                </a:cubicBezTo>
                <a:cubicBezTo>
                  <a:pt x="1178504" y="284377"/>
                  <a:pt x="1183103" y="281554"/>
                  <a:pt x="1186036" y="258815"/>
                </a:cubicBezTo>
                <a:cubicBezTo>
                  <a:pt x="1174318" y="261477"/>
                  <a:pt x="1162600" y="264140"/>
                  <a:pt x="1148552" y="267585"/>
                </a:cubicBezTo>
                <a:cubicBezTo>
                  <a:pt x="1150686" y="259922"/>
                  <a:pt x="1152230" y="255252"/>
                  <a:pt x="1153414" y="250824"/>
                </a:cubicBezTo>
                <a:cubicBezTo>
                  <a:pt x="1150386" y="248050"/>
                  <a:pt x="1147949" y="246713"/>
                  <a:pt x="1145935" y="246359"/>
                </a:cubicBezTo>
                <a:close/>
                <a:moveTo>
                  <a:pt x="162883" y="68160"/>
                </a:moveTo>
                <a:cubicBezTo>
                  <a:pt x="156759" y="67488"/>
                  <a:pt x="149381" y="67927"/>
                  <a:pt x="140612" y="69375"/>
                </a:cubicBezTo>
                <a:cubicBezTo>
                  <a:pt x="140307" y="101097"/>
                  <a:pt x="140002" y="131904"/>
                  <a:pt x="140307" y="162710"/>
                </a:cubicBezTo>
                <a:cubicBezTo>
                  <a:pt x="140307" y="166065"/>
                  <a:pt x="142442" y="171251"/>
                  <a:pt x="145187" y="172471"/>
                </a:cubicBezTo>
                <a:cubicBezTo>
                  <a:pt x="161049" y="180096"/>
                  <a:pt x="184839" y="167286"/>
                  <a:pt x="186669" y="149290"/>
                </a:cubicBezTo>
                <a:cubicBezTo>
                  <a:pt x="187890" y="135259"/>
                  <a:pt x="187584" y="120923"/>
                  <a:pt x="187890" y="106892"/>
                </a:cubicBezTo>
                <a:cubicBezTo>
                  <a:pt x="188347" y="82186"/>
                  <a:pt x="181256" y="70176"/>
                  <a:pt x="162883" y="68160"/>
                </a:cubicBezTo>
                <a:close/>
                <a:moveTo>
                  <a:pt x="2042658" y="322709"/>
                </a:moveTo>
                <a:cubicBezTo>
                  <a:pt x="2042658" y="337960"/>
                  <a:pt x="2042353" y="348025"/>
                  <a:pt x="2042353" y="360531"/>
                </a:cubicBezTo>
                <a:cubicBezTo>
                  <a:pt x="2028627" y="353820"/>
                  <a:pt x="2014901" y="349246"/>
                  <a:pt x="2020391" y="332774"/>
                </a:cubicBezTo>
                <a:cubicBezTo>
                  <a:pt x="2021917" y="328199"/>
                  <a:pt x="2032896" y="326979"/>
                  <a:pt x="2042658" y="322709"/>
                </a:cubicBezTo>
                <a:close/>
                <a:moveTo>
                  <a:pt x="1620552" y="251943"/>
                </a:moveTo>
                <a:cubicBezTo>
                  <a:pt x="1609267" y="256519"/>
                  <a:pt x="1597675" y="261399"/>
                  <a:pt x="1583341" y="267500"/>
                </a:cubicBezTo>
                <a:cubicBezTo>
                  <a:pt x="1586391" y="271160"/>
                  <a:pt x="1588526" y="276040"/>
                  <a:pt x="1592491" y="278785"/>
                </a:cubicBezTo>
                <a:cubicBezTo>
                  <a:pt x="1602251" y="285495"/>
                  <a:pt x="1610487" y="280615"/>
                  <a:pt x="1616283" y="272380"/>
                </a:cubicBezTo>
                <a:cubicBezTo>
                  <a:pt x="1620247" y="266585"/>
                  <a:pt x="1622383" y="259569"/>
                  <a:pt x="1625738" y="253164"/>
                </a:cubicBezTo>
                <a:cubicBezTo>
                  <a:pt x="1623908" y="252858"/>
                  <a:pt x="1622383" y="252249"/>
                  <a:pt x="1620552" y="251943"/>
                </a:cubicBezTo>
                <a:close/>
                <a:moveTo>
                  <a:pt x="610156" y="98540"/>
                </a:moveTo>
                <a:cubicBezTo>
                  <a:pt x="608937" y="98540"/>
                  <a:pt x="607717" y="98539"/>
                  <a:pt x="606497" y="98540"/>
                </a:cubicBezTo>
                <a:cubicBezTo>
                  <a:pt x="601616" y="123552"/>
                  <a:pt x="597041" y="148563"/>
                  <a:pt x="592161" y="173574"/>
                </a:cubicBezTo>
                <a:cubicBezTo>
                  <a:pt x="584230" y="156798"/>
                  <a:pt x="584230" y="156798"/>
                  <a:pt x="555864" y="173269"/>
                </a:cubicBezTo>
                <a:cubicBezTo>
                  <a:pt x="558914" y="180589"/>
                  <a:pt x="561050" y="188215"/>
                  <a:pt x="565014" y="194620"/>
                </a:cubicBezTo>
                <a:cubicBezTo>
                  <a:pt x="574165" y="209261"/>
                  <a:pt x="569284" y="224207"/>
                  <a:pt x="551289" y="229087"/>
                </a:cubicBezTo>
                <a:cubicBezTo>
                  <a:pt x="550068" y="224512"/>
                  <a:pt x="549763" y="218411"/>
                  <a:pt x="546714" y="215362"/>
                </a:cubicBezTo>
                <a:cubicBezTo>
                  <a:pt x="542749" y="211396"/>
                  <a:pt x="536343" y="208651"/>
                  <a:pt x="530852" y="207431"/>
                </a:cubicBezTo>
                <a:cubicBezTo>
                  <a:pt x="528107" y="206820"/>
                  <a:pt x="521702" y="210481"/>
                  <a:pt x="521703" y="212007"/>
                </a:cubicBezTo>
                <a:cubicBezTo>
                  <a:pt x="521703" y="216887"/>
                  <a:pt x="523228" y="222072"/>
                  <a:pt x="525667" y="226342"/>
                </a:cubicBezTo>
                <a:cubicBezTo>
                  <a:pt x="529937" y="234272"/>
                  <a:pt x="536648" y="240982"/>
                  <a:pt x="540003" y="248913"/>
                </a:cubicBezTo>
                <a:cubicBezTo>
                  <a:pt x="543968" y="258064"/>
                  <a:pt x="545188" y="258979"/>
                  <a:pt x="553119" y="253794"/>
                </a:cubicBezTo>
                <a:cubicBezTo>
                  <a:pt x="558304" y="250438"/>
                  <a:pt x="564100" y="247998"/>
                  <a:pt x="569590" y="245252"/>
                </a:cubicBezTo>
                <a:cubicBezTo>
                  <a:pt x="570504" y="246168"/>
                  <a:pt x="571115" y="246778"/>
                  <a:pt x="571724" y="247693"/>
                </a:cubicBezTo>
                <a:cubicBezTo>
                  <a:pt x="575081" y="239763"/>
                  <a:pt x="578436" y="232137"/>
                  <a:pt x="581790" y="224207"/>
                </a:cubicBezTo>
                <a:cubicBezTo>
                  <a:pt x="582400" y="224207"/>
                  <a:pt x="583315" y="224512"/>
                  <a:pt x="584230" y="224817"/>
                </a:cubicBezTo>
                <a:cubicBezTo>
                  <a:pt x="583010" y="236408"/>
                  <a:pt x="582096" y="248303"/>
                  <a:pt x="580569" y="262334"/>
                </a:cubicBezTo>
                <a:cubicBezTo>
                  <a:pt x="598870" y="262028"/>
                  <a:pt x="614122" y="262028"/>
                  <a:pt x="630593" y="262334"/>
                </a:cubicBezTo>
                <a:cubicBezTo>
                  <a:pt x="623578" y="206211"/>
                  <a:pt x="616868" y="152223"/>
                  <a:pt x="610156" y="98540"/>
                </a:cubicBezTo>
                <a:close/>
                <a:moveTo>
                  <a:pt x="249808" y="32773"/>
                </a:moveTo>
                <a:cubicBezTo>
                  <a:pt x="240353" y="66020"/>
                  <a:pt x="242487" y="69375"/>
                  <a:pt x="271769" y="63580"/>
                </a:cubicBezTo>
                <a:cubicBezTo>
                  <a:pt x="264144" y="52904"/>
                  <a:pt x="257738" y="43753"/>
                  <a:pt x="249808" y="32773"/>
                </a:cubicBezTo>
                <a:close/>
                <a:moveTo>
                  <a:pt x="224797" y="7152"/>
                </a:moveTo>
                <a:cubicBezTo>
                  <a:pt x="231202" y="8982"/>
                  <a:pt x="236082" y="14472"/>
                  <a:pt x="241572" y="18437"/>
                </a:cubicBezTo>
                <a:cubicBezTo>
                  <a:pt x="241572" y="20573"/>
                  <a:pt x="241267" y="22403"/>
                  <a:pt x="241268" y="24233"/>
                </a:cubicBezTo>
                <a:cubicBezTo>
                  <a:pt x="245842" y="21793"/>
                  <a:pt x="250113" y="19352"/>
                  <a:pt x="258043" y="14778"/>
                </a:cubicBezTo>
                <a:cubicBezTo>
                  <a:pt x="265669" y="19963"/>
                  <a:pt x="276649" y="26978"/>
                  <a:pt x="287630" y="34298"/>
                </a:cubicBezTo>
                <a:cubicBezTo>
                  <a:pt x="287019" y="35519"/>
                  <a:pt x="286104" y="36738"/>
                  <a:pt x="285494" y="37958"/>
                </a:cubicBezTo>
                <a:cubicBezTo>
                  <a:pt x="280919" y="35519"/>
                  <a:pt x="276345" y="32773"/>
                  <a:pt x="267193" y="27588"/>
                </a:cubicBezTo>
                <a:cubicBezTo>
                  <a:pt x="269024" y="36738"/>
                  <a:pt x="268414" y="45584"/>
                  <a:pt x="271158" y="46499"/>
                </a:cubicBezTo>
                <a:cubicBezTo>
                  <a:pt x="277259" y="48940"/>
                  <a:pt x="284885" y="47719"/>
                  <a:pt x="294950" y="48024"/>
                </a:cubicBezTo>
                <a:cubicBezTo>
                  <a:pt x="296170" y="52295"/>
                  <a:pt x="300440" y="60225"/>
                  <a:pt x="300746" y="68155"/>
                </a:cubicBezTo>
                <a:cubicBezTo>
                  <a:pt x="301660" y="105673"/>
                  <a:pt x="302270" y="143190"/>
                  <a:pt x="299525" y="180401"/>
                </a:cubicBezTo>
                <a:cubicBezTo>
                  <a:pt x="298610" y="203278"/>
                  <a:pt x="284579" y="219139"/>
                  <a:pt x="263228" y="227069"/>
                </a:cubicBezTo>
                <a:cubicBezTo>
                  <a:pt x="241268" y="235304"/>
                  <a:pt x="219611" y="240490"/>
                  <a:pt x="195210" y="237744"/>
                </a:cubicBezTo>
                <a:cubicBezTo>
                  <a:pt x="177519" y="235610"/>
                  <a:pt x="159219" y="240185"/>
                  <a:pt x="138782" y="242015"/>
                </a:cubicBezTo>
                <a:cubicBezTo>
                  <a:pt x="138782" y="288988"/>
                  <a:pt x="138477" y="336570"/>
                  <a:pt x="138172" y="387508"/>
                </a:cubicBezTo>
                <a:cubicBezTo>
                  <a:pt x="122617" y="366462"/>
                  <a:pt x="107975" y="349380"/>
                  <a:pt x="119871" y="324064"/>
                </a:cubicBezTo>
                <a:cubicBezTo>
                  <a:pt x="123226" y="317049"/>
                  <a:pt x="108890" y="298748"/>
                  <a:pt x="101265" y="300578"/>
                </a:cubicBezTo>
                <a:cubicBezTo>
                  <a:pt x="97910" y="301188"/>
                  <a:pt x="94555" y="308814"/>
                  <a:pt x="94249" y="313693"/>
                </a:cubicBezTo>
                <a:cubicBezTo>
                  <a:pt x="93335" y="322235"/>
                  <a:pt x="94859" y="331079"/>
                  <a:pt x="91809" y="339925"/>
                </a:cubicBezTo>
                <a:cubicBezTo>
                  <a:pt x="96385" y="346331"/>
                  <a:pt x="100959" y="352431"/>
                  <a:pt x="103705" y="356091"/>
                </a:cubicBezTo>
                <a:cubicBezTo>
                  <a:pt x="95165" y="368292"/>
                  <a:pt x="88455" y="378357"/>
                  <a:pt x="82659" y="386593"/>
                </a:cubicBezTo>
                <a:cubicBezTo>
                  <a:pt x="89674" y="387508"/>
                  <a:pt x="96689" y="388118"/>
                  <a:pt x="103400" y="388728"/>
                </a:cubicBezTo>
                <a:cubicBezTo>
                  <a:pt x="103095" y="390253"/>
                  <a:pt x="103095" y="391473"/>
                  <a:pt x="102790" y="392998"/>
                </a:cubicBezTo>
                <a:cubicBezTo>
                  <a:pt x="79914" y="390558"/>
                  <a:pt x="60393" y="413739"/>
                  <a:pt x="35077" y="400624"/>
                </a:cubicBezTo>
                <a:cubicBezTo>
                  <a:pt x="36602" y="399098"/>
                  <a:pt x="38126" y="396048"/>
                  <a:pt x="39652" y="396048"/>
                </a:cubicBezTo>
                <a:cubicBezTo>
                  <a:pt x="53378" y="396963"/>
                  <a:pt x="53072" y="387812"/>
                  <a:pt x="51547" y="378968"/>
                </a:cubicBezTo>
                <a:cubicBezTo>
                  <a:pt x="50023" y="370426"/>
                  <a:pt x="49717" y="363411"/>
                  <a:pt x="58563" y="358531"/>
                </a:cubicBezTo>
                <a:cubicBezTo>
                  <a:pt x="60393" y="357311"/>
                  <a:pt x="61308" y="351821"/>
                  <a:pt x="60698" y="348771"/>
                </a:cubicBezTo>
                <a:cubicBezTo>
                  <a:pt x="59478" y="340840"/>
                  <a:pt x="60088" y="335045"/>
                  <a:pt x="71984" y="334740"/>
                </a:cubicBezTo>
                <a:cubicBezTo>
                  <a:pt x="69543" y="340230"/>
                  <a:pt x="67409" y="344195"/>
                  <a:pt x="65273" y="348770"/>
                </a:cubicBezTo>
                <a:cubicBezTo>
                  <a:pt x="73204" y="346636"/>
                  <a:pt x="79915" y="344806"/>
                  <a:pt x="87539" y="342975"/>
                </a:cubicBezTo>
                <a:cubicBezTo>
                  <a:pt x="61613" y="330164"/>
                  <a:pt x="69543" y="301798"/>
                  <a:pt x="61308" y="279837"/>
                </a:cubicBezTo>
                <a:cubicBezTo>
                  <a:pt x="50938" y="281972"/>
                  <a:pt x="44227" y="294783"/>
                  <a:pt x="32941" y="285937"/>
                </a:cubicBezTo>
                <a:cubicBezTo>
                  <a:pt x="32637" y="285632"/>
                  <a:pt x="18606" y="286852"/>
                  <a:pt x="21351" y="299968"/>
                </a:cubicBezTo>
                <a:cubicBezTo>
                  <a:pt x="24401" y="316134"/>
                  <a:pt x="23791" y="333215"/>
                  <a:pt x="10065" y="346331"/>
                </a:cubicBezTo>
                <a:cubicBezTo>
                  <a:pt x="8845" y="347550"/>
                  <a:pt x="8845" y="352736"/>
                  <a:pt x="10065" y="353956"/>
                </a:cubicBezTo>
                <a:cubicBezTo>
                  <a:pt x="12200" y="356091"/>
                  <a:pt x="16165" y="357922"/>
                  <a:pt x="18911" y="357311"/>
                </a:cubicBezTo>
                <a:cubicBezTo>
                  <a:pt x="24096" y="356091"/>
                  <a:pt x="28671" y="353346"/>
                  <a:pt x="36907" y="352736"/>
                </a:cubicBezTo>
                <a:cubicBezTo>
                  <a:pt x="34771" y="356701"/>
                  <a:pt x="33552" y="363411"/>
                  <a:pt x="30501" y="364326"/>
                </a:cubicBezTo>
                <a:cubicBezTo>
                  <a:pt x="17080" y="367987"/>
                  <a:pt x="19826" y="375307"/>
                  <a:pt x="25011" y="383238"/>
                </a:cubicBezTo>
                <a:cubicBezTo>
                  <a:pt x="17995" y="390863"/>
                  <a:pt x="11285" y="397879"/>
                  <a:pt x="4879" y="404894"/>
                </a:cubicBezTo>
                <a:cubicBezTo>
                  <a:pt x="3355" y="404284"/>
                  <a:pt x="1525" y="403369"/>
                  <a:pt x="0" y="402454"/>
                </a:cubicBezTo>
                <a:cubicBezTo>
                  <a:pt x="609" y="268856"/>
                  <a:pt x="915" y="135259"/>
                  <a:pt x="1220" y="136"/>
                </a:cubicBezTo>
                <a:cubicBezTo>
                  <a:pt x="26537" y="136"/>
                  <a:pt x="50938" y="-168"/>
                  <a:pt x="75034" y="136"/>
                </a:cubicBezTo>
                <a:cubicBezTo>
                  <a:pt x="113466" y="747"/>
                  <a:pt x="152203" y="1051"/>
                  <a:pt x="190635" y="2272"/>
                </a:cubicBezTo>
                <a:cubicBezTo>
                  <a:pt x="202225" y="2577"/>
                  <a:pt x="213815" y="4102"/>
                  <a:pt x="224797" y="7152"/>
                </a:cubicBezTo>
                <a:close/>
                <a:moveTo>
                  <a:pt x="1183590" y="114519"/>
                </a:moveTo>
                <a:cubicBezTo>
                  <a:pt x="1182034" y="114522"/>
                  <a:pt x="1180719" y="114884"/>
                  <a:pt x="1179165" y="114889"/>
                </a:cubicBezTo>
                <a:cubicBezTo>
                  <a:pt x="1179601" y="122125"/>
                  <a:pt x="1179798" y="129005"/>
                  <a:pt x="1179994" y="135883"/>
                </a:cubicBezTo>
                <a:cubicBezTo>
                  <a:pt x="1174858" y="138288"/>
                  <a:pt x="1169002" y="141175"/>
                  <a:pt x="1163206" y="143762"/>
                </a:cubicBezTo>
                <a:cubicBezTo>
                  <a:pt x="1163391" y="145974"/>
                  <a:pt x="1163934" y="147947"/>
                  <a:pt x="1164538" y="149620"/>
                </a:cubicBezTo>
                <a:cubicBezTo>
                  <a:pt x="1177746" y="145699"/>
                  <a:pt x="1185166" y="169547"/>
                  <a:pt x="1202951" y="153470"/>
                </a:cubicBezTo>
                <a:cubicBezTo>
                  <a:pt x="1196698" y="141044"/>
                  <a:pt x="1190024" y="127602"/>
                  <a:pt x="1183590" y="114519"/>
                </a:cubicBezTo>
                <a:close/>
                <a:moveTo>
                  <a:pt x="2187503" y="252859"/>
                </a:moveTo>
                <a:cubicBezTo>
                  <a:pt x="2185673" y="266586"/>
                  <a:pt x="2180488" y="277871"/>
                  <a:pt x="2195434" y="282751"/>
                </a:cubicBezTo>
                <a:cubicBezTo>
                  <a:pt x="2192689" y="292207"/>
                  <a:pt x="2190249" y="301052"/>
                  <a:pt x="2187808" y="309898"/>
                </a:cubicBezTo>
                <a:cubicBezTo>
                  <a:pt x="2190249" y="310507"/>
                  <a:pt x="2192689" y="311423"/>
                  <a:pt x="2195129" y="312338"/>
                </a:cubicBezTo>
                <a:cubicBezTo>
                  <a:pt x="2200009" y="302273"/>
                  <a:pt x="2207329" y="292817"/>
                  <a:pt x="2209465" y="282141"/>
                </a:cubicBezTo>
                <a:cubicBezTo>
                  <a:pt x="2212820" y="266890"/>
                  <a:pt x="2198179" y="262316"/>
                  <a:pt x="2187503" y="252859"/>
                </a:cubicBezTo>
                <a:close/>
                <a:moveTo>
                  <a:pt x="1619943" y="166234"/>
                </a:moveTo>
                <a:cubicBezTo>
                  <a:pt x="1608961" y="171114"/>
                  <a:pt x="1598287" y="175994"/>
                  <a:pt x="1584865" y="182095"/>
                </a:cubicBezTo>
                <a:cubicBezTo>
                  <a:pt x="1585475" y="174165"/>
                  <a:pt x="1586086" y="169284"/>
                  <a:pt x="1586390" y="164709"/>
                </a:cubicBezTo>
                <a:cubicBezTo>
                  <a:pt x="1572360" y="156169"/>
                  <a:pt x="1572055" y="168369"/>
                  <a:pt x="1569309" y="174775"/>
                </a:cubicBezTo>
                <a:cubicBezTo>
                  <a:pt x="1575714" y="185145"/>
                  <a:pt x="1581510" y="194600"/>
                  <a:pt x="1588830" y="206801"/>
                </a:cubicBezTo>
                <a:cubicBezTo>
                  <a:pt x="1591881" y="197651"/>
                  <a:pt x="1593711" y="192466"/>
                  <a:pt x="1595236" y="187585"/>
                </a:cubicBezTo>
                <a:cubicBezTo>
                  <a:pt x="1617503" y="192770"/>
                  <a:pt x="1621467" y="189110"/>
                  <a:pt x="1619943" y="166234"/>
                </a:cubicBezTo>
                <a:close/>
                <a:moveTo>
                  <a:pt x="2779815" y="321785"/>
                </a:moveTo>
                <a:cubicBezTo>
                  <a:pt x="2777376" y="319649"/>
                  <a:pt x="2769445" y="319040"/>
                  <a:pt x="2767614" y="321174"/>
                </a:cubicBezTo>
                <a:cubicBezTo>
                  <a:pt x="2765175" y="323615"/>
                  <a:pt x="2764565" y="330631"/>
                  <a:pt x="2766395" y="333986"/>
                </a:cubicBezTo>
                <a:cubicBezTo>
                  <a:pt x="2770360" y="341001"/>
                  <a:pt x="2775545" y="347406"/>
                  <a:pt x="2781341" y="352591"/>
                </a:cubicBezTo>
                <a:cubicBezTo>
                  <a:pt x="2784696" y="355642"/>
                  <a:pt x="2791101" y="358997"/>
                  <a:pt x="2795067" y="357777"/>
                </a:cubicBezTo>
                <a:cubicBezTo>
                  <a:pt x="2802691" y="355642"/>
                  <a:pt x="2809707" y="350456"/>
                  <a:pt x="2814282" y="347711"/>
                </a:cubicBezTo>
                <a:cubicBezTo>
                  <a:pt x="2817333" y="335205"/>
                  <a:pt x="2807572" y="323919"/>
                  <a:pt x="2799031" y="327275"/>
                </a:cubicBezTo>
                <a:cubicBezTo>
                  <a:pt x="2789576" y="331240"/>
                  <a:pt x="2785611" y="327275"/>
                  <a:pt x="2779815" y="321785"/>
                </a:cubicBezTo>
                <a:close/>
                <a:moveTo>
                  <a:pt x="650757" y="2255"/>
                </a:moveTo>
                <a:cubicBezTo>
                  <a:pt x="660294" y="4614"/>
                  <a:pt x="660179" y="14737"/>
                  <a:pt x="661094" y="25031"/>
                </a:cubicBezTo>
                <a:cubicBezTo>
                  <a:pt x="675735" y="21676"/>
                  <a:pt x="689766" y="18320"/>
                  <a:pt x="706541" y="14356"/>
                </a:cubicBezTo>
                <a:cubicBezTo>
                  <a:pt x="710202" y="31742"/>
                  <a:pt x="714167" y="49433"/>
                  <a:pt x="719048" y="72613"/>
                </a:cubicBezTo>
                <a:cubicBezTo>
                  <a:pt x="706237" y="60413"/>
                  <a:pt x="697392" y="58888"/>
                  <a:pt x="690071" y="72308"/>
                </a:cubicBezTo>
                <a:cubicBezTo>
                  <a:pt x="701051" y="82374"/>
                  <a:pt x="727893" y="77189"/>
                  <a:pt x="723318" y="104336"/>
                </a:cubicBezTo>
                <a:cubicBezTo>
                  <a:pt x="713557" y="104945"/>
                  <a:pt x="701357" y="104640"/>
                  <a:pt x="704407" y="123246"/>
                </a:cubicBezTo>
                <a:cubicBezTo>
                  <a:pt x="710202" y="120806"/>
                  <a:pt x="714472" y="118976"/>
                  <a:pt x="722097" y="115621"/>
                </a:cubicBezTo>
                <a:cubicBezTo>
                  <a:pt x="723928" y="118671"/>
                  <a:pt x="728809" y="123856"/>
                  <a:pt x="730028" y="129652"/>
                </a:cubicBezTo>
                <a:cubicBezTo>
                  <a:pt x="735213" y="152833"/>
                  <a:pt x="739483" y="176319"/>
                  <a:pt x="744059" y="199806"/>
                </a:cubicBezTo>
                <a:cubicBezTo>
                  <a:pt x="747413" y="217192"/>
                  <a:pt x="744059" y="219936"/>
                  <a:pt x="726063" y="214447"/>
                </a:cubicBezTo>
                <a:cubicBezTo>
                  <a:pt x="724233" y="213836"/>
                  <a:pt x="722403" y="214141"/>
                  <a:pt x="720573" y="214141"/>
                </a:cubicBezTo>
                <a:cubicBezTo>
                  <a:pt x="718437" y="227562"/>
                  <a:pt x="720878" y="235797"/>
                  <a:pt x="737958" y="230917"/>
                </a:cubicBezTo>
                <a:cubicBezTo>
                  <a:pt x="741313" y="230002"/>
                  <a:pt x="750159" y="234578"/>
                  <a:pt x="750769" y="237933"/>
                </a:cubicBezTo>
                <a:cubicBezTo>
                  <a:pt x="762360" y="292836"/>
                  <a:pt x="773035" y="348043"/>
                  <a:pt x="784321" y="405081"/>
                </a:cubicBezTo>
                <a:cubicBezTo>
                  <a:pt x="736128" y="405081"/>
                  <a:pt x="689766" y="405081"/>
                  <a:pt x="639439" y="403862"/>
                </a:cubicBezTo>
                <a:cubicBezTo>
                  <a:pt x="640048" y="381290"/>
                  <a:pt x="640963" y="359633"/>
                  <a:pt x="641573" y="337978"/>
                </a:cubicBezTo>
                <a:cubicBezTo>
                  <a:pt x="640354" y="333098"/>
                  <a:pt x="639133" y="328217"/>
                  <a:pt x="636999" y="319677"/>
                </a:cubicBezTo>
                <a:cubicBezTo>
                  <a:pt x="630898" y="322727"/>
                  <a:pt x="624187" y="327607"/>
                  <a:pt x="616562" y="329743"/>
                </a:cubicBezTo>
                <a:cubicBezTo>
                  <a:pt x="609547" y="331573"/>
                  <a:pt x="601616" y="331267"/>
                  <a:pt x="593991" y="330658"/>
                </a:cubicBezTo>
                <a:cubicBezTo>
                  <a:pt x="585145" y="330352"/>
                  <a:pt x="581181" y="333402"/>
                  <a:pt x="580570" y="342553"/>
                </a:cubicBezTo>
                <a:cubicBezTo>
                  <a:pt x="579351" y="358414"/>
                  <a:pt x="577521" y="373970"/>
                  <a:pt x="574775" y="389526"/>
                </a:cubicBezTo>
                <a:cubicBezTo>
                  <a:pt x="573555" y="394406"/>
                  <a:pt x="569590" y="401116"/>
                  <a:pt x="565320" y="402641"/>
                </a:cubicBezTo>
                <a:cubicBezTo>
                  <a:pt x="560744" y="404166"/>
                  <a:pt x="553119" y="401726"/>
                  <a:pt x="549153" y="398371"/>
                </a:cubicBezTo>
                <a:cubicBezTo>
                  <a:pt x="539088" y="390136"/>
                  <a:pt x="530548" y="380070"/>
                  <a:pt x="519567" y="369090"/>
                </a:cubicBezTo>
                <a:cubicBezTo>
                  <a:pt x="516212" y="370309"/>
                  <a:pt x="509196" y="372749"/>
                  <a:pt x="500656" y="376105"/>
                </a:cubicBezTo>
                <a:cubicBezTo>
                  <a:pt x="504317" y="384950"/>
                  <a:pt x="507672" y="393491"/>
                  <a:pt x="511942" y="403556"/>
                </a:cubicBezTo>
                <a:cubicBezTo>
                  <a:pt x="486320" y="403556"/>
                  <a:pt x="459174" y="403556"/>
                  <a:pt x="427147" y="403556"/>
                </a:cubicBezTo>
                <a:cubicBezTo>
                  <a:pt x="434772" y="373970"/>
                  <a:pt x="442398" y="346518"/>
                  <a:pt x="448499" y="319067"/>
                </a:cubicBezTo>
                <a:cubicBezTo>
                  <a:pt x="450938" y="309001"/>
                  <a:pt x="448498" y="298326"/>
                  <a:pt x="450329" y="288260"/>
                </a:cubicBezTo>
                <a:cubicBezTo>
                  <a:pt x="466494" y="196755"/>
                  <a:pt x="483270" y="105251"/>
                  <a:pt x="499436" y="13746"/>
                </a:cubicBezTo>
                <a:cubicBezTo>
                  <a:pt x="501571" y="3070"/>
                  <a:pt x="505536" y="-285"/>
                  <a:pt x="516211" y="20"/>
                </a:cubicBezTo>
                <a:cubicBezTo>
                  <a:pt x="540613" y="935"/>
                  <a:pt x="565014" y="935"/>
                  <a:pt x="589416" y="325"/>
                </a:cubicBezTo>
                <a:cubicBezTo>
                  <a:pt x="600396" y="19"/>
                  <a:pt x="604667" y="5815"/>
                  <a:pt x="609242" y="14661"/>
                </a:cubicBezTo>
                <a:cubicBezTo>
                  <a:pt x="615647" y="26556"/>
                  <a:pt x="625102" y="36927"/>
                  <a:pt x="633032" y="48212"/>
                </a:cubicBezTo>
                <a:cubicBezTo>
                  <a:pt x="635169" y="47603"/>
                  <a:pt x="637303" y="47297"/>
                  <a:pt x="639438" y="46687"/>
                </a:cubicBezTo>
                <a:cubicBezTo>
                  <a:pt x="644014" y="36012"/>
                  <a:pt x="648284" y="25336"/>
                  <a:pt x="652249" y="16490"/>
                </a:cubicBezTo>
                <a:cubicBezTo>
                  <a:pt x="646759" y="11305"/>
                  <a:pt x="643099" y="7950"/>
                  <a:pt x="637608" y="2765"/>
                </a:cubicBezTo>
                <a:cubicBezTo>
                  <a:pt x="643327" y="1545"/>
                  <a:pt x="647578" y="1468"/>
                  <a:pt x="650757" y="2255"/>
                </a:cubicBezTo>
                <a:close/>
                <a:moveTo>
                  <a:pt x="941154" y="34779"/>
                </a:moveTo>
                <a:cubicBezTo>
                  <a:pt x="933224" y="38743"/>
                  <a:pt x="926818" y="42099"/>
                  <a:pt x="915838" y="47589"/>
                </a:cubicBezTo>
                <a:cubicBezTo>
                  <a:pt x="926818" y="51859"/>
                  <a:pt x="927733" y="66805"/>
                  <a:pt x="941459" y="56740"/>
                </a:cubicBezTo>
                <a:cubicBezTo>
                  <a:pt x="953660" y="47894"/>
                  <a:pt x="941154" y="42709"/>
                  <a:pt x="941154" y="34779"/>
                </a:cubicBezTo>
                <a:close/>
                <a:moveTo>
                  <a:pt x="1172179" y="67270"/>
                </a:moveTo>
                <a:cubicBezTo>
                  <a:pt x="1167458" y="69136"/>
                  <a:pt x="1162020" y="71483"/>
                  <a:pt x="1155866" y="74310"/>
                </a:cubicBezTo>
                <a:cubicBezTo>
                  <a:pt x="1151901" y="91249"/>
                  <a:pt x="1147701" y="109385"/>
                  <a:pt x="1144098" y="127639"/>
                </a:cubicBezTo>
                <a:cubicBezTo>
                  <a:pt x="1145536" y="128233"/>
                  <a:pt x="1146732" y="128470"/>
                  <a:pt x="1148229" y="128765"/>
                </a:cubicBezTo>
                <a:cubicBezTo>
                  <a:pt x="1155442" y="118996"/>
                  <a:pt x="1161396" y="107735"/>
                  <a:pt x="1170349" y="100176"/>
                </a:cubicBezTo>
                <a:cubicBezTo>
                  <a:pt x="1178526" y="93395"/>
                  <a:pt x="1180975" y="92012"/>
                  <a:pt x="1177183" y="82870"/>
                </a:cubicBezTo>
                <a:cubicBezTo>
                  <a:pt x="1174837" y="77432"/>
                  <a:pt x="1173565" y="71274"/>
                  <a:pt x="1172179" y="67270"/>
                </a:cubicBezTo>
                <a:close/>
                <a:moveTo>
                  <a:pt x="1179187" y="47925"/>
                </a:moveTo>
                <a:cubicBezTo>
                  <a:pt x="1177636" y="49484"/>
                  <a:pt x="1176026" y="51343"/>
                  <a:pt x="1174474" y="52902"/>
                </a:cubicBezTo>
                <a:cubicBezTo>
                  <a:pt x="1178266" y="62045"/>
                  <a:pt x="1182298" y="71546"/>
                  <a:pt x="1186090" y="80689"/>
                </a:cubicBezTo>
                <a:cubicBezTo>
                  <a:pt x="1188602" y="80562"/>
                  <a:pt x="1191114" y="80436"/>
                  <a:pt x="1193626" y="80310"/>
                </a:cubicBezTo>
                <a:cubicBezTo>
                  <a:pt x="1196539" y="73424"/>
                  <a:pt x="1203871" y="63056"/>
                  <a:pt x="1201591" y="60431"/>
                </a:cubicBezTo>
                <a:cubicBezTo>
                  <a:pt x="1196611" y="54162"/>
                  <a:pt x="1186794" y="51914"/>
                  <a:pt x="1179187" y="47925"/>
                </a:cubicBezTo>
                <a:close/>
                <a:moveTo>
                  <a:pt x="1616282" y="98520"/>
                </a:moveTo>
                <a:cubicBezTo>
                  <a:pt x="1614757" y="98826"/>
                  <a:pt x="1613536" y="99435"/>
                  <a:pt x="1612013" y="99741"/>
                </a:cubicBezTo>
                <a:cubicBezTo>
                  <a:pt x="1613843" y="106756"/>
                  <a:pt x="1615367" y="113466"/>
                  <a:pt x="1616891" y="120176"/>
                </a:cubicBezTo>
                <a:cubicBezTo>
                  <a:pt x="1612317" y="123532"/>
                  <a:pt x="1607131" y="127497"/>
                  <a:pt x="1601946" y="131157"/>
                </a:cubicBezTo>
                <a:cubicBezTo>
                  <a:pt x="1602557" y="132988"/>
                  <a:pt x="1603472" y="134818"/>
                  <a:pt x="1604081" y="136647"/>
                </a:cubicBezTo>
                <a:cubicBezTo>
                  <a:pt x="1616588" y="130242"/>
                  <a:pt x="1628483" y="152204"/>
                  <a:pt x="1642819" y="132987"/>
                </a:cubicBezTo>
                <a:cubicBezTo>
                  <a:pt x="1634278" y="122006"/>
                  <a:pt x="1625128" y="110111"/>
                  <a:pt x="1616282" y="98520"/>
                </a:cubicBezTo>
                <a:close/>
                <a:moveTo>
                  <a:pt x="2234782" y="158915"/>
                </a:moveTo>
                <a:cubicBezTo>
                  <a:pt x="2230816" y="160439"/>
                  <a:pt x="2224715" y="161965"/>
                  <a:pt x="2218920" y="163794"/>
                </a:cubicBezTo>
                <a:cubicBezTo>
                  <a:pt x="2218920" y="172945"/>
                  <a:pt x="2234475" y="189416"/>
                  <a:pt x="2243321" y="189111"/>
                </a:cubicBezTo>
                <a:cubicBezTo>
                  <a:pt x="2245456" y="189111"/>
                  <a:pt x="2248812" y="187586"/>
                  <a:pt x="2249116" y="186061"/>
                </a:cubicBezTo>
                <a:cubicBezTo>
                  <a:pt x="2249422" y="183621"/>
                  <a:pt x="2248201" y="180570"/>
                  <a:pt x="2246982" y="178436"/>
                </a:cubicBezTo>
                <a:cubicBezTo>
                  <a:pt x="2243016" y="172030"/>
                  <a:pt x="2239051" y="165625"/>
                  <a:pt x="2234782" y="158915"/>
                </a:cubicBezTo>
                <a:close/>
                <a:moveTo>
                  <a:pt x="1389655" y="30502"/>
                </a:moveTo>
                <a:cubicBezTo>
                  <a:pt x="1381725" y="34466"/>
                  <a:pt x="1375319" y="37822"/>
                  <a:pt x="1364339" y="43312"/>
                </a:cubicBezTo>
                <a:cubicBezTo>
                  <a:pt x="1375319" y="47583"/>
                  <a:pt x="1376235" y="62528"/>
                  <a:pt x="1389960" y="52463"/>
                </a:cubicBezTo>
                <a:cubicBezTo>
                  <a:pt x="1402160" y="43617"/>
                  <a:pt x="1389655" y="38432"/>
                  <a:pt x="1389655" y="30502"/>
                </a:cubicBezTo>
                <a:close/>
                <a:moveTo>
                  <a:pt x="1221628" y="1"/>
                </a:moveTo>
                <a:lnTo>
                  <a:pt x="1221628" y="401022"/>
                </a:lnTo>
                <a:lnTo>
                  <a:pt x="1134110" y="401022"/>
                </a:lnTo>
                <a:lnTo>
                  <a:pt x="1044317" y="235833"/>
                </a:lnTo>
                <a:lnTo>
                  <a:pt x="1078525" y="241915"/>
                </a:lnTo>
                <a:cubicBezTo>
                  <a:pt x="1079061" y="240455"/>
                  <a:pt x="1079248" y="239249"/>
                  <a:pt x="1079480" y="237742"/>
                </a:cubicBezTo>
                <a:cubicBezTo>
                  <a:pt x="1069422" y="230937"/>
                  <a:pt x="1057925" y="225452"/>
                  <a:pt x="1050003" y="216818"/>
                </a:cubicBezTo>
                <a:cubicBezTo>
                  <a:pt x="1042892" y="208927"/>
                  <a:pt x="1041410" y="206537"/>
                  <a:pt x="1032432" y="210702"/>
                </a:cubicBezTo>
                <a:lnTo>
                  <a:pt x="1030952" y="211245"/>
                </a:lnTo>
                <a:lnTo>
                  <a:pt x="997542" y="149781"/>
                </a:lnTo>
                <a:lnTo>
                  <a:pt x="1006011" y="145824"/>
                </a:lnTo>
                <a:cubicBezTo>
                  <a:pt x="1005780" y="143319"/>
                  <a:pt x="1005551" y="140815"/>
                  <a:pt x="1005323" y="138310"/>
                </a:cubicBezTo>
                <a:cubicBezTo>
                  <a:pt x="998321" y="135683"/>
                  <a:pt x="987661" y="128785"/>
                  <a:pt x="985131" y="131170"/>
                </a:cubicBezTo>
                <a:cubicBezTo>
                  <a:pt x="979073" y="136406"/>
                  <a:pt x="977230" y="146307"/>
                  <a:pt x="973559" y="154071"/>
                </a:cubicBezTo>
                <a:cubicBezTo>
                  <a:pt x="975182" y="155557"/>
                  <a:pt x="977105" y="157089"/>
                  <a:pt x="978726" y="158575"/>
                </a:cubicBezTo>
                <a:lnTo>
                  <a:pt x="992161" y="152296"/>
                </a:lnTo>
                <a:lnTo>
                  <a:pt x="992891" y="162143"/>
                </a:lnTo>
                <a:lnTo>
                  <a:pt x="992890" y="189844"/>
                </a:lnTo>
                <a:lnTo>
                  <a:pt x="968414" y="172470"/>
                </a:lnTo>
                <a:cubicBezTo>
                  <a:pt x="961302" y="164580"/>
                  <a:pt x="959821" y="162189"/>
                  <a:pt x="950842" y="166354"/>
                </a:cubicBezTo>
                <a:cubicBezTo>
                  <a:pt x="945505" y="168923"/>
                  <a:pt x="939406" y="170449"/>
                  <a:pt x="935461" y="171998"/>
                </a:cubicBezTo>
                <a:cubicBezTo>
                  <a:pt x="937521" y="176637"/>
                  <a:pt x="940089" y="181974"/>
                  <a:pt x="943167" y="188007"/>
                </a:cubicBezTo>
                <a:lnTo>
                  <a:pt x="992891" y="196848"/>
                </a:lnTo>
                <a:lnTo>
                  <a:pt x="992890" y="260834"/>
                </a:lnTo>
                <a:lnTo>
                  <a:pt x="991845" y="260696"/>
                </a:lnTo>
                <a:cubicBezTo>
                  <a:pt x="985268" y="262640"/>
                  <a:pt x="987099" y="272992"/>
                  <a:pt x="983438" y="279397"/>
                </a:cubicBezTo>
                <a:lnTo>
                  <a:pt x="992891" y="279645"/>
                </a:lnTo>
                <a:lnTo>
                  <a:pt x="992890" y="401022"/>
                </a:lnTo>
                <a:lnTo>
                  <a:pt x="909950" y="401022"/>
                </a:lnTo>
                <a:lnTo>
                  <a:pt x="909950" y="1"/>
                </a:lnTo>
                <a:lnTo>
                  <a:pt x="1017531" y="1"/>
                </a:lnTo>
                <a:lnTo>
                  <a:pt x="1039920" y="41637"/>
                </a:lnTo>
                <a:lnTo>
                  <a:pt x="1018018" y="47895"/>
                </a:lnTo>
                <a:lnTo>
                  <a:pt x="1047003" y="54809"/>
                </a:lnTo>
                <a:lnTo>
                  <a:pt x="1078849" y="114029"/>
                </a:lnTo>
                <a:lnTo>
                  <a:pt x="1066219" y="116999"/>
                </a:lnTo>
                <a:cubicBezTo>
                  <a:pt x="1059342" y="132980"/>
                  <a:pt x="1052022" y="150097"/>
                  <a:pt x="1045271" y="167435"/>
                </a:cubicBezTo>
                <a:cubicBezTo>
                  <a:pt x="1046582" y="168272"/>
                  <a:pt x="1047718" y="168715"/>
                  <a:pt x="1049140" y="169268"/>
                </a:cubicBezTo>
                <a:cubicBezTo>
                  <a:pt x="1057956" y="160917"/>
                  <a:pt x="1065793" y="150875"/>
                  <a:pt x="1075936" y="145006"/>
                </a:cubicBezTo>
                <a:cubicBezTo>
                  <a:pt x="1085177" y="139766"/>
                  <a:pt x="1087830" y="138835"/>
                  <a:pt x="1085702" y="129169"/>
                </a:cubicBezTo>
                <a:lnTo>
                  <a:pt x="1085271" y="125971"/>
                </a:lnTo>
                <a:lnTo>
                  <a:pt x="1141017" y="229635"/>
                </a:lnTo>
                <a:cubicBezTo>
                  <a:pt x="1139853" y="222523"/>
                  <a:pt x="1139271" y="215811"/>
                  <a:pt x="1139271" y="209497"/>
                </a:cubicBezTo>
                <a:lnTo>
                  <a:pt x="1139271" y="1"/>
                </a:lnTo>
                <a:close/>
                <a:moveTo>
                  <a:pt x="1602861" y="49108"/>
                </a:moveTo>
                <a:cubicBezTo>
                  <a:pt x="1598591" y="51853"/>
                  <a:pt x="1593711" y="55208"/>
                  <a:pt x="1588220" y="59173"/>
                </a:cubicBezTo>
                <a:cubicBezTo>
                  <a:pt x="1587611" y="76559"/>
                  <a:pt x="1587001" y="95165"/>
                  <a:pt x="1587001" y="113771"/>
                </a:cubicBezTo>
                <a:cubicBezTo>
                  <a:pt x="1588526" y="114076"/>
                  <a:pt x="1589746" y="114076"/>
                  <a:pt x="1591271" y="114076"/>
                </a:cubicBezTo>
                <a:cubicBezTo>
                  <a:pt x="1596456" y="103096"/>
                  <a:pt x="1600116" y="90895"/>
                  <a:pt x="1607436" y="81744"/>
                </a:cubicBezTo>
                <a:cubicBezTo>
                  <a:pt x="1614147" y="73509"/>
                  <a:pt x="1616282" y="71679"/>
                  <a:pt x="1610792" y="63443"/>
                </a:cubicBezTo>
                <a:cubicBezTo>
                  <a:pt x="1607437" y="58563"/>
                  <a:pt x="1604997" y="52768"/>
                  <a:pt x="1602861" y="49108"/>
                </a:cubicBezTo>
                <a:close/>
                <a:moveTo>
                  <a:pt x="1509222" y="31417"/>
                </a:moveTo>
                <a:cubicBezTo>
                  <a:pt x="1494276" y="35382"/>
                  <a:pt x="1480550" y="39347"/>
                  <a:pt x="1466824" y="43312"/>
                </a:cubicBezTo>
                <a:cubicBezTo>
                  <a:pt x="1478110" y="47888"/>
                  <a:pt x="1489091" y="51243"/>
                  <a:pt x="1500071" y="51243"/>
                </a:cubicBezTo>
                <a:cubicBezTo>
                  <a:pt x="1510747" y="51548"/>
                  <a:pt x="1514407" y="44533"/>
                  <a:pt x="1509222" y="31417"/>
                </a:cubicBezTo>
                <a:close/>
                <a:moveTo>
                  <a:pt x="1613232" y="32637"/>
                </a:moveTo>
                <a:cubicBezTo>
                  <a:pt x="1612012" y="34772"/>
                  <a:pt x="1610487" y="36602"/>
                  <a:pt x="1609573" y="38432"/>
                </a:cubicBezTo>
                <a:cubicBezTo>
                  <a:pt x="1615061" y="46668"/>
                  <a:pt x="1620857" y="55208"/>
                  <a:pt x="1626347" y="63443"/>
                </a:cubicBezTo>
                <a:cubicBezTo>
                  <a:pt x="1628789" y="62833"/>
                  <a:pt x="1631228" y="62224"/>
                  <a:pt x="1633668" y="61613"/>
                </a:cubicBezTo>
                <a:cubicBezTo>
                  <a:pt x="1635193" y="54293"/>
                  <a:pt x="1640378" y="42702"/>
                  <a:pt x="1637633" y="40568"/>
                </a:cubicBezTo>
                <a:cubicBezTo>
                  <a:pt x="1631532" y="35382"/>
                  <a:pt x="1621468" y="35077"/>
                  <a:pt x="1613232" y="32637"/>
                </a:cubicBezTo>
                <a:close/>
                <a:moveTo>
                  <a:pt x="1601946" y="9456"/>
                </a:moveTo>
                <a:cubicBezTo>
                  <a:pt x="1600116" y="17386"/>
                  <a:pt x="1598896" y="23486"/>
                  <a:pt x="1596456" y="34162"/>
                </a:cubicBezTo>
                <a:cubicBezTo>
                  <a:pt x="1608046" y="28062"/>
                  <a:pt x="1615673" y="24096"/>
                  <a:pt x="1624822" y="19521"/>
                </a:cubicBezTo>
                <a:cubicBezTo>
                  <a:pt x="1655019" y="31111"/>
                  <a:pt x="1671490" y="54598"/>
                  <a:pt x="1671794" y="87844"/>
                </a:cubicBezTo>
                <a:cubicBezTo>
                  <a:pt x="1671490" y="172335"/>
                  <a:pt x="1670880" y="256519"/>
                  <a:pt x="1669354" y="340703"/>
                </a:cubicBezTo>
                <a:cubicBezTo>
                  <a:pt x="1668745" y="361750"/>
                  <a:pt x="1657154" y="378220"/>
                  <a:pt x="1637938" y="387676"/>
                </a:cubicBezTo>
                <a:cubicBezTo>
                  <a:pt x="1633668" y="389811"/>
                  <a:pt x="1627873" y="388591"/>
                  <a:pt x="1622992" y="389201"/>
                </a:cubicBezTo>
                <a:cubicBezTo>
                  <a:pt x="1618722" y="389811"/>
                  <a:pt x="1613231" y="389201"/>
                  <a:pt x="1610487" y="391641"/>
                </a:cubicBezTo>
                <a:cubicBezTo>
                  <a:pt x="1597372" y="404146"/>
                  <a:pt x="1580901" y="402926"/>
                  <a:pt x="1565039" y="402622"/>
                </a:cubicBezTo>
                <a:cubicBezTo>
                  <a:pt x="1547654" y="402622"/>
                  <a:pt x="1530267" y="399876"/>
                  <a:pt x="1513187" y="397742"/>
                </a:cubicBezTo>
                <a:cubicBezTo>
                  <a:pt x="1509221" y="397131"/>
                  <a:pt x="1505256" y="393471"/>
                  <a:pt x="1500377" y="390725"/>
                </a:cubicBezTo>
                <a:cubicBezTo>
                  <a:pt x="1496715" y="403842"/>
                  <a:pt x="1486650" y="404146"/>
                  <a:pt x="1472009" y="400791"/>
                </a:cubicBezTo>
                <a:cubicBezTo>
                  <a:pt x="1485734" y="391336"/>
                  <a:pt x="1497631" y="382796"/>
                  <a:pt x="1496716" y="366324"/>
                </a:cubicBezTo>
                <a:cubicBezTo>
                  <a:pt x="1496411" y="363580"/>
                  <a:pt x="1497326" y="360224"/>
                  <a:pt x="1496106" y="357784"/>
                </a:cubicBezTo>
                <a:cubicBezTo>
                  <a:pt x="1487565" y="340398"/>
                  <a:pt x="1489700" y="337043"/>
                  <a:pt x="1506477" y="336433"/>
                </a:cubicBezTo>
                <a:cubicBezTo>
                  <a:pt x="1510746" y="344668"/>
                  <a:pt x="1514712" y="351989"/>
                  <a:pt x="1518372" y="359309"/>
                </a:cubicBezTo>
                <a:cubicBezTo>
                  <a:pt x="1539418" y="355954"/>
                  <a:pt x="1548568" y="334603"/>
                  <a:pt x="1537283" y="317522"/>
                </a:cubicBezTo>
                <a:cubicBezTo>
                  <a:pt x="1534842" y="313862"/>
                  <a:pt x="1532708" y="309287"/>
                  <a:pt x="1532708" y="305017"/>
                </a:cubicBezTo>
                <a:cubicBezTo>
                  <a:pt x="1532708" y="235472"/>
                  <a:pt x="1533623" y="165929"/>
                  <a:pt x="1533317" y="96386"/>
                </a:cubicBezTo>
                <a:cubicBezTo>
                  <a:pt x="1533012" y="75339"/>
                  <a:pt x="1511662" y="61309"/>
                  <a:pt x="1492445" y="68628"/>
                </a:cubicBezTo>
                <a:cubicBezTo>
                  <a:pt x="1489701" y="69544"/>
                  <a:pt x="1487261" y="76255"/>
                  <a:pt x="1487260" y="80525"/>
                </a:cubicBezTo>
                <a:cubicBezTo>
                  <a:pt x="1486650" y="115602"/>
                  <a:pt x="1486955" y="150678"/>
                  <a:pt x="1486650" y="185755"/>
                </a:cubicBezTo>
                <a:cubicBezTo>
                  <a:pt x="1486650" y="191245"/>
                  <a:pt x="1485735" y="196736"/>
                  <a:pt x="1485125" y="202226"/>
                </a:cubicBezTo>
                <a:cubicBezTo>
                  <a:pt x="1485125" y="202226"/>
                  <a:pt x="1484821" y="202226"/>
                  <a:pt x="1484821" y="202226"/>
                </a:cubicBezTo>
                <a:cubicBezTo>
                  <a:pt x="1466824" y="195821"/>
                  <a:pt x="1471705" y="211071"/>
                  <a:pt x="1466824" y="219611"/>
                </a:cubicBezTo>
                <a:cubicBezTo>
                  <a:pt x="1485430" y="223882"/>
                  <a:pt x="1483295" y="211377"/>
                  <a:pt x="1484821" y="202226"/>
                </a:cubicBezTo>
                <a:cubicBezTo>
                  <a:pt x="1485125" y="236083"/>
                  <a:pt x="1486345" y="269634"/>
                  <a:pt x="1486040" y="303491"/>
                </a:cubicBezTo>
                <a:cubicBezTo>
                  <a:pt x="1485735" y="318742"/>
                  <a:pt x="1490616" y="334907"/>
                  <a:pt x="1479330" y="348938"/>
                </a:cubicBezTo>
                <a:cubicBezTo>
                  <a:pt x="1478415" y="349853"/>
                  <a:pt x="1482076" y="354124"/>
                  <a:pt x="1481465" y="355954"/>
                </a:cubicBezTo>
                <a:cubicBezTo>
                  <a:pt x="1480245" y="360224"/>
                  <a:pt x="1478415" y="365409"/>
                  <a:pt x="1475060" y="367545"/>
                </a:cubicBezTo>
                <a:cubicBezTo>
                  <a:pt x="1464689" y="374255"/>
                  <a:pt x="1453709" y="380051"/>
                  <a:pt x="1443033" y="388286"/>
                </a:cubicBezTo>
                <a:cubicBezTo>
                  <a:pt x="1455233" y="387370"/>
                  <a:pt x="1464385" y="387981"/>
                  <a:pt x="1464690" y="403842"/>
                </a:cubicBezTo>
                <a:cubicBezTo>
                  <a:pt x="1426562" y="403537"/>
                  <a:pt x="1388130" y="403537"/>
                  <a:pt x="1347258" y="403537"/>
                </a:cubicBezTo>
                <a:cubicBezTo>
                  <a:pt x="1347563" y="300746"/>
                  <a:pt x="1347868" y="199176"/>
                  <a:pt x="1348173" y="96080"/>
                </a:cubicBezTo>
                <a:cubicBezTo>
                  <a:pt x="1353967" y="95165"/>
                  <a:pt x="1359764" y="95471"/>
                  <a:pt x="1364339" y="93335"/>
                </a:cubicBezTo>
                <a:cubicBezTo>
                  <a:pt x="1368304" y="91505"/>
                  <a:pt x="1371658" y="86929"/>
                  <a:pt x="1373794" y="82965"/>
                </a:cubicBezTo>
                <a:cubicBezTo>
                  <a:pt x="1374710" y="81440"/>
                  <a:pt x="1371659" y="78085"/>
                  <a:pt x="1370439" y="75339"/>
                </a:cubicBezTo>
                <a:cubicBezTo>
                  <a:pt x="1367083" y="78389"/>
                  <a:pt x="1363729" y="81440"/>
                  <a:pt x="1360374" y="84185"/>
                </a:cubicBezTo>
                <a:cubicBezTo>
                  <a:pt x="1358544" y="85710"/>
                  <a:pt x="1356408" y="87235"/>
                  <a:pt x="1350918" y="91505"/>
                </a:cubicBezTo>
                <a:cubicBezTo>
                  <a:pt x="1345733" y="59784"/>
                  <a:pt x="1349394" y="31112"/>
                  <a:pt x="1347867" y="0"/>
                </a:cubicBezTo>
                <a:cubicBezTo>
                  <a:pt x="1433882" y="2440"/>
                  <a:pt x="1518371" y="-3660"/>
                  <a:pt x="1601946" y="9456"/>
                </a:cubicBezTo>
                <a:close/>
                <a:moveTo>
                  <a:pt x="2453477" y="67104"/>
                </a:moveTo>
                <a:cubicBezTo>
                  <a:pt x="2446767" y="70459"/>
                  <a:pt x="2440057" y="73814"/>
                  <a:pt x="2433346" y="77170"/>
                </a:cubicBezTo>
                <a:cubicBezTo>
                  <a:pt x="2436549" y="90896"/>
                  <a:pt x="2439904" y="100580"/>
                  <a:pt x="2444060" y="106909"/>
                </a:cubicBezTo>
                <a:lnTo>
                  <a:pt x="2447826" y="109241"/>
                </a:lnTo>
                <a:lnTo>
                  <a:pt x="2447987" y="110112"/>
                </a:lnTo>
                <a:cubicBezTo>
                  <a:pt x="2451343" y="111942"/>
                  <a:pt x="2454393" y="113772"/>
                  <a:pt x="2459577" y="116518"/>
                </a:cubicBezTo>
                <a:lnTo>
                  <a:pt x="2447826" y="109241"/>
                </a:lnTo>
                <a:lnTo>
                  <a:pt x="2442802" y="82050"/>
                </a:lnTo>
                <a:cubicBezTo>
                  <a:pt x="2447072" y="78086"/>
                  <a:pt x="2451343" y="73814"/>
                  <a:pt x="2455612" y="69850"/>
                </a:cubicBezTo>
                <a:cubicBezTo>
                  <a:pt x="2455002" y="68935"/>
                  <a:pt x="2454087" y="68019"/>
                  <a:pt x="2453477" y="67104"/>
                </a:cubicBezTo>
                <a:close/>
                <a:moveTo>
                  <a:pt x="2034118" y="916"/>
                </a:moveTo>
                <a:cubicBezTo>
                  <a:pt x="2034118" y="26842"/>
                  <a:pt x="2034118" y="51854"/>
                  <a:pt x="2034118" y="79305"/>
                </a:cubicBezTo>
                <a:cubicBezTo>
                  <a:pt x="2010936" y="79610"/>
                  <a:pt x="1988365" y="79611"/>
                  <a:pt x="1965794" y="79611"/>
                </a:cubicBezTo>
                <a:cubicBezTo>
                  <a:pt x="1936207" y="79611"/>
                  <a:pt x="1939868" y="75950"/>
                  <a:pt x="1939562" y="105231"/>
                </a:cubicBezTo>
                <a:cubicBezTo>
                  <a:pt x="1939259" y="123534"/>
                  <a:pt x="1939563" y="141529"/>
                  <a:pt x="1939563" y="161355"/>
                </a:cubicBezTo>
                <a:cubicBezTo>
                  <a:pt x="1925837" y="165015"/>
                  <a:pt x="1924313" y="152509"/>
                  <a:pt x="1924007" y="144884"/>
                </a:cubicBezTo>
                <a:cubicBezTo>
                  <a:pt x="1923701" y="128108"/>
                  <a:pt x="1915467" y="121398"/>
                  <a:pt x="1898690" y="119873"/>
                </a:cubicBezTo>
                <a:cubicBezTo>
                  <a:pt x="1902655" y="128718"/>
                  <a:pt x="1881914" y="138784"/>
                  <a:pt x="1901436" y="147020"/>
                </a:cubicBezTo>
                <a:cubicBezTo>
                  <a:pt x="1898080" y="160440"/>
                  <a:pt x="1901740" y="177826"/>
                  <a:pt x="1880084" y="182707"/>
                </a:cubicBezTo>
                <a:cubicBezTo>
                  <a:pt x="1881915" y="184537"/>
                  <a:pt x="1884050" y="186062"/>
                  <a:pt x="1885880" y="187586"/>
                </a:cubicBezTo>
                <a:cubicBezTo>
                  <a:pt x="1891370" y="182706"/>
                  <a:pt x="1897165" y="178131"/>
                  <a:pt x="1902655" y="173251"/>
                </a:cubicBezTo>
                <a:cubicBezTo>
                  <a:pt x="1915772" y="180571"/>
                  <a:pt x="1942614" y="176911"/>
                  <a:pt x="1956339" y="167455"/>
                </a:cubicBezTo>
                <a:cubicBezTo>
                  <a:pt x="1962744" y="163185"/>
                  <a:pt x="1971285" y="160135"/>
                  <a:pt x="1979215" y="159524"/>
                </a:cubicBezTo>
                <a:cubicBezTo>
                  <a:pt x="1993551" y="158305"/>
                  <a:pt x="2007582" y="159220"/>
                  <a:pt x="2021918" y="159525"/>
                </a:cubicBezTo>
                <a:cubicBezTo>
                  <a:pt x="2023442" y="159525"/>
                  <a:pt x="2024663" y="160440"/>
                  <a:pt x="2027712" y="161660"/>
                </a:cubicBezTo>
                <a:cubicBezTo>
                  <a:pt x="2027713" y="184841"/>
                  <a:pt x="2027407" y="208633"/>
                  <a:pt x="2027407" y="233034"/>
                </a:cubicBezTo>
                <a:cubicBezTo>
                  <a:pt x="2005446" y="233034"/>
                  <a:pt x="1983789" y="241880"/>
                  <a:pt x="1966709" y="215343"/>
                </a:cubicBezTo>
                <a:cubicBezTo>
                  <a:pt x="1966710" y="224494"/>
                  <a:pt x="1966709" y="227849"/>
                  <a:pt x="1966709" y="231204"/>
                </a:cubicBezTo>
                <a:cubicBezTo>
                  <a:pt x="1965794" y="231509"/>
                  <a:pt x="1964880" y="232424"/>
                  <a:pt x="1963964" y="232424"/>
                </a:cubicBezTo>
                <a:cubicBezTo>
                  <a:pt x="1938343" y="236085"/>
                  <a:pt x="1938953" y="236085"/>
                  <a:pt x="1938648" y="263231"/>
                </a:cubicBezTo>
                <a:cubicBezTo>
                  <a:pt x="1938648" y="277872"/>
                  <a:pt x="1936817" y="292207"/>
                  <a:pt x="1934683" y="306543"/>
                </a:cubicBezTo>
                <a:cubicBezTo>
                  <a:pt x="1934072" y="309289"/>
                  <a:pt x="1927972" y="311119"/>
                  <a:pt x="1924922" y="313559"/>
                </a:cubicBezTo>
                <a:cubicBezTo>
                  <a:pt x="1918821" y="318744"/>
                  <a:pt x="1912721" y="323929"/>
                  <a:pt x="1907536" y="331860"/>
                </a:cubicBezTo>
                <a:cubicBezTo>
                  <a:pt x="1939868" y="317829"/>
                  <a:pt x="1972809" y="329420"/>
                  <a:pt x="2007581" y="324844"/>
                </a:cubicBezTo>
                <a:cubicBezTo>
                  <a:pt x="2009106" y="343145"/>
                  <a:pt x="2010327" y="359006"/>
                  <a:pt x="2011242" y="372426"/>
                </a:cubicBezTo>
                <a:cubicBezTo>
                  <a:pt x="2020392" y="371817"/>
                  <a:pt x="2034118" y="367852"/>
                  <a:pt x="2035948" y="370902"/>
                </a:cubicBezTo>
                <a:cubicBezTo>
                  <a:pt x="2041439" y="379747"/>
                  <a:pt x="2042049" y="391643"/>
                  <a:pt x="2045098" y="404454"/>
                </a:cubicBezTo>
                <a:cubicBezTo>
                  <a:pt x="2031982" y="404454"/>
                  <a:pt x="2023137" y="404454"/>
                  <a:pt x="2011851" y="403539"/>
                </a:cubicBezTo>
                <a:cubicBezTo>
                  <a:pt x="2015511" y="397743"/>
                  <a:pt x="2017647" y="394693"/>
                  <a:pt x="2019782" y="391338"/>
                </a:cubicBezTo>
                <a:cubicBezTo>
                  <a:pt x="2019172" y="390118"/>
                  <a:pt x="2018867" y="388593"/>
                  <a:pt x="2018257" y="387068"/>
                </a:cubicBezTo>
                <a:cubicBezTo>
                  <a:pt x="2002396" y="391643"/>
                  <a:pt x="1986535" y="396523"/>
                  <a:pt x="1969760" y="401403"/>
                </a:cubicBezTo>
                <a:cubicBezTo>
                  <a:pt x="1962439" y="383713"/>
                  <a:pt x="1955424" y="366937"/>
                  <a:pt x="1946883" y="346806"/>
                </a:cubicBezTo>
                <a:cubicBezTo>
                  <a:pt x="1935598" y="353210"/>
                  <a:pt x="1923398" y="358701"/>
                  <a:pt x="1912721" y="366631"/>
                </a:cubicBezTo>
                <a:cubicBezTo>
                  <a:pt x="1899301" y="376392"/>
                  <a:pt x="1901131" y="389203"/>
                  <a:pt x="1912722" y="403539"/>
                </a:cubicBezTo>
                <a:cubicBezTo>
                  <a:pt x="1873680" y="402928"/>
                  <a:pt x="1837382" y="402624"/>
                  <a:pt x="1799865" y="402014"/>
                </a:cubicBezTo>
                <a:cubicBezTo>
                  <a:pt x="1799865" y="352906"/>
                  <a:pt x="1800170" y="306543"/>
                  <a:pt x="1800170" y="257435"/>
                </a:cubicBezTo>
                <a:cubicBezTo>
                  <a:pt x="1815727" y="263536"/>
                  <a:pt x="1829147" y="268721"/>
                  <a:pt x="1844094" y="274517"/>
                </a:cubicBezTo>
                <a:cubicBezTo>
                  <a:pt x="1844703" y="272381"/>
                  <a:pt x="1847448" y="265671"/>
                  <a:pt x="1846533" y="265061"/>
                </a:cubicBezTo>
                <a:cubicBezTo>
                  <a:pt x="1840737" y="261401"/>
                  <a:pt x="1834027" y="258960"/>
                  <a:pt x="1825181" y="255301"/>
                </a:cubicBezTo>
                <a:cubicBezTo>
                  <a:pt x="1823352" y="244625"/>
                  <a:pt x="1813896" y="243100"/>
                  <a:pt x="1797425" y="247980"/>
                </a:cubicBezTo>
                <a:cubicBezTo>
                  <a:pt x="1800476" y="232119"/>
                  <a:pt x="1803220" y="219003"/>
                  <a:pt x="1805355" y="205887"/>
                </a:cubicBezTo>
                <a:cubicBezTo>
                  <a:pt x="1806880" y="195822"/>
                  <a:pt x="1812981" y="185452"/>
                  <a:pt x="1802916" y="175995"/>
                </a:cubicBezTo>
                <a:cubicBezTo>
                  <a:pt x="1801085" y="174471"/>
                  <a:pt x="1800171" y="170810"/>
                  <a:pt x="1800171" y="168065"/>
                </a:cubicBezTo>
                <a:cubicBezTo>
                  <a:pt x="1800171" y="123533"/>
                  <a:pt x="1800171" y="79001"/>
                  <a:pt x="1800476" y="34468"/>
                </a:cubicBezTo>
                <a:cubicBezTo>
                  <a:pt x="1800476" y="17692"/>
                  <a:pt x="1807186" y="9456"/>
                  <a:pt x="1819691" y="8541"/>
                </a:cubicBezTo>
                <a:cubicBezTo>
                  <a:pt x="1814811" y="34163"/>
                  <a:pt x="1809626" y="60394"/>
                  <a:pt x="1804440" y="86321"/>
                </a:cubicBezTo>
                <a:cubicBezTo>
                  <a:pt x="1829757" y="98521"/>
                  <a:pt x="1839822" y="91811"/>
                  <a:pt x="1842873" y="59174"/>
                </a:cubicBezTo>
                <a:cubicBezTo>
                  <a:pt x="1841043" y="53684"/>
                  <a:pt x="1839517" y="48194"/>
                  <a:pt x="1837688" y="42703"/>
                </a:cubicBezTo>
                <a:cubicBezTo>
                  <a:pt x="1835857" y="36603"/>
                  <a:pt x="1833722" y="30197"/>
                  <a:pt x="1831892" y="23793"/>
                </a:cubicBezTo>
                <a:cubicBezTo>
                  <a:pt x="1829758" y="16777"/>
                  <a:pt x="1827927" y="9456"/>
                  <a:pt x="1825791" y="2441"/>
                </a:cubicBezTo>
                <a:cubicBezTo>
                  <a:pt x="1829148" y="1222"/>
                  <a:pt x="1830367" y="306"/>
                  <a:pt x="1831892" y="306"/>
                </a:cubicBezTo>
                <a:cubicBezTo>
                  <a:pt x="1841043" y="1"/>
                  <a:pt x="1850193" y="1"/>
                  <a:pt x="1860258" y="1"/>
                </a:cubicBezTo>
                <a:cubicBezTo>
                  <a:pt x="1861479" y="14032"/>
                  <a:pt x="1871238" y="13726"/>
                  <a:pt x="1881610" y="13117"/>
                </a:cubicBezTo>
                <a:cubicBezTo>
                  <a:pt x="1887100" y="12811"/>
                  <a:pt x="1894420" y="11896"/>
                  <a:pt x="1897470" y="14642"/>
                </a:cubicBezTo>
                <a:cubicBezTo>
                  <a:pt x="1907231" y="24097"/>
                  <a:pt x="1917297" y="25317"/>
                  <a:pt x="1928582" y="18912"/>
                </a:cubicBezTo>
                <a:cubicBezTo>
                  <a:pt x="1935598" y="14642"/>
                  <a:pt x="1942308" y="9762"/>
                  <a:pt x="1949323" y="5186"/>
                </a:cubicBezTo>
                <a:cubicBezTo>
                  <a:pt x="1948408" y="3661"/>
                  <a:pt x="1947799" y="2137"/>
                  <a:pt x="1946883" y="611"/>
                </a:cubicBezTo>
                <a:cubicBezTo>
                  <a:pt x="1975249" y="916"/>
                  <a:pt x="2003617" y="916"/>
                  <a:pt x="2034118" y="916"/>
                </a:cubicBezTo>
                <a:close/>
                <a:moveTo>
                  <a:pt x="3240739" y="156703"/>
                </a:moveTo>
                <a:cubicBezTo>
                  <a:pt x="3240739" y="156703"/>
                  <a:pt x="3240434" y="157008"/>
                  <a:pt x="3240434" y="157008"/>
                </a:cubicBezTo>
                <a:lnTo>
                  <a:pt x="3240421" y="156719"/>
                </a:lnTo>
                <a:lnTo>
                  <a:pt x="3240434" y="156703"/>
                </a:lnTo>
                <a:cubicBezTo>
                  <a:pt x="3240434" y="156703"/>
                  <a:pt x="3240739" y="156703"/>
                  <a:pt x="3240739" y="156703"/>
                </a:cubicBezTo>
                <a:close/>
                <a:moveTo>
                  <a:pt x="2237221" y="7626"/>
                </a:moveTo>
                <a:cubicBezTo>
                  <a:pt x="2225020" y="13726"/>
                  <a:pt x="2213734" y="19522"/>
                  <a:pt x="2202144" y="25623"/>
                </a:cubicBezTo>
                <a:cubicBezTo>
                  <a:pt x="2200314" y="21047"/>
                  <a:pt x="2198180" y="16777"/>
                  <a:pt x="2196349" y="12201"/>
                </a:cubicBezTo>
                <a:cubicBezTo>
                  <a:pt x="2195129" y="12201"/>
                  <a:pt x="2194214" y="11896"/>
                  <a:pt x="2192994" y="11896"/>
                </a:cubicBezTo>
                <a:cubicBezTo>
                  <a:pt x="2191164" y="22877"/>
                  <a:pt x="2188419" y="33553"/>
                  <a:pt x="2187503" y="44533"/>
                </a:cubicBezTo>
                <a:cubicBezTo>
                  <a:pt x="2187504" y="46669"/>
                  <a:pt x="2196044" y="50939"/>
                  <a:pt x="2200313" y="50634"/>
                </a:cubicBezTo>
                <a:cubicBezTo>
                  <a:pt x="2208244" y="50024"/>
                  <a:pt x="2215869" y="46669"/>
                  <a:pt x="2224411" y="44228"/>
                </a:cubicBezTo>
                <a:cubicBezTo>
                  <a:pt x="2222885" y="38127"/>
                  <a:pt x="2221666" y="32942"/>
                  <a:pt x="2220445" y="26842"/>
                </a:cubicBezTo>
                <a:cubicBezTo>
                  <a:pt x="2232951" y="26538"/>
                  <a:pt x="2239356" y="21047"/>
                  <a:pt x="2237221" y="7626"/>
                </a:cubicBezTo>
                <a:close/>
                <a:moveTo>
                  <a:pt x="3260870" y="148162"/>
                </a:moveTo>
                <a:cubicBezTo>
                  <a:pt x="3262396" y="153653"/>
                  <a:pt x="3263615" y="159143"/>
                  <a:pt x="3265140" y="164633"/>
                </a:cubicBezTo>
                <a:cubicBezTo>
                  <a:pt x="3260870" y="164023"/>
                  <a:pt x="3256600" y="163108"/>
                  <a:pt x="3251110" y="162193"/>
                </a:cubicBezTo>
                <a:cubicBezTo>
                  <a:pt x="3252024" y="165243"/>
                  <a:pt x="3253245" y="168599"/>
                  <a:pt x="3254160" y="171649"/>
                </a:cubicBezTo>
                <a:cubicBezTo>
                  <a:pt x="3252940" y="172563"/>
                  <a:pt x="3251720" y="173173"/>
                  <a:pt x="3250804" y="173478"/>
                </a:cubicBezTo>
                <a:cubicBezTo>
                  <a:pt x="3247450" y="167378"/>
                  <a:pt x="3244400" y="161583"/>
                  <a:pt x="3241044" y="155483"/>
                </a:cubicBezTo>
                <a:cubicBezTo>
                  <a:pt x="3246839" y="153348"/>
                  <a:pt x="3252635" y="151213"/>
                  <a:pt x="3260870" y="148162"/>
                </a:cubicBezTo>
                <a:close/>
                <a:moveTo>
                  <a:pt x="2822213" y="73806"/>
                </a:moveTo>
                <a:cubicBezTo>
                  <a:pt x="2821298" y="86311"/>
                  <a:pt x="2820687" y="96072"/>
                  <a:pt x="2820078" y="104002"/>
                </a:cubicBezTo>
                <a:cubicBezTo>
                  <a:pt x="2805743" y="104612"/>
                  <a:pt x="2794152" y="104917"/>
                  <a:pt x="2782866" y="105223"/>
                </a:cubicBezTo>
                <a:cubicBezTo>
                  <a:pt x="2777070" y="105527"/>
                  <a:pt x="2769141" y="103697"/>
                  <a:pt x="2766089" y="106748"/>
                </a:cubicBezTo>
                <a:cubicBezTo>
                  <a:pt x="2757550" y="114983"/>
                  <a:pt x="2750534" y="125658"/>
                  <a:pt x="2742298" y="136029"/>
                </a:cubicBezTo>
                <a:cubicBezTo>
                  <a:pt x="2764259" y="159211"/>
                  <a:pt x="2788966" y="157990"/>
                  <a:pt x="2812758" y="143044"/>
                </a:cubicBezTo>
                <a:cubicBezTo>
                  <a:pt x="2815807" y="151280"/>
                  <a:pt x="2818248" y="157380"/>
                  <a:pt x="2819467" y="160735"/>
                </a:cubicBezTo>
                <a:cubicBezTo>
                  <a:pt x="2834718" y="156771"/>
                  <a:pt x="2847834" y="153416"/>
                  <a:pt x="2862475" y="149450"/>
                </a:cubicBezTo>
                <a:cubicBezTo>
                  <a:pt x="2853630" y="141215"/>
                  <a:pt x="2837463" y="138774"/>
                  <a:pt x="2837464" y="121084"/>
                </a:cubicBezTo>
                <a:cubicBezTo>
                  <a:pt x="2841430" y="124134"/>
                  <a:pt x="2844479" y="126269"/>
                  <a:pt x="2850579" y="130843"/>
                </a:cubicBezTo>
                <a:cubicBezTo>
                  <a:pt x="2847529" y="115898"/>
                  <a:pt x="2842954" y="104612"/>
                  <a:pt x="2843564" y="93632"/>
                </a:cubicBezTo>
                <a:cubicBezTo>
                  <a:pt x="2844784" y="74416"/>
                  <a:pt x="2828619" y="81736"/>
                  <a:pt x="2822213" y="73806"/>
                </a:cubicBezTo>
                <a:close/>
                <a:moveTo>
                  <a:pt x="2803607" y="34153"/>
                </a:moveTo>
                <a:cubicBezTo>
                  <a:pt x="2801777" y="35984"/>
                  <a:pt x="2799947" y="37508"/>
                  <a:pt x="2798116" y="39339"/>
                </a:cubicBezTo>
                <a:cubicBezTo>
                  <a:pt x="2803302" y="47269"/>
                  <a:pt x="2808792" y="55505"/>
                  <a:pt x="2813977" y="63436"/>
                </a:cubicBezTo>
                <a:cubicBezTo>
                  <a:pt x="2815503" y="63130"/>
                  <a:pt x="2817332" y="62825"/>
                  <a:pt x="2819163" y="62520"/>
                </a:cubicBezTo>
                <a:cubicBezTo>
                  <a:pt x="2818858" y="56420"/>
                  <a:pt x="2820383" y="49405"/>
                  <a:pt x="2817638" y="44524"/>
                </a:cubicBezTo>
                <a:cubicBezTo>
                  <a:pt x="2815198" y="39949"/>
                  <a:pt x="2808486" y="37508"/>
                  <a:pt x="2803607" y="34153"/>
                </a:cubicBezTo>
                <a:close/>
                <a:moveTo>
                  <a:pt x="2607205" y="1831"/>
                </a:moveTo>
                <a:cubicBezTo>
                  <a:pt x="2606899" y="135734"/>
                  <a:pt x="2606291" y="269026"/>
                  <a:pt x="2605986" y="404148"/>
                </a:cubicBezTo>
                <a:cubicBezTo>
                  <a:pt x="2569689" y="404148"/>
                  <a:pt x="2534001" y="408723"/>
                  <a:pt x="2499230" y="400487"/>
                </a:cubicBezTo>
                <a:cubicBezTo>
                  <a:pt x="2495875" y="401708"/>
                  <a:pt x="2491605" y="403842"/>
                  <a:pt x="2485199" y="406588"/>
                </a:cubicBezTo>
                <a:cubicBezTo>
                  <a:pt x="2485504" y="316913"/>
                  <a:pt x="2485504" y="230288"/>
                  <a:pt x="2485504" y="143969"/>
                </a:cubicBezTo>
                <a:cubicBezTo>
                  <a:pt x="2483979" y="143663"/>
                  <a:pt x="2482759" y="143359"/>
                  <a:pt x="2481234" y="143054"/>
                </a:cubicBezTo>
                <a:cubicBezTo>
                  <a:pt x="2476048" y="169895"/>
                  <a:pt x="2470863" y="196737"/>
                  <a:pt x="2465983" y="223578"/>
                </a:cubicBezTo>
                <a:cubicBezTo>
                  <a:pt x="2455613" y="280617"/>
                  <a:pt x="2445547" y="337654"/>
                  <a:pt x="2434566" y="394387"/>
                </a:cubicBezTo>
                <a:cubicBezTo>
                  <a:pt x="2433652" y="398353"/>
                  <a:pt x="2427246" y="403843"/>
                  <a:pt x="2423281" y="404148"/>
                </a:cubicBezTo>
                <a:cubicBezTo>
                  <a:pt x="2401014" y="404758"/>
                  <a:pt x="2378443" y="404758"/>
                  <a:pt x="2356178" y="403843"/>
                </a:cubicBezTo>
                <a:cubicBezTo>
                  <a:pt x="2352518" y="403843"/>
                  <a:pt x="2346417" y="398657"/>
                  <a:pt x="2345806" y="394998"/>
                </a:cubicBezTo>
                <a:cubicBezTo>
                  <a:pt x="2332081" y="325759"/>
                  <a:pt x="2318355" y="256520"/>
                  <a:pt x="2306154" y="186976"/>
                </a:cubicBezTo>
                <a:cubicBezTo>
                  <a:pt x="2304630" y="177521"/>
                  <a:pt x="2309814" y="167150"/>
                  <a:pt x="2312865" y="153424"/>
                </a:cubicBezTo>
                <a:cubicBezTo>
                  <a:pt x="2300664" y="142748"/>
                  <a:pt x="2274738" y="134819"/>
                  <a:pt x="2283583" y="104927"/>
                </a:cubicBezTo>
                <a:cubicBezTo>
                  <a:pt x="2274738" y="98826"/>
                  <a:pt x="2266502" y="91811"/>
                  <a:pt x="2257046" y="86930"/>
                </a:cubicBezTo>
                <a:cubicBezTo>
                  <a:pt x="2252777" y="85101"/>
                  <a:pt x="2242712" y="86320"/>
                  <a:pt x="2241796" y="88456"/>
                </a:cubicBezTo>
                <a:cubicBezTo>
                  <a:pt x="2239661" y="94251"/>
                  <a:pt x="2239661" y="101876"/>
                  <a:pt x="2241491" y="107977"/>
                </a:cubicBezTo>
                <a:cubicBezTo>
                  <a:pt x="2243016" y="113467"/>
                  <a:pt x="2247591" y="117737"/>
                  <a:pt x="2250642" y="122007"/>
                </a:cubicBezTo>
                <a:cubicBezTo>
                  <a:pt x="2252776" y="120788"/>
                  <a:pt x="2255827" y="118958"/>
                  <a:pt x="2258877" y="117127"/>
                </a:cubicBezTo>
                <a:cubicBezTo>
                  <a:pt x="2260097" y="121092"/>
                  <a:pt x="2263453" y="127193"/>
                  <a:pt x="2261927" y="129023"/>
                </a:cubicBezTo>
                <a:cubicBezTo>
                  <a:pt x="2253082" y="138783"/>
                  <a:pt x="2254912" y="142444"/>
                  <a:pt x="2267113" y="147323"/>
                </a:cubicBezTo>
                <a:cubicBezTo>
                  <a:pt x="2275958" y="150679"/>
                  <a:pt x="2282669" y="160135"/>
                  <a:pt x="2293345" y="169895"/>
                </a:cubicBezTo>
                <a:cubicBezTo>
                  <a:pt x="2293039" y="243404"/>
                  <a:pt x="2292429" y="321793"/>
                  <a:pt x="2292124" y="400183"/>
                </a:cubicBezTo>
                <a:cubicBezTo>
                  <a:pt x="2270467" y="407808"/>
                  <a:pt x="2193604" y="404453"/>
                  <a:pt x="2189944" y="394998"/>
                </a:cubicBezTo>
                <a:cubicBezTo>
                  <a:pt x="2184758" y="397742"/>
                  <a:pt x="2179573" y="400488"/>
                  <a:pt x="2174387" y="403233"/>
                </a:cubicBezTo>
                <a:cubicBezTo>
                  <a:pt x="2173167" y="402318"/>
                  <a:pt x="2171948" y="401708"/>
                  <a:pt x="2170727" y="401098"/>
                </a:cubicBezTo>
                <a:cubicBezTo>
                  <a:pt x="2173472" y="393472"/>
                  <a:pt x="2176218" y="385847"/>
                  <a:pt x="2179267" y="378222"/>
                </a:cubicBezTo>
                <a:cubicBezTo>
                  <a:pt x="2178353" y="378222"/>
                  <a:pt x="2175913" y="378526"/>
                  <a:pt x="2171948" y="379137"/>
                </a:cubicBezTo>
                <a:cubicBezTo>
                  <a:pt x="2171948" y="253470"/>
                  <a:pt x="2172252" y="127803"/>
                  <a:pt x="2172558" y="916"/>
                </a:cubicBezTo>
                <a:cubicBezTo>
                  <a:pt x="2177743" y="610"/>
                  <a:pt x="2182319" y="1"/>
                  <a:pt x="2186589" y="1"/>
                </a:cubicBezTo>
                <a:cubicBezTo>
                  <a:pt x="2237525" y="1"/>
                  <a:pt x="2288463" y="611"/>
                  <a:pt x="2339096" y="1"/>
                </a:cubicBezTo>
                <a:cubicBezTo>
                  <a:pt x="2351297" y="1"/>
                  <a:pt x="2355262" y="4271"/>
                  <a:pt x="2357397" y="15862"/>
                </a:cubicBezTo>
                <a:cubicBezTo>
                  <a:pt x="2365937" y="64359"/>
                  <a:pt x="2375393" y="112552"/>
                  <a:pt x="2384544" y="161050"/>
                </a:cubicBezTo>
                <a:cubicBezTo>
                  <a:pt x="2386068" y="168370"/>
                  <a:pt x="2387594" y="175691"/>
                  <a:pt x="2392779" y="183010"/>
                </a:cubicBezTo>
                <a:cubicBezTo>
                  <a:pt x="2394609" y="174775"/>
                  <a:pt x="2396134" y="166845"/>
                  <a:pt x="2397965" y="158914"/>
                </a:cubicBezTo>
                <a:cubicBezTo>
                  <a:pt x="2404065" y="129938"/>
                  <a:pt x="2410775" y="101266"/>
                  <a:pt x="2415960" y="71985"/>
                </a:cubicBezTo>
                <a:cubicBezTo>
                  <a:pt x="2419620" y="52158"/>
                  <a:pt x="2420230" y="31723"/>
                  <a:pt x="2423585" y="11896"/>
                </a:cubicBezTo>
                <a:cubicBezTo>
                  <a:pt x="2424196" y="7931"/>
                  <a:pt x="2430296" y="1221"/>
                  <a:pt x="2433955" y="1221"/>
                </a:cubicBezTo>
                <a:cubicBezTo>
                  <a:pt x="2490994" y="611"/>
                  <a:pt x="2547727" y="916"/>
                  <a:pt x="2607205" y="1831"/>
                </a:cubicBezTo>
                <a:close/>
                <a:moveTo>
                  <a:pt x="2872846" y="1822"/>
                </a:moveTo>
                <a:cubicBezTo>
                  <a:pt x="2872541" y="136944"/>
                  <a:pt x="2872237" y="270237"/>
                  <a:pt x="2871931" y="405969"/>
                </a:cubicBezTo>
                <a:cubicBezTo>
                  <a:pt x="2832278" y="404750"/>
                  <a:pt x="2794456" y="403529"/>
                  <a:pt x="2755719" y="402310"/>
                </a:cubicBezTo>
                <a:cubicBezTo>
                  <a:pt x="2754804" y="393464"/>
                  <a:pt x="2753889" y="387364"/>
                  <a:pt x="2753279" y="381568"/>
                </a:cubicBezTo>
                <a:cubicBezTo>
                  <a:pt x="2741079" y="379128"/>
                  <a:pt x="2732539" y="374248"/>
                  <a:pt x="2732843" y="358691"/>
                </a:cubicBezTo>
                <a:cubicBezTo>
                  <a:pt x="2733758" y="262916"/>
                  <a:pt x="2733758" y="166836"/>
                  <a:pt x="2734063" y="71061"/>
                </a:cubicBezTo>
                <a:cubicBezTo>
                  <a:pt x="2734063" y="51235"/>
                  <a:pt x="2734368" y="31713"/>
                  <a:pt x="2734064" y="11888"/>
                </a:cubicBezTo>
                <a:cubicBezTo>
                  <a:pt x="2733758" y="4261"/>
                  <a:pt x="2736198" y="906"/>
                  <a:pt x="2744434" y="1212"/>
                </a:cubicBezTo>
                <a:cubicBezTo>
                  <a:pt x="2763040" y="1822"/>
                  <a:pt x="2783170" y="-2754"/>
                  <a:pt x="2800252" y="2736"/>
                </a:cubicBezTo>
                <a:cubicBezTo>
                  <a:pt x="2815808" y="7617"/>
                  <a:pt x="2828313" y="1517"/>
                  <a:pt x="2842039" y="1517"/>
                </a:cubicBezTo>
                <a:cubicBezTo>
                  <a:pt x="2851494" y="1517"/>
                  <a:pt x="2861255" y="1517"/>
                  <a:pt x="2872846" y="1822"/>
                </a:cubicBezTo>
                <a:close/>
                <a:moveTo>
                  <a:pt x="3177792" y="230"/>
                </a:moveTo>
                <a:cubicBezTo>
                  <a:pt x="3213517" y="1756"/>
                  <a:pt x="3248823" y="10906"/>
                  <a:pt x="3283442" y="28902"/>
                </a:cubicBezTo>
                <a:cubicBezTo>
                  <a:pt x="3306318" y="40797"/>
                  <a:pt x="3321874" y="59708"/>
                  <a:pt x="3324924" y="85939"/>
                </a:cubicBezTo>
                <a:cubicBezTo>
                  <a:pt x="3328584" y="117967"/>
                  <a:pt x="3330110" y="150298"/>
                  <a:pt x="3332855" y="184459"/>
                </a:cubicBezTo>
                <a:cubicBezTo>
                  <a:pt x="3315469" y="184459"/>
                  <a:pt x="3302048" y="184765"/>
                  <a:pt x="3287711" y="184765"/>
                </a:cubicBezTo>
                <a:cubicBezTo>
                  <a:pt x="3287408" y="180800"/>
                  <a:pt x="3286492" y="177445"/>
                  <a:pt x="3287102" y="174089"/>
                </a:cubicBezTo>
                <a:cubicBezTo>
                  <a:pt x="3289542" y="159144"/>
                  <a:pt x="3288322" y="145418"/>
                  <a:pt x="3277951" y="133217"/>
                </a:cubicBezTo>
                <a:cubicBezTo>
                  <a:pt x="3275817" y="130777"/>
                  <a:pt x="3275511" y="126812"/>
                  <a:pt x="3273681" y="123762"/>
                </a:cubicBezTo>
                <a:cubicBezTo>
                  <a:pt x="3270632" y="118271"/>
                  <a:pt x="3266971" y="113086"/>
                  <a:pt x="3263615" y="107901"/>
                </a:cubicBezTo>
                <a:cubicBezTo>
                  <a:pt x="3260565" y="102715"/>
                  <a:pt x="3257210" y="97836"/>
                  <a:pt x="3253855" y="92650"/>
                </a:cubicBezTo>
                <a:cubicBezTo>
                  <a:pt x="3254770" y="91430"/>
                  <a:pt x="3255686" y="90209"/>
                  <a:pt x="3256600" y="88990"/>
                </a:cubicBezTo>
                <a:cubicBezTo>
                  <a:pt x="3244400" y="87161"/>
                  <a:pt x="3232199" y="85329"/>
                  <a:pt x="3220304" y="83499"/>
                </a:cubicBezTo>
                <a:cubicBezTo>
                  <a:pt x="3220608" y="80754"/>
                  <a:pt x="3221218" y="74044"/>
                  <a:pt x="3222133" y="66114"/>
                </a:cubicBezTo>
                <a:cubicBezTo>
                  <a:pt x="3197732" y="73129"/>
                  <a:pt x="3195597" y="91430"/>
                  <a:pt x="3210848" y="132302"/>
                </a:cubicBezTo>
                <a:cubicBezTo>
                  <a:pt x="3213288" y="131693"/>
                  <a:pt x="3215423" y="130777"/>
                  <a:pt x="3217863" y="130472"/>
                </a:cubicBezTo>
                <a:cubicBezTo>
                  <a:pt x="3224574" y="129862"/>
                  <a:pt x="3234029" y="126812"/>
                  <a:pt x="3237079" y="129862"/>
                </a:cubicBezTo>
                <a:cubicBezTo>
                  <a:pt x="3241044" y="133827"/>
                  <a:pt x="3239517" y="142672"/>
                  <a:pt x="3240129" y="149689"/>
                </a:cubicBezTo>
                <a:lnTo>
                  <a:pt x="3240421" y="156719"/>
                </a:lnTo>
                <a:lnTo>
                  <a:pt x="3231589" y="168294"/>
                </a:lnTo>
                <a:cubicBezTo>
                  <a:pt x="3227318" y="180495"/>
                  <a:pt x="3219999" y="186291"/>
                  <a:pt x="3206883" y="183850"/>
                </a:cubicBezTo>
                <a:cubicBezTo>
                  <a:pt x="3202917" y="182935"/>
                  <a:pt x="3198952" y="183545"/>
                  <a:pt x="3192851" y="183240"/>
                </a:cubicBezTo>
                <a:cubicBezTo>
                  <a:pt x="3192852" y="164939"/>
                  <a:pt x="3192242" y="146942"/>
                  <a:pt x="3192547" y="128947"/>
                </a:cubicBezTo>
                <a:cubicBezTo>
                  <a:pt x="3192852" y="106986"/>
                  <a:pt x="3194072" y="84720"/>
                  <a:pt x="3184616" y="63978"/>
                </a:cubicBezTo>
                <a:cubicBezTo>
                  <a:pt x="3182481" y="59098"/>
                  <a:pt x="3177296" y="56048"/>
                  <a:pt x="3171500" y="50253"/>
                </a:cubicBezTo>
                <a:cubicBezTo>
                  <a:pt x="3171805" y="48422"/>
                  <a:pt x="3172415" y="43848"/>
                  <a:pt x="3173330" y="36832"/>
                </a:cubicBezTo>
                <a:cubicBezTo>
                  <a:pt x="3160214" y="36527"/>
                  <a:pt x="3147404" y="33782"/>
                  <a:pt x="3136424" y="36832"/>
                </a:cubicBezTo>
                <a:cubicBezTo>
                  <a:pt x="3124224" y="40187"/>
                  <a:pt x="3130628" y="48422"/>
                  <a:pt x="3136119" y="54828"/>
                </a:cubicBezTo>
                <a:cubicBezTo>
                  <a:pt x="3142219" y="50558"/>
                  <a:pt x="3147710" y="46897"/>
                  <a:pt x="3155640" y="41407"/>
                </a:cubicBezTo>
                <a:cubicBezTo>
                  <a:pt x="3154113" y="50863"/>
                  <a:pt x="3155945" y="58793"/>
                  <a:pt x="3144355" y="56964"/>
                </a:cubicBezTo>
                <a:cubicBezTo>
                  <a:pt x="3142829" y="56658"/>
                  <a:pt x="3138558" y="61843"/>
                  <a:pt x="3138864" y="62453"/>
                </a:cubicBezTo>
                <a:cubicBezTo>
                  <a:pt x="3147405" y="77095"/>
                  <a:pt x="3136424" y="84720"/>
                  <a:pt x="3128188" y="94785"/>
                </a:cubicBezTo>
                <a:cubicBezTo>
                  <a:pt x="3131238" y="93870"/>
                  <a:pt x="3134288" y="92650"/>
                  <a:pt x="3137948" y="91735"/>
                </a:cubicBezTo>
                <a:cubicBezTo>
                  <a:pt x="3140694" y="103325"/>
                  <a:pt x="3130627" y="107596"/>
                  <a:pt x="3123918" y="108206"/>
                </a:cubicBezTo>
                <a:cubicBezTo>
                  <a:pt x="3117208" y="108510"/>
                  <a:pt x="3109887" y="102410"/>
                  <a:pt x="3102262" y="99055"/>
                </a:cubicBezTo>
                <a:cubicBezTo>
                  <a:pt x="3101652" y="116442"/>
                  <a:pt x="3106226" y="119492"/>
                  <a:pt x="3137949" y="122846"/>
                </a:cubicBezTo>
                <a:cubicBezTo>
                  <a:pt x="3137949" y="154873"/>
                  <a:pt x="3137949" y="187205"/>
                  <a:pt x="3137949" y="219536"/>
                </a:cubicBezTo>
                <a:cubicBezTo>
                  <a:pt x="3138254" y="255834"/>
                  <a:pt x="3137948" y="292436"/>
                  <a:pt x="3139168" y="329038"/>
                </a:cubicBezTo>
                <a:cubicBezTo>
                  <a:pt x="3140083" y="348254"/>
                  <a:pt x="3148624" y="354355"/>
                  <a:pt x="3166620" y="353745"/>
                </a:cubicBezTo>
                <a:cubicBezTo>
                  <a:pt x="3180651" y="353135"/>
                  <a:pt x="3188887" y="346729"/>
                  <a:pt x="3189802" y="332698"/>
                </a:cubicBezTo>
                <a:cubicBezTo>
                  <a:pt x="3190716" y="312568"/>
                  <a:pt x="3191327" y="292131"/>
                  <a:pt x="3191936" y="272000"/>
                </a:cubicBezTo>
                <a:cubicBezTo>
                  <a:pt x="3192242" y="266204"/>
                  <a:pt x="3192242" y="260104"/>
                  <a:pt x="3191327" y="253394"/>
                </a:cubicBezTo>
                <a:cubicBezTo>
                  <a:pt x="3237079" y="253394"/>
                  <a:pt x="3282222" y="253394"/>
                  <a:pt x="3330414" y="253394"/>
                </a:cubicBezTo>
                <a:cubicBezTo>
                  <a:pt x="3329499" y="273830"/>
                  <a:pt x="3328279" y="293047"/>
                  <a:pt x="3327974" y="312567"/>
                </a:cubicBezTo>
                <a:cubicBezTo>
                  <a:pt x="3327059" y="359234"/>
                  <a:pt x="3302048" y="388822"/>
                  <a:pt x="3260565" y="404377"/>
                </a:cubicBezTo>
                <a:cubicBezTo>
                  <a:pt x="3196206" y="428473"/>
                  <a:pt x="3130628" y="427863"/>
                  <a:pt x="3065660" y="404987"/>
                </a:cubicBezTo>
                <a:cubicBezTo>
                  <a:pt x="3028143" y="391871"/>
                  <a:pt x="3004961" y="365335"/>
                  <a:pt x="3002522" y="325377"/>
                </a:cubicBezTo>
                <a:cubicBezTo>
                  <a:pt x="2999471" y="276270"/>
                  <a:pt x="2999471" y="226857"/>
                  <a:pt x="2998556" y="177749"/>
                </a:cubicBezTo>
                <a:cubicBezTo>
                  <a:pt x="2998251" y="157924"/>
                  <a:pt x="2998861" y="138098"/>
                  <a:pt x="2999166" y="118271"/>
                </a:cubicBezTo>
                <a:cubicBezTo>
                  <a:pt x="2999776" y="68859"/>
                  <a:pt x="3022347" y="33476"/>
                  <a:pt x="3069625" y="17311"/>
                </a:cubicBezTo>
                <a:cubicBezTo>
                  <a:pt x="3105922" y="4806"/>
                  <a:pt x="3142066" y="-1295"/>
                  <a:pt x="3177792" y="23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824D07-1D7F-43A0-A9B8-18F3529EB4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392433 w 12192000"/>
              <a:gd name="connsiteY0" fmla="*/ 6323276 h 6858000"/>
              <a:gd name="connsiteX1" fmla="*/ 9416431 w 12192000"/>
              <a:gd name="connsiteY1" fmla="*/ 6339923 h 6858000"/>
              <a:gd name="connsiteX2" fmla="*/ 9430367 w 12192000"/>
              <a:gd name="connsiteY2" fmla="*/ 6451826 h 6858000"/>
              <a:gd name="connsiteX3" fmla="*/ 9330256 w 12192000"/>
              <a:gd name="connsiteY3" fmla="*/ 6498913 h 6858000"/>
              <a:gd name="connsiteX4" fmla="*/ 9317015 w 12192000"/>
              <a:gd name="connsiteY4" fmla="*/ 6493620 h 6858000"/>
              <a:gd name="connsiteX5" fmla="*/ 9408670 w 12192000"/>
              <a:gd name="connsiteY5" fmla="*/ 6074766 h 6858000"/>
              <a:gd name="connsiteX6" fmla="*/ 9465918 w 12192000"/>
              <a:gd name="connsiteY6" fmla="*/ 6078055 h 6858000"/>
              <a:gd name="connsiteX7" fmla="*/ 9502082 w 12192000"/>
              <a:gd name="connsiteY7" fmla="*/ 6075615 h 6858000"/>
              <a:gd name="connsiteX8" fmla="*/ 9392433 w 12192000"/>
              <a:gd name="connsiteY8" fmla="*/ 6323276 h 6858000"/>
              <a:gd name="connsiteX9" fmla="*/ 9379936 w 12192000"/>
              <a:gd name="connsiteY9" fmla="*/ 6314606 h 6858000"/>
              <a:gd name="connsiteX10" fmla="*/ 9408670 w 12192000"/>
              <a:gd name="connsiteY10" fmla="*/ 6074766 h 6858000"/>
              <a:gd name="connsiteX11" fmla="*/ 9402806 w 12192000"/>
              <a:gd name="connsiteY11" fmla="*/ 5850170 h 6858000"/>
              <a:gd name="connsiteX12" fmla="*/ 9470243 w 12192000"/>
              <a:gd name="connsiteY12" fmla="*/ 5917607 h 6858000"/>
              <a:gd name="connsiteX13" fmla="*/ 9402219 w 12192000"/>
              <a:gd name="connsiteY13" fmla="*/ 5983871 h 6858000"/>
              <a:gd name="connsiteX14" fmla="*/ 9336542 w 12192000"/>
              <a:gd name="connsiteY14" fmla="*/ 5917021 h 6858000"/>
              <a:gd name="connsiteX15" fmla="*/ 9402806 w 12192000"/>
              <a:gd name="connsiteY15" fmla="*/ 5850170 h 6858000"/>
              <a:gd name="connsiteX16" fmla="*/ 9561136 w 12192000"/>
              <a:gd name="connsiteY16" fmla="*/ 5711778 h 6858000"/>
              <a:gd name="connsiteX17" fmla="*/ 9591043 w 12192000"/>
              <a:gd name="connsiteY17" fmla="*/ 5740512 h 6858000"/>
              <a:gd name="connsiteX18" fmla="*/ 9562895 w 12192000"/>
              <a:gd name="connsiteY18" fmla="*/ 5770419 h 6858000"/>
              <a:gd name="connsiteX19" fmla="*/ 9532988 w 12192000"/>
              <a:gd name="connsiteY19" fmla="*/ 5739339 h 6858000"/>
              <a:gd name="connsiteX20" fmla="*/ 9561136 w 12192000"/>
              <a:gd name="connsiteY20" fmla="*/ 5711778 h 6858000"/>
              <a:gd name="connsiteX21" fmla="*/ 9215741 w 12192000"/>
              <a:gd name="connsiteY21" fmla="*/ 5662520 h 6858000"/>
              <a:gd name="connsiteX22" fmla="*/ 9259722 w 12192000"/>
              <a:gd name="connsiteY22" fmla="*/ 5708260 h 6858000"/>
              <a:gd name="connsiteX23" fmla="*/ 9216914 w 12192000"/>
              <a:gd name="connsiteY23" fmla="*/ 5754000 h 6858000"/>
              <a:gd name="connsiteX24" fmla="*/ 9171760 w 12192000"/>
              <a:gd name="connsiteY24" fmla="*/ 5710019 h 6858000"/>
              <a:gd name="connsiteX25" fmla="*/ 9215741 w 12192000"/>
              <a:gd name="connsiteY25" fmla="*/ 5662520 h 6858000"/>
              <a:gd name="connsiteX26" fmla="*/ 9774003 w 12192000"/>
              <a:gd name="connsiteY26" fmla="*/ 5588632 h 6858000"/>
              <a:gd name="connsiteX27" fmla="*/ 9738818 w 12192000"/>
              <a:gd name="connsiteY27" fmla="*/ 5623817 h 6858000"/>
              <a:gd name="connsiteX28" fmla="*/ 9772243 w 12192000"/>
              <a:gd name="connsiteY28" fmla="*/ 5655483 h 6858000"/>
              <a:gd name="connsiteX29" fmla="*/ 9805669 w 12192000"/>
              <a:gd name="connsiteY29" fmla="*/ 5622644 h 6858000"/>
              <a:gd name="connsiteX30" fmla="*/ 9774003 w 12192000"/>
              <a:gd name="connsiteY30" fmla="*/ 5588632 h 6858000"/>
              <a:gd name="connsiteX31" fmla="*/ 9245062 w 12192000"/>
              <a:gd name="connsiteY31" fmla="*/ 5447895 h 6858000"/>
              <a:gd name="connsiteX32" fmla="*/ 9281419 w 12192000"/>
              <a:gd name="connsiteY32" fmla="*/ 5483666 h 6858000"/>
              <a:gd name="connsiteX33" fmla="*/ 9243889 w 12192000"/>
              <a:gd name="connsiteY33" fmla="*/ 5522955 h 6858000"/>
              <a:gd name="connsiteX34" fmla="*/ 9208118 w 12192000"/>
              <a:gd name="connsiteY34" fmla="*/ 5484252 h 6858000"/>
              <a:gd name="connsiteX35" fmla="*/ 9245062 w 12192000"/>
              <a:gd name="connsiteY35" fmla="*/ 5447895 h 6858000"/>
              <a:gd name="connsiteX36" fmla="*/ 9459687 w 12192000"/>
              <a:gd name="connsiteY36" fmla="*/ 5392186 h 6858000"/>
              <a:gd name="connsiteX37" fmla="*/ 9535921 w 12192000"/>
              <a:gd name="connsiteY37" fmla="*/ 5471938 h 6858000"/>
              <a:gd name="connsiteX38" fmla="*/ 9456169 w 12192000"/>
              <a:gd name="connsiteY38" fmla="*/ 5548757 h 6858000"/>
              <a:gd name="connsiteX39" fmla="*/ 9383454 w 12192000"/>
              <a:gd name="connsiteY39" fmla="*/ 5468419 h 6858000"/>
              <a:gd name="connsiteX40" fmla="*/ 9459687 w 12192000"/>
              <a:gd name="connsiteY40" fmla="*/ 5392186 h 6858000"/>
              <a:gd name="connsiteX41" fmla="*/ 10051960 w 12192000"/>
              <a:gd name="connsiteY41" fmla="*/ 5366971 h 6858000"/>
              <a:gd name="connsiteX42" fmla="*/ 10149890 w 12192000"/>
              <a:gd name="connsiteY42" fmla="*/ 5434994 h 6858000"/>
              <a:gd name="connsiteX43" fmla="*/ 10103564 w 12192000"/>
              <a:gd name="connsiteY43" fmla="*/ 5547585 h 6858000"/>
              <a:gd name="connsiteX44" fmla="*/ 9983937 w 12192000"/>
              <a:gd name="connsiteY44" fmla="*/ 5524715 h 6858000"/>
              <a:gd name="connsiteX45" fmla="*/ 9965172 w 12192000"/>
              <a:gd name="connsiteY45" fmla="*/ 5507123 h 6858000"/>
              <a:gd name="connsiteX46" fmla="*/ 9858446 w 12192000"/>
              <a:gd name="connsiteY46" fmla="*/ 5540548 h 6858000"/>
              <a:gd name="connsiteX47" fmla="*/ 9859032 w 12192000"/>
              <a:gd name="connsiteY47" fmla="*/ 5562831 h 6858000"/>
              <a:gd name="connsiteX48" fmla="*/ 9869587 w 12192000"/>
              <a:gd name="connsiteY48" fmla="*/ 5727612 h 6858000"/>
              <a:gd name="connsiteX49" fmla="*/ 9875451 w 12192000"/>
              <a:gd name="connsiteY49" fmla="*/ 5754000 h 6858000"/>
              <a:gd name="connsiteX50" fmla="*/ 10068380 w 12192000"/>
              <a:gd name="connsiteY50" fmla="*/ 5883010 h 6858000"/>
              <a:gd name="connsiteX51" fmla="*/ 10105323 w 12192000"/>
              <a:gd name="connsiteY51" fmla="*/ 5905880 h 6858000"/>
              <a:gd name="connsiteX52" fmla="*/ 10211464 w 12192000"/>
              <a:gd name="connsiteY52" fmla="*/ 5891806 h 6858000"/>
              <a:gd name="connsiteX53" fmla="*/ 10265413 w 12192000"/>
              <a:gd name="connsiteY53" fmla="*/ 5975076 h 6858000"/>
              <a:gd name="connsiteX54" fmla="*/ 10168069 w 12192000"/>
              <a:gd name="connsiteY54" fmla="*/ 6073593 h 6858000"/>
              <a:gd name="connsiteX55" fmla="*/ 10074244 w 12192000"/>
              <a:gd name="connsiteY55" fmla="*/ 5969212 h 6858000"/>
              <a:gd name="connsiteX56" fmla="*/ 10077176 w 12192000"/>
              <a:gd name="connsiteY56" fmla="*/ 5932268 h 6858000"/>
              <a:gd name="connsiteX57" fmla="*/ 9884834 w 12192000"/>
              <a:gd name="connsiteY57" fmla="*/ 5800913 h 6858000"/>
              <a:gd name="connsiteX58" fmla="*/ 9854340 w 12192000"/>
              <a:gd name="connsiteY58" fmla="*/ 5790357 h 6858000"/>
              <a:gd name="connsiteX59" fmla="*/ 9671967 w 12192000"/>
              <a:gd name="connsiteY59" fmla="*/ 6021402 h 6858000"/>
              <a:gd name="connsiteX60" fmla="*/ 9770484 w 12192000"/>
              <a:gd name="connsiteY60" fmla="*/ 6144548 h 6858000"/>
              <a:gd name="connsiteX61" fmla="*/ 9793940 w 12192000"/>
              <a:gd name="connsiteY61" fmla="*/ 6174455 h 6858000"/>
              <a:gd name="connsiteX62" fmla="*/ 9827952 w 12192000"/>
              <a:gd name="connsiteY62" fmla="*/ 6168004 h 6858000"/>
              <a:gd name="connsiteX63" fmla="*/ 9931746 w 12192000"/>
              <a:gd name="connsiteY63" fmla="*/ 6226645 h 6858000"/>
              <a:gd name="connsiteX64" fmla="*/ 9898321 w 12192000"/>
              <a:gd name="connsiteY64" fmla="*/ 6340995 h 6858000"/>
              <a:gd name="connsiteX65" fmla="*/ 9779280 w 12192000"/>
              <a:gd name="connsiteY65" fmla="*/ 6335131 h 6858000"/>
              <a:gd name="connsiteX66" fmla="*/ 9758169 w 12192000"/>
              <a:gd name="connsiteY66" fmla="*/ 6217849 h 6858000"/>
              <a:gd name="connsiteX67" fmla="*/ 9767552 w 12192000"/>
              <a:gd name="connsiteY67" fmla="*/ 6203189 h 6858000"/>
              <a:gd name="connsiteX68" fmla="*/ 9631505 w 12192000"/>
              <a:gd name="connsiteY68" fmla="*/ 6042513 h 6858000"/>
              <a:gd name="connsiteX69" fmla="*/ 9522287 w 12192000"/>
              <a:gd name="connsiteY69" fmla="*/ 6074252 h 6858000"/>
              <a:gd name="connsiteX70" fmla="*/ 9502082 w 12192000"/>
              <a:gd name="connsiteY70" fmla="*/ 6075615 h 6858000"/>
              <a:gd name="connsiteX71" fmla="*/ 9789793 w 12192000"/>
              <a:gd name="connsiteY71" fmla="*/ 5425774 h 6858000"/>
              <a:gd name="connsiteX72" fmla="*/ 9836162 w 12192000"/>
              <a:gd name="connsiteY72" fmla="*/ 5503604 h 6858000"/>
              <a:gd name="connsiteX73" fmla="*/ 9905358 w 12192000"/>
              <a:gd name="connsiteY73" fmla="*/ 5488944 h 6858000"/>
              <a:gd name="connsiteX74" fmla="*/ 9946993 w 12192000"/>
              <a:gd name="connsiteY74" fmla="*/ 5477802 h 6858000"/>
              <a:gd name="connsiteX75" fmla="*/ 9963412 w 12192000"/>
              <a:gd name="connsiteY75" fmla="*/ 5449655 h 6858000"/>
              <a:gd name="connsiteX76" fmla="*/ 10051960 w 12192000"/>
              <a:gd name="connsiteY76" fmla="*/ 5366971 h 6858000"/>
              <a:gd name="connsiteX77" fmla="*/ 10479589 w 12192000"/>
              <a:gd name="connsiteY77" fmla="*/ 4475676 h 6858000"/>
              <a:gd name="connsiteX78" fmla="*/ 10422043 w 12192000"/>
              <a:gd name="connsiteY78" fmla="*/ 4533730 h 6858000"/>
              <a:gd name="connsiteX79" fmla="*/ 10479079 w 12192000"/>
              <a:gd name="connsiteY79" fmla="*/ 4591785 h 6858000"/>
              <a:gd name="connsiteX80" fmla="*/ 10538153 w 12192000"/>
              <a:gd name="connsiteY80" fmla="*/ 4534239 h 6858000"/>
              <a:gd name="connsiteX81" fmla="*/ 10479589 w 12192000"/>
              <a:gd name="connsiteY81" fmla="*/ 4475676 h 6858000"/>
              <a:gd name="connsiteX82" fmla="*/ 10617086 w 12192000"/>
              <a:gd name="connsiteY82" fmla="*/ 4355492 h 6858000"/>
              <a:gd name="connsiteX83" fmla="*/ 10592642 w 12192000"/>
              <a:gd name="connsiteY83" fmla="*/ 4379427 h 6858000"/>
              <a:gd name="connsiteX84" fmla="*/ 10618614 w 12192000"/>
              <a:gd name="connsiteY84" fmla="*/ 4406418 h 6858000"/>
              <a:gd name="connsiteX85" fmla="*/ 10643059 w 12192000"/>
              <a:gd name="connsiteY85" fmla="*/ 4380445 h 6858000"/>
              <a:gd name="connsiteX86" fmla="*/ 10617086 w 12192000"/>
              <a:gd name="connsiteY86" fmla="*/ 4355492 h 6858000"/>
              <a:gd name="connsiteX87" fmla="*/ 10317137 w 12192000"/>
              <a:gd name="connsiteY87" fmla="*/ 4312715 h 6858000"/>
              <a:gd name="connsiteX88" fmla="*/ 10278943 w 12192000"/>
              <a:gd name="connsiteY88" fmla="*/ 4353965 h 6858000"/>
              <a:gd name="connsiteX89" fmla="*/ 10318156 w 12192000"/>
              <a:gd name="connsiteY89" fmla="*/ 4392159 h 6858000"/>
              <a:gd name="connsiteX90" fmla="*/ 10355331 w 12192000"/>
              <a:gd name="connsiteY90" fmla="*/ 4352437 h 6858000"/>
              <a:gd name="connsiteX91" fmla="*/ 10317137 w 12192000"/>
              <a:gd name="connsiteY91" fmla="*/ 4312715 h 6858000"/>
              <a:gd name="connsiteX92" fmla="*/ 10801945 w 12192000"/>
              <a:gd name="connsiteY92" fmla="*/ 4248550 h 6858000"/>
              <a:gd name="connsiteX93" fmla="*/ 10771390 w 12192000"/>
              <a:gd name="connsiteY93" fmla="*/ 4279105 h 6858000"/>
              <a:gd name="connsiteX94" fmla="*/ 10800417 w 12192000"/>
              <a:gd name="connsiteY94" fmla="*/ 4306604 h 6858000"/>
              <a:gd name="connsiteX95" fmla="*/ 10829445 w 12192000"/>
              <a:gd name="connsiteY95" fmla="*/ 4278086 h 6858000"/>
              <a:gd name="connsiteX96" fmla="*/ 10801945 w 12192000"/>
              <a:gd name="connsiteY96" fmla="*/ 4248550 h 6858000"/>
              <a:gd name="connsiteX97" fmla="*/ 10342600 w 12192000"/>
              <a:gd name="connsiteY97" fmla="*/ 4126329 h 6858000"/>
              <a:gd name="connsiteX98" fmla="*/ 10361413 w 12192000"/>
              <a:gd name="connsiteY98" fmla="*/ 4134678 h 6858000"/>
              <a:gd name="connsiteX99" fmla="*/ 10337118 w 12192000"/>
              <a:gd name="connsiteY99" fmla="*/ 4189552 h 6858000"/>
              <a:gd name="connsiteX100" fmla="*/ 10318983 w 12192000"/>
              <a:gd name="connsiteY100" fmla="*/ 4181583 h 6858000"/>
              <a:gd name="connsiteX101" fmla="*/ 10310517 w 12192000"/>
              <a:gd name="connsiteY101" fmla="*/ 4157903 h 6858000"/>
              <a:gd name="connsiteX102" fmla="*/ 10342600 w 12192000"/>
              <a:gd name="connsiteY102" fmla="*/ 4126329 h 6858000"/>
              <a:gd name="connsiteX103" fmla="*/ 10528986 w 12192000"/>
              <a:gd name="connsiteY103" fmla="*/ 4077951 h 6858000"/>
              <a:gd name="connsiteX104" fmla="*/ 10462783 w 12192000"/>
              <a:gd name="connsiteY104" fmla="*/ 4144153 h 6858000"/>
              <a:gd name="connsiteX105" fmla="*/ 10525931 w 12192000"/>
              <a:gd name="connsiteY105" fmla="*/ 4213921 h 6858000"/>
              <a:gd name="connsiteX106" fmla="*/ 10595189 w 12192000"/>
              <a:gd name="connsiteY106" fmla="*/ 4147209 h 6858000"/>
              <a:gd name="connsiteX107" fmla="*/ 10528986 w 12192000"/>
              <a:gd name="connsiteY107" fmla="*/ 4077951 h 6858000"/>
              <a:gd name="connsiteX108" fmla="*/ 10859745 w 12192000"/>
              <a:gd name="connsiteY108" fmla="*/ 3680608 h 6858000"/>
              <a:gd name="connsiteX109" fmla="*/ 10914999 w 12192000"/>
              <a:gd name="connsiteY109" fmla="*/ 3691429 h 6858000"/>
              <a:gd name="connsiteX110" fmla="*/ 10950137 w 12192000"/>
              <a:gd name="connsiteY110" fmla="*/ 3793279 h 6858000"/>
              <a:gd name="connsiteX111" fmla="*/ 10855416 w 12192000"/>
              <a:gd name="connsiteY111" fmla="*/ 3845223 h 6858000"/>
              <a:gd name="connsiteX112" fmla="*/ 10835556 w 12192000"/>
              <a:gd name="connsiteY112" fmla="*/ 3842677 h 6858000"/>
              <a:gd name="connsiteX113" fmla="*/ 10723520 w 12192000"/>
              <a:gd name="connsiteY113" fmla="*/ 4015313 h 6858000"/>
              <a:gd name="connsiteX114" fmla="*/ 10743381 w 12192000"/>
              <a:gd name="connsiteY114" fmla="*/ 4034156 h 6858000"/>
              <a:gd name="connsiteX115" fmla="*/ 10855926 w 12192000"/>
              <a:gd name="connsiteY115" fmla="*/ 4174709 h 6858000"/>
              <a:gd name="connsiteX116" fmla="*/ 10916018 w 12192000"/>
              <a:gd name="connsiteY116" fmla="*/ 4161977 h 6858000"/>
              <a:gd name="connsiteX117" fmla="*/ 10952174 w 12192000"/>
              <a:gd name="connsiteY117" fmla="*/ 4152302 h 6858000"/>
              <a:gd name="connsiteX118" fmla="*/ 10966433 w 12192000"/>
              <a:gd name="connsiteY118" fmla="*/ 4127858 h 6858000"/>
              <a:gd name="connsiteX119" fmla="*/ 11043330 w 12192000"/>
              <a:gd name="connsiteY119" fmla="*/ 4056053 h 6858000"/>
              <a:gd name="connsiteX120" fmla="*/ 11128375 w 12192000"/>
              <a:gd name="connsiteY120" fmla="*/ 4115126 h 6858000"/>
              <a:gd name="connsiteX121" fmla="*/ 11088145 w 12192000"/>
              <a:gd name="connsiteY121" fmla="*/ 4212903 h 6858000"/>
              <a:gd name="connsiteX122" fmla="*/ 10984257 w 12192000"/>
              <a:gd name="connsiteY122" fmla="*/ 4193042 h 6858000"/>
              <a:gd name="connsiteX123" fmla="*/ 10967961 w 12192000"/>
              <a:gd name="connsiteY123" fmla="*/ 4177764 h 6858000"/>
              <a:gd name="connsiteX124" fmla="*/ 10875277 w 12192000"/>
              <a:gd name="connsiteY124" fmla="*/ 4206792 h 6858000"/>
              <a:gd name="connsiteX125" fmla="*/ 10875786 w 12192000"/>
              <a:gd name="connsiteY125" fmla="*/ 4226143 h 6858000"/>
              <a:gd name="connsiteX126" fmla="*/ 10884953 w 12192000"/>
              <a:gd name="connsiteY126" fmla="*/ 4369243 h 6858000"/>
              <a:gd name="connsiteX127" fmla="*/ 10890045 w 12192000"/>
              <a:gd name="connsiteY127" fmla="*/ 4392159 h 6858000"/>
              <a:gd name="connsiteX128" fmla="*/ 11057590 w 12192000"/>
              <a:gd name="connsiteY128" fmla="*/ 4504194 h 6858000"/>
              <a:gd name="connsiteX129" fmla="*/ 11089672 w 12192000"/>
              <a:gd name="connsiteY129" fmla="*/ 4524055 h 6858000"/>
              <a:gd name="connsiteX130" fmla="*/ 11181847 w 12192000"/>
              <a:gd name="connsiteY130" fmla="*/ 4511833 h 6858000"/>
              <a:gd name="connsiteX131" fmla="*/ 11228698 w 12192000"/>
              <a:gd name="connsiteY131" fmla="*/ 4584147 h 6858000"/>
              <a:gd name="connsiteX132" fmla="*/ 11144162 w 12192000"/>
              <a:gd name="connsiteY132" fmla="*/ 4669701 h 6858000"/>
              <a:gd name="connsiteX133" fmla="*/ 11062682 w 12192000"/>
              <a:gd name="connsiteY133" fmla="*/ 4579055 h 6858000"/>
              <a:gd name="connsiteX134" fmla="*/ 11065228 w 12192000"/>
              <a:gd name="connsiteY134" fmla="*/ 4546971 h 6858000"/>
              <a:gd name="connsiteX135" fmla="*/ 10898194 w 12192000"/>
              <a:gd name="connsiteY135" fmla="*/ 4432899 h 6858000"/>
              <a:gd name="connsiteX136" fmla="*/ 10871712 w 12192000"/>
              <a:gd name="connsiteY136" fmla="*/ 4423733 h 6858000"/>
              <a:gd name="connsiteX137" fmla="*/ 10713335 w 12192000"/>
              <a:gd name="connsiteY137" fmla="*/ 4624378 h 6858000"/>
              <a:gd name="connsiteX138" fmla="*/ 10798890 w 12192000"/>
              <a:gd name="connsiteY138" fmla="*/ 4731320 h 6858000"/>
              <a:gd name="connsiteX139" fmla="*/ 10819260 w 12192000"/>
              <a:gd name="connsiteY139" fmla="*/ 4757292 h 6858000"/>
              <a:gd name="connsiteX140" fmla="*/ 10848796 w 12192000"/>
              <a:gd name="connsiteY140" fmla="*/ 4751690 h 6858000"/>
              <a:gd name="connsiteX141" fmla="*/ 10938934 w 12192000"/>
              <a:gd name="connsiteY141" fmla="*/ 4802616 h 6858000"/>
              <a:gd name="connsiteX142" fmla="*/ 10909906 w 12192000"/>
              <a:gd name="connsiteY142" fmla="*/ 4901920 h 6858000"/>
              <a:gd name="connsiteX143" fmla="*/ 10806528 w 12192000"/>
              <a:gd name="connsiteY143" fmla="*/ 4896827 h 6858000"/>
              <a:gd name="connsiteX144" fmla="*/ 10788195 w 12192000"/>
              <a:gd name="connsiteY144" fmla="*/ 4794977 h 6858000"/>
              <a:gd name="connsiteX145" fmla="*/ 10796343 w 12192000"/>
              <a:gd name="connsiteY145" fmla="*/ 4782246 h 6858000"/>
              <a:gd name="connsiteX146" fmla="*/ 10678197 w 12192000"/>
              <a:gd name="connsiteY146" fmla="*/ 4642711 h 6858000"/>
              <a:gd name="connsiteX147" fmla="*/ 10484681 w 12192000"/>
              <a:gd name="connsiteY147" fmla="*/ 4670720 h 6858000"/>
              <a:gd name="connsiteX148" fmla="*/ 10459728 w 12192000"/>
              <a:gd name="connsiteY148" fmla="*/ 4879003 h 6858000"/>
              <a:gd name="connsiteX149" fmla="*/ 10503524 w 12192000"/>
              <a:gd name="connsiteY149" fmla="*/ 4998168 h 6858000"/>
              <a:gd name="connsiteX150" fmla="*/ 10384359 w 12192000"/>
              <a:gd name="connsiteY150" fmla="*/ 5026177 h 6858000"/>
              <a:gd name="connsiteX151" fmla="*/ 10365007 w 12192000"/>
              <a:gd name="connsiteY151" fmla="*/ 4905484 h 6858000"/>
              <a:gd name="connsiteX152" fmla="*/ 10408803 w 12192000"/>
              <a:gd name="connsiteY152" fmla="*/ 4876457 h 6858000"/>
              <a:gd name="connsiteX153" fmla="*/ 10429173 w 12192000"/>
              <a:gd name="connsiteY153" fmla="*/ 4864744 h 6858000"/>
              <a:gd name="connsiteX154" fmla="*/ 10451070 w 12192000"/>
              <a:gd name="connsiteY154" fmla="*/ 4687525 h 6858000"/>
              <a:gd name="connsiteX155" fmla="*/ 10453107 w 12192000"/>
              <a:gd name="connsiteY155" fmla="*/ 4674794 h 6858000"/>
              <a:gd name="connsiteX156" fmla="*/ 10437830 w 12192000"/>
              <a:gd name="connsiteY156" fmla="*/ 4660535 h 6858000"/>
              <a:gd name="connsiteX157" fmla="*/ 10310008 w 12192000"/>
              <a:gd name="connsiteY157" fmla="*/ 4593823 h 6858000"/>
              <a:gd name="connsiteX158" fmla="*/ 10286582 w 12192000"/>
              <a:gd name="connsiteY158" fmla="*/ 4596369 h 6858000"/>
              <a:gd name="connsiteX159" fmla="*/ 10274869 w 12192000"/>
              <a:gd name="connsiteY159" fmla="*/ 4613174 h 6858000"/>
              <a:gd name="connsiteX160" fmla="*/ 10267231 w 12192000"/>
              <a:gd name="connsiteY160" fmla="*/ 4673266 h 6858000"/>
              <a:gd name="connsiteX161" fmla="*/ 10240750 w 12192000"/>
              <a:gd name="connsiteY161" fmla="*/ 4770533 h 6858000"/>
              <a:gd name="connsiteX162" fmla="*/ 10140936 w 12192000"/>
              <a:gd name="connsiteY162" fmla="*/ 4770533 h 6858000"/>
              <a:gd name="connsiteX163" fmla="*/ 10110763 w 12192000"/>
              <a:gd name="connsiteY163" fmla="*/ 4726419 h 6858000"/>
              <a:gd name="connsiteX164" fmla="*/ 10112201 w 12192000"/>
              <a:gd name="connsiteY164" fmla="*/ 4697564 h 6858000"/>
              <a:gd name="connsiteX165" fmla="*/ 10137373 w 12192000"/>
              <a:gd name="connsiteY165" fmla="*/ 4640708 h 6858000"/>
              <a:gd name="connsiteX166" fmla="*/ 10147747 w 12192000"/>
              <a:gd name="connsiteY166" fmla="*/ 4631635 h 6858000"/>
              <a:gd name="connsiteX167" fmla="*/ 10198481 w 12192000"/>
              <a:gd name="connsiteY167" fmla="*/ 4621832 h 6858000"/>
              <a:gd name="connsiteX168" fmla="*/ 10246861 w 12192000"/>
              <a:gd name="connsiteY168" fmla="*/ 4599425 h 6858000"/>
              <a:gd name="connsiteX169" fmla="*/ 10246861 w 12192000"/>
              <a:gd name="connsiteY169" fmla="*/ 4527620 h 6858000"/>
              <a:gd name="connsiteX170" fmla="*/ 10214773 w 12192000"/>
              <a:gd name="connsiteY170" fmla="*/ 4465887 h 6858000"/>
              <a:gd name="connsiteX171" fmla="*/ 10337118 w 12192000"/>
              <a:gd name="connsiteY171" fmla="*/ 4189552 h 6858000"/>
              <a:gd name="connsiteX172" fmla="*/ 10341581 w 12192000"/>
              <a:gd name="connsiteY172" fmla="*/ 4191513 h 6858000"/>
              <a:gd name="connsiteX173" fmla="*/ 10374174 w 12192000"/>
              <a:gd name="connsiteY173" fmla="*/ 4157394 h 6858000"/>
              <a:gd name="connsiteX174" fmla="*/ 10364689 w 12192000"/>
              <a:gd name="connsiteY174" fmla="*/ 4136132 h 6858000"/>
              <a:gd name="connsiteX175" fmla="*/ 10361413 w 12192000"/>
              <a:gd name="connsiteY175" fmla="*/ 4134678 h 6858000"/>
              <a:gd name="connsiteX176" fmla="*/ 10428234 w 12192000"/>
              <a:gd name="connsiteY176" fmla="*/ 3983752 h 6858000"/>
              <a:gd name="connsiteX177" fmla="*/ 10442922 w 12192000"/>
              <a:gd name="connsiteY177" fmla="*/ 3978138 h 6858000"/>
              <a:gd name="connsiteX178" fmla="*/ 10467876 w 12192000"/>
              <a:gd name="connsiteY178" fmla="*/ 3959805 h 6858000"/>
              <a:gd name="connsiteX179" fmla="*/ 10464311 w 12192000"/>
              <a:gd name="connsiteY179" fmla="*/ 3938225 h 6858000"/>
              <a:gd name="connsiteX180" fmla="*/ 10452557 w 12192000"/>
              <a:gd name="connsiteY180" fmla="*/ 3928814 h 6858000"/>
              <a:gd name="connsiteX181" fmla="*/ 10520213 w 12192000"/>
              <a:gd name="connsiteY181" fmla="*/ 3776003 h 6858000"/>
              <a:gd name="connsiteX182" fmla="*/ 10520583 w 12192000"/>
              <a:gd name="connsiteY182" fmla="*/ 3776148 h 6858000"/>
              <a:gd name="connsiteX183" fmla="*/ 10559541 w 12192000"/>
              <a:gd name="connsiteY183" fmla="*/ 3851844 h 6858000"/>
              <a:gd name="connsiteX184" fmla="*/ 10516764 w 12192000"/>
              <a:gd name="connsiteY184" fmla="*/ 3919065 h 6858000"/>
              <a:gd name="connsiteX185" fmla="*/ 10499958 w 12192000"/>
              <a:gd name="connsiteY185" fmla="*/ 3957768 h 6858000"/>
              <a:gd name="connsiteX186" fmla="*/ 10530005 w 12192000"/>
              <a:gd name="connsiteY186" fmla="*/ 3965916 h 6858000"/>
              <a:gd name="connsiteX187" fmla="*/ 10697039 w 12192000"/>
              <a:gd name="connsiteY187" fmla="*/ 4004109 h 6858000"/>
              <a:gd name="connsiteX188" fmla="*/ 10798890 w 12192000"/>
              <a:gd name="connsiteY188" fmla="*/ 3843696 h 6858000"/>
              <a:gd name="connsiteX189" fmla="*/ 10809075 w 12192000"/>
              <a:gd name="connsiteY189" fmla="*/ 3816196 h 6858000"/>
              <a:gd name="connsiteX190" fmla="*/ 10810602 w 12192000"/>
              <a:gd name="connsiteY190" fmla="*/ 3707216 h 6858000"/>
              <a:gd name="connsiteX191" fmla="*/ 10859745 w 12192000"/>
              <a:gd name="connsiteY191" fmla="*/ 3680608 h 6858000"/>
              <a:gd name="connsiteX192" fmla="*/ 682584 w 12192000"/>
              <a:gd name="connsiteY192" fmla="*/ 2135590 h 6858000"/>
              <a:gd name="connsiteX193" fmla="*/ 813210 w 12192000"/>
              <a:gd name="connsiteY193" fmla="*/ 2163115 h 6858000"/>
              <a:gd name="connsiteX194" fmla="*/ 990784 w 12192000"/>
              <a:gd name="connsiteY194" fmla="*/ 2237104 h 6858000"/>
              <a:gd name="connsiteX195" fmla="*/ 1020379 w 12192000"/>
              <a:gd name="connsiteY195" fmla="*/ 2282842 h 6858000"/>
              <a:gd name="connsiteX196" fmla="*/ 1107148 w 12192000"/>
              <a:gd name="connsiteY196" fmla="*/ 2342034 h 6858000"/>
              <a:gd name="connsiteX197" fmla="*/ 1121273 w 12192000"/>
              <a:gd name="connsiteY197" fmla="*/ 2356832 h 6858000"/>
              <a:gd name="connsiteX198" fmla="*/ 1358038 w 12192000"/>
              <a:gd name="connsiteY198" fmla="*/ 2677674 h 6858000"/>
              <a:gd name="connsiteX199" fmla="*/ 1487182 w 12192000"/>
              <a:gd name="connsiteY199" fmla="*/ 2797402 h 6858000"/>
              <a:gd name="connsiteX200" fmla="*/ 1543010 w 12192000"/>
              <a:gd name="connsiteY200" fmla="*/ 2861974 h 6858000"/>
              <a:gd name="connsiteX201" fmla="*/ 1571260 w 12192000"/>
              <a:gd name="connsiteY201" fmla="*/ 2962867 h 6858000"/>
              <a:gd name="connsiteX202" fmla="*/ 1527540 w 12192000"/>
              <a:gd name="connsiteY202" fmla="*/ 3056363 h 6858000"/>
              <a:gd name="connsiteX203" fmla="*/ 1413193 w 12192000"/>
              <a:gd name="connsiteY203" fmla="*/ 3116899 h 6858000"/>
              <a:gd name="connsiteX204" fmla="*/ 1395032 w 12192000"/>
              <a:gd name="connsiteY204" fmla="*/ 3134387 h 6858000"/>
              <a:gd name="connsiteX205" fmla="*/ 1360728 w 12192000"/>
              <a:gd name="connsiteY205" fmla="*/ 3220484 h 6858000"/>
              <a:gd name="connsiteX206" fmla="*/ 1359383 w 12192000"/>
              <a:gd name="connsiteY206" fmla="*/ 3268240 h 6858000"/>
              <a:gd name="connsiteX207" fmla="*/ 1368127 w 12192000"/>
              <a:gd name="connsiteY207" fmla="*/ 3477427 h 6858000"/>
              <a:gd name="connsiteX208" fmla="*/ 1369473 w 12192000"/>
              <a:gd name="connsiteY208" fmla="*/ 3466665 h 6858000"/>
              <a:gd name="connsiteX209" fmla="*/ 1377628 w 12192000"/>
              <a:gd name="connsiteY209" fmla="*/ 3645163 h 6858000"/>
              <a:gd name="connsiteX210" fmla="*/ 1383847 w 12192000"/>
              <a:gd name="connsiteY210" fmla="*/ 3732357 h 6858000"/>
              <a:gd name="connsiteX211" fmla="*/ 1319097 w 12192000"/>
              <a:gd name="connsiteY211" fmla="*/ 3878607 h 6858000"/>
              <a:gd name="connsiteX212" fmla="*/ 1310281 w 12192000"/>
              <a:gd name="connsiteY212" fmla="*/ 3882937 h 6858000"/>
              <a:gd name="connsiteX213" fmla="*/ 1306918 w 12192000"/>
              <a:gd name="connsiteY213" fmla="*/ 3893110 h 6858000"/>
              <a:gd name="connsiteX214" fmla="*/ 1305774 w 12192000"/>
              <a:gd name="connsiteY214" fmla="*/ 3908700 h 6858000"/>
              <a:gd name="connsiteX215" fmla="*/ 552112 w 12192000"/>
              <a:gd name="connsiteY215" fmla="*/ 5610966 h 6858000"/>
              <a:gd name="connsiteX216" fmla="*/ 564338 w 12192000"/>
              <a:gd name="connsiteY216" fmla="*/ 5510104 h 6858000"/>
              <a:gd name="connsiteX217" fmla="*/ 570392 w 12192000"/>
              <a:gd name="connsiteY217" fmla="*/ 5351364 h 6858000"/>
              <a:gd name="connsiteX218" fmla="*/ 571064 w 12192000"/>
              <a:gd name="connsiteY218" fmla="*/ 5340602 h 6858000"/>
              <a:gd name="connsiteX219" fmla="*/ 571737 w 12192000"/>
              <a:gd name="connsiteY219" fmla="*/ 4908776 h 6858000"/>
              <a:gd name="connsiteX220" fmla="*/ 573082 w 12192000"/>
              <a:gd name="connsiteY220" fmla="*/ 4937026 h 6858000"/>
              <a:gd name="connsiteX221" fmla="*/ 578463 w 12192000"/>
              <a:gd name="connsiteY221" fmla="*/ 4781649 h 6858000"/>
              <a:gd name="connsiteX222" fmla="*/ 591243 w 12192000"/>
              <a:gd name="connsiteY222" fmla="*/ 4665958 h 6858000"/>
              <a:gd name="connsiteX223" fmla="*/ 643036 w 12192000"/>
              <a:gd name="connsiteY223" fmla="*/ 4320901 h 6858000"/>
              <a:gd name="connsiteX224" fmla="*/ 641018 w 12192000"/>
              <a:gd name="connsiteY224" fmla="*/ 4265072 h 6858000"/>
              <a:gd name="connsiteX225" fmla="*/ 593934 w 12192000"/>
              <a:gd name="connsiteY225" fmla="*/ 4098261 h 6858000"/>
              <a:gd name="connsiteX226" fmla="*/ 580481 w 12192000"/>
              <a:gd name="connsiteY226" fmla="*/ 3902527 h 6858000"/>
              <a:gd name="connsiteX227" fmla="*/ 608059 w 12192000"/>
              <a:gd name="connsiteY227" fmla="*/ 3818448 h 6858000"/>
              <a:gd name="connsiteX228" fmla="*/ 647744 w 12192000"/>
              <a:gd name="connsiteY228" fmla="*/ 3382587 h 6858000"/>
              <a:gd name="connsiteX229" fmla="*/ 587207 w 12192000"/>
              <a:gd name="connsiteY229" fmla="*/ 3071833 h 6858000"/>
              <a:gd name="connsiteX230" fmla="*/ 468825 w 12192000"/>
              <a:gd name="connsiteY230" fmla="*/ 2578125 h 6858000"/>
              <a:gd name="connsiteX231" fmla="*/ 511873 w 12192000"/>
              <a:gd name="connsiteY231" fmla="*/ 2369611 h 6858000"/>
              <a:gd name="connsiteX232" fmla="*/ 615458 w 12192000"/>
              <a:gd name="connsiteY232" fmla="*/ 2251901 h 6858000"/>
              <a:gd name="connsiteX233" fmla="*/ 633619 w 12192000"/>
              <a:gd name="connsiteY233" fmla="*/ 2225669 h 6858000"/>
              <a:gd name="connsiteX234" fmla="*/ 657161 w 12192000"/>
              <a:gd name="connsiteY234" fmla="*/ 2144954 h 6858000"/>
              <a:gd name="connsiteX235" fmla="*/ 682584 w 12192000"/>
              <a:gd name="connsiteY235" fmla="*/ 2135590 h 6858000"/>
              <a:gd name="connsiteX236" fmla="*/ 3036311 w 12192000"/>
              <a:gd name="connsiteY236" fmla="*/ 0 h 6858000"/>
              <a:gd name="connsiteX237" fmla="*/ 12192000 w 12192000"/>
              <a:gd name="connsiteY237" fmla="*/ 0 h 6858000"/>
              <a:gd name="connsiteX238" fmla="*/ 10520213 w 12192000"/>
              <a:gd name="connsiteY238" fmla="*/ 3776003 h 6858000"/>
              <a:gd name="connsiteX239" fmla="*/ 10492829 w 12192000"/>
              <a:gd name="connsiteY239" fmla="*/ 3765271 h 6858000"/>
              <a:gd name="connsiteX240" fmla="*/ 10397090 w 12192000"/>
              <a:gd name="connsiteY240" fmla="*/ 3821797 h 6858000"/>
              <a:gd name="connsiteX241" fmla="*/ 10445469 w 12192000"/>
              <a:gd name="connsiteY241" fmla="*/ 3923139 h 6858000"/>
              <a:gd name="connsiteX242" fmla="*/ 10452557 w 12192000"/>
              <a:gd name="connsiteY242" fmla="*/ 3928814 h 6858000"/>
              <a:gd name="connsiteX243" fmla="*/ 10428234 w 12192000"/>
              <a:gd name="connsiteY243" fmla="*/ 3983752 h 6858000"/>
              <a:gd name="connsiteX244" fmla="*/ 10374301 w 12192000"/>
              <a:gd name="connsiteY244" fmla="*/ 4004364 h 6858000"/>
              <a:gd name="connsiteX245" fmla="*/ 10312554 w 12192000"/>
              <a:gd name="connsiteY245" fmla="*/ 4044341 h 6858000"/>
              <a:gd name="connsiteX246" fmla="*/ 10197463 w 12192000"/>
              <a:gd name="connsiteY246" fmla="*/ 3846751 h 6858000"/>
              <a:gd name="connsiteX247" fmla="*/ 10192880 w 12192000"/>
              <a:gd name="connsiteY247" fmla="*/ 3829946 h 6858000"/>
              <a:gd name="connsiteX248" fmla="*/ 10191352 w 12192000"/>
              <a:gd name="connsiteY248" fmla="*/ 3708235 h 6858000"/>
              <a:gd name="connsiteX249" fmla="*/ 10071678 w 12192000"/>
              <a:gd name="connsiteY249" fmla="*/ 3716892 h 6858000"/>
              <a:gd name="connsiteX250" fmla="*/ 10083390 w 12192000"/>
              <a:gd name="connsiteY250" fmla="*/ 3835038 h 6858000"/>
              <a:gd name="connsiteX251" fmla="*/ 10162834 w 12192000"/>
              <a:gd name="connsiteY251" fmla="*/ 3850825 h 6858000"/>
              <a:gd name="connsiteX252" fmla="*/ 10275888 w 12192000"/>
              <a:gd name="connsiteY252" fmla="*/ 4043831 h 6858000"/>
              <a:gd name="connsiteX253" fmla="*/ 10284545 w 12192000"/>
              <a:gd name="connsiteY253" fmla="*/ 4069294 h 6858000"/>
              <a:gd name="connsiteX254" fmla="*/ 10198991 w 12192000"/>
              <a:gd name="connsiteY254" fmla="*/ 4207301 h 6858000"/>
              <a:gd name="connsiteX255" fmla="*/ 10111400 w 12192000"/>
              <a:gd name="connsiteY255" fmla="*/ 4157903 h 6858000"/>
              <a:gd name="connsiteX256" fmla="*/ 10107835 w 12192000"/>
              <a:gd name="connsiteY256" fmla="*/ 4134478 h 6858000"/>
              <a:gd name="connsiteX257" fmla="*/ 10098159 w 12192000"/>
              <a:gd name="connsiteY257" fmla="*/ 4077951 h 6858000"/>
              <a:gd name="connsiteX258" fmla="*/ 9981540 w 12192000"/>
              <a:gd name="connsiteY258" fmla="*/ 4048924 h 6858000"/>
              <a:gd name="connsiteX259" fmla="*/ 9958624 w 12192000"/>
              <a:gd name="connsiteY259" fmla="*/ 4169107 h 6858000"/>
              <a:gd name="connsiteX260" fmla="*/ 10081353 w 12192000"/>
              <a:gd name="connsiteY260" fmla="*/ 4180820 h 6858000"/>
              <a:gd name="connsiteX261" fmla="*/ 10187787 w 12192000"/>
              <a:gd name="connsiteY261" fmla="*/ 4243967 h 6858000"/>
              <a:gd name="connsiteX262" fmla="*/ 10184732 w 12192000"/>
              <a:gd name="connsiteY262" fmla="*/ 4375354 h 6858000"/>
              <a:gd name="connsiteX263" fmla="*/ 10162834 w 12192000"/>
              <a:gd name="connsiteY263" fmla="*/ 4386558 h 6858000"/>
              <a:gd name="connsiteX264" fmla="*/ 9995290 w 12192000"/>
              <a:gd name="connsiteY264" fmla="*/ 4397252 h 6858000"/>
              <a:gd name="connsiteX265" fmla="*/ 9990198 w 12192000"/>
              <a:gd name="connsiteY265" fmla="*/ 4385539 h 6858000"/>
              <a:gd name="connsiteX266" fmla="*/ 9894458 w 12192000"/>
              <a:gd name="connsiteY266" fmla="*/ 4337160 h 6858000"/>
              <a:gd name="connsiteX267" fmla="*/ 9830801 w 12192000"/>
              <a:gd name="connsiteY267" fmla="*/ 4420677 h 6858000"/>
              <a:gd name="connsiteX268" fmla="*/ 9896495 w 12192000"/>
              <a:gd name="connsiteY268" fmla="*/ 4500120 h 6858000"/>
              <a:gd name="connsiteX269" fmla="*/ 9990198 w 12192000"/>
              <a:gd name="connsiteY269" fmla="*/ 4448686 h 6858000"/>
              <a:gd name="connsiteX270" fmla="*/ 10020243 w 12192000"/>
              <a:gd name="connsiteY270" fmla="*/ 4428316 h 6858000"/>
              <a:gd name="connsiteX271" fmla="*/ 10045706 w 12192000"/>
              <a:gd name="connsiteY271" fmla="*/ 4425770 h 6858000"/>
              <a:gd name="connsiteX272" fmla="*/ 10166399 w 12192000"/>
              <a:gd name="connsiteY272" fmla="*/ 4418640 h 6858000"/>
              <a:gd name="connsiteX273" fmla="*/ 10184222 w 12192000"/>
              <a:gd name="connsiteY273" fmla="*/ 4416603 h 6858000"/>
              <a:gd name="connsiteX274" fmla="*/ 10200009 w 12192000"/>
              <a:gd name="connsiteY274" fmla="*/ 4437483 h 6858000"/>
              <a:gd name="connsiteX275" fmla="*/ 10214773 w 12192000"/>
              <a:gd name="connsiteY275" fmla="*/ 4465887 h 6858000"/>
              <a:gd name="connsiteX276" fmla="*/ 10137373 w 12192000"/>
              <a:gd name="connsiteY276" fmla="*/ 4640708 h 6858000"/>
              <a:gd name="connsiteX277" fmla="*/ 10127513 w 12192000"/>
              <a:gd name="connsiteY277" fmla="*/ 4649332 h 6858000"/>
              <a:gd name="connsiteX278" fmla="*/ 10113437 w 12192000"/>
              <a:gd name="connsiteY278" fmla="*/ 4672757 h 6858000"/>
              <a:gd name="connsiteX279" fmla="*/ 10112201 w 12192000"/>
              <a:gd name="connsiteY279" fmla="*/ 4697564 h 6858000"/>
              <a:gd name="connsiteX280" fmla="*/ 9789793 w 12192000"/>
              <a:gd name="connsiteY280" fmla="*/ 5425774 h 6858000"/>
              <a:gd name="connsiteX281" fmla="*/ 9782579 w 12192000"/>
              <a:gd name="connsiteY281" fmla="*/ 5413664 h 6858000"/>
              <a:gd name="connsiteX282" fmla="*/ 9706565 w 12192000"/>
              <a:gd name="connsiteY282" fmla="*/ 5341756 h 6858000"/>
              <a:gd name="connsiteX283" fmla="*/ 9683696 w 12192000"/>
              <a:gd name="connsiteY283" fmla="*/ 5320058 h 6858000"/>
              <a:gd name="connsiteX284" fmla="*/ 9812706 w 12192000"/>
              <a:gd name="connsiteY284" fmla="*/ 5121266 h 6858000"/>
              <a:gd name="connsiteX285" fmla="*/ 9835575 w 12192000"/>
              <a:gd name="connsiteY285" fmla="*/ 5124198 h 6858000"/>
              <a:gd name="connsiteX286" fmla="*/ 9944647 w 12192000"/>
              <a:gd name="connsiteY286" fmla="*/ 5064384 h 6858000"/>
              <a:gd name="connsiteX287" fmla="*/ 9904185 w 12192000"/>
              <a:gd name="connsiteY287" fmla="*/ 4947103 h 6858000"/>
              <a:gd name="connsiteX288" fmla="*/ 9840560 w 12192000"/>
              <a:gd name="connsiteY288" fmla="*/ 4934642 h 6858000"/>
              <a:gd name="connsiteX289" fmla="*/ 9783971 w 12192000"/>
              <a:gd name="connsiteY289" fmla="*/ 4965282 h 6858000"/>
              <a:gd name="connsiteX290" fmla="*/ 9782212 w 12192000"/>
              <a:gd name="connsiteY290" fmla="*/ 5090773 h 6858000"/>
              <a:gd name="connsiteX291" fmla="*/ 9770484 w 12192000"/>
              <a:gd name="connsiteY291" fmla="*/ 5122439 h 6858000"/>
              <a:gd name="connsiteX292" fmla="*/ 9653202 w 12192000"/>
              <a:gd name="connsiteY292" fmla="*/ 5307157 h 6858000"/>
              <a:gd name="connsiteX293" fmla="*/ 9460860 w 12192000"/>
              <a:gd name="connsiteY293" fmla="*/ 5263177 h 6858000"/>
              <a:gd name="connsiteX294" fmla="*/ 9426262 w 12192000"/>
              <a:gd name="connsiteY294" fmla="*/ 5253795 h 6858000"/>
              <a:gd name="connsiteX295" fmla="*/ 9445614 w 12192000"/>
              <a:gd name="connsiteY295" fmla="*/ 5209228 h 6858000"/>
              <a:gd name="connsiteX296" fmla="*/ 9494872 w 12192000"/>
              <a:gd name="connsiteY296" fmla="*/ 5131822 h 6858000"/>
              <a:gd name="connsiteX297" fmla="*/ 9418052 w 12192000"/>
              <a:gd name="connsiteY297" fmla="*/ 5032132 h 6858000"/>
              <a:gd name="connsiteX298" fmla="*/ 9307807 w 12192000"/>
              <a:gd name="connsiteY298" fmla="*/ 5097223 h 6858000"/>
              <a:gd name="connsiteX299" fmla="*/ 9363516 w 12192000"/>
              <a:gd name="connsiteY299" fmla="*/ 5213919 h 6858000"/>
              <a:gd name="connsiteX300" fmla="*/ 9389318 w 12192000"/>
              <a:gd name="connsiteY300" fmla="*/ 5256140 h 6858000"/>
              <a:gd name="connsiteX301" fmla="*/ 9360584 w 12192000"/>
              <a:gd name="connsiteY301" fmla="*/ 5277251 h 6858000"/>
              <a:gd name="connsiteX302" fmla="*/ 9210463 w 12192000"/>
              <a:gd name="connsiteY302" fmla="*/ 5353484 h 6858000"/>
              <a:gd name="connsiteX303" fmla="*/ 9077935 w 12192000"/>
              <a:gd name="connsiteY303" fmla="*/ 5125958 h 6858000"/>
              <a:gd name="connsiteX304" fmla="*/ 9072658 w 12192000"/>
              <a:gd name="connsiteY304" fmla="*/ 5106606 h 6858000"/>
              <a:gd name="connsiteX305" fmla="*/ 9070898 w 12192000"/>
              <a:gd name="connsiteY305" fmla="*/ 4966455 h 6858000"/>
              <a:gd name="connsiteX306" fmla="*/ 8933092 w 12192000"/>
              <a:gd name="connsiteY306" fmla="*/ 4976423 h 6858000"/>
              <a:gd name="connsiteX307" fmla="*/ 8946579 w 12192000"/>
              <a:gd name="connsiteY307" fmla="*/ 5112470 h 6858000"/>
              <a:gd name="connsiteX308" fmla="*/ 9038059 w 12192000"/>
              <a:gd name="connsiteY308" fmla="*/ 5130649 h 6858000"/>
              <a:gd name="connsiteX309" fmla="*/ 9168242 w 12192000"/>
              <a:gd name="connsiteY309" fmla="*/ 5352897 h 6858000"/>
              <a:gd name="connsiteX310" fmla="*/ 9178211 w 12192000"/>
              <a:gd name="connsiteY310" fmla="*/ 5382218 h 6858000"/>
              <a:gd name="connsiteX311" fmla="*/ 9079695 w 12192000"/>
              <a:gd name="connsiteY311" fmla="*/ 5541134 h 6858000"/>
              <a:gd name="connsiteX312" fmla="*/ 8978832 w 12192000"/>
              <a:gd name="connsiteY312" fmla="*/ 5484252 h 6858000"/>
              <a:gd name="connsiteX313" fmla="*/ 8974727 w 12192000"/>
              <a:gd name="connsiteY313" fmla="*/ 5457278 h 6858000"/>
              <a:gd name="connsiteX314" fmla="*/ 8963586 w 12192000"/>
              <a:gd name="connsiteY314" fmla="*/ 5392187 h 6858000"/>
              <a:gd name="connsiteX315" fmla="*/ 8829298 w 12192000"/>
              <a:gd name="connsiteY315" fmla="*/ 5358761 h 6858000"/>
              <a:gd name="connsiteX316" fmla="*/ 8802910 w 12192000"/>
              <a:gd name="connsiteY316" fmla="*/ 5497153 h 6858000"/>
              <a:gd name="connsiteX317" fmla="*/ 8944234 w 12192000"/>
              <a:gd name="connsiteY317" fmla="*/ 5510641 h 6858000"/>
              <a:gd name="connsiteX318" fmla="*/ 9066794 w 12192000"/>
              <a:gd name="connsiteY318" fmla="*/ 5583356 h 6858000"/>
              <a:gd name="connsiteX319" fmla="*/ 9063275 w 12192000"/>
              <a:gd name="connsiteY319" fmla="*/ 5734649 h 6858000"/>
              <a:gd name="connsiteX320" fmla="*/ 9038059 w 12192000"/>
              <a:gd name="connsiteY320" fmla="*/ 5747550 h 6858000"/>
              <a:gd name="connsiteX321" fmla="*/ 8845131 w 12192000"/>
              <a:gd name="connsiteY321" fmla="*/ 5759864 h 6858000"/>
              <a:gd name="connsiteX322" fmla="*/ 8839267 w 12192000"/>
              <a:gd name="connsiteY322" fmla="*/ 5746377 h 6858000"/>
              <a:gd name="connsiteX323" fmla="*/ 8729022 w 12192000"/>
              <a:gd name="connsiteY323" fmla="*/ 5690668 h 6858000"/>
              <a:gd name="connsiteX324" fmla="*/ 8655721 w 12192000"/>
              <a:gd name="connsiteY324" fmla="*/ 5786839 h 6858000"/>
              <a:gd name="connsiteX325" fmla="*/ 8731368 w 12192000"/>
              <a:gd name="connsiteY325" fmla="*/ 5878319 h 6858000"/>
              <a:gd name="connsiteX326" fmla="*/ 8839267 w 12192000"/>
              <a:gd name="connsiteY326" fmla="*/ 5819092 h 6858000"/>
              <a:gd name="connsiteX327" fmla="*/ 8873865 w 12192000"/>
              <a:gd name="connsiteY327" fmla="*/ 5795635 h 6858000"/>
              <a:gd name="connsiteX328" fmla="*/ 8903185 w 12192000"/>
              <a:gd name="connsiteY328" fmla="*/ 5792703 h 6858000"/>
              <a:gd name="connsiteX329" fmla="*/ 9042164 w 12192000"/>
              <a:gd name="connsiteY329" fmla="*/ 5784493 h 6858000"/>
              <a:gd name="connsiteX330" fmla="*/ 9062688 w 12192000"/>
              <a:gd name="connsiteY330" fmla="*/ 5782148 h 6858000"/>
              <a:gd name="connsiteX331" fmla="*/ 9080867 w 12192000"/>
              <a:gd name="connsiteY331" fmla="*/ 5806191 h 6858000"/>
              <a:gd name="connsiteX332" fmla="*/ 9134817 w 12192000"/>
              <a:gd name="connsiteY332" fmla="*/ 5909985 h 6858000"/>
              <a:gd name="connsiteX333" fmla="*/ 9134817 w 12192000"/>
              <a:gd name="connsiteY333" fmla="*/ 5992668 h 6858000"/>
              <a:gd name="connsiteX334" fmla="*/ 9079108 w 12192000"/>
              <a:gd name="connsiteY334" fmla="*/ 6018470 h 6858000"/>
              <a:gd name="connsiteX335" fmla="*/ 8981178 w 12192000"/>
              <a:gd name="connsiteY335" fmla="*/ 6077111 h 6858000"/>
              <a:gd name="connsiteX336" fmla="*/ 9012844 w 12192000"/>
              <a:gd name="connsiteY336" fmla="*/ 6189701 h 6858000"/>
              <a:gd name="connsiteX337" fmla="*/ 9127780 w 12192000"/>
              <a:gd name="connsiteY337" fmla="*/ 6189701 h 6858000"/>
              <a:gd name="connsiteX338" fmla="*/ 9158273 w 12192000"/>
              <a:gd name="connsiteY338" fmla="*/ 6077697 h 6858000"/>
              <a:gd name="connsiteX339" fmla="*/ 9167069 w 12192000"/>
              <a:gd name="connsiteY339" fmla="*/ 6008501 h 6858000"/>
              <a:gd name="connsiteX340" fmla="*/ 9180557 w 12192000"/>
              <a:gd name="connsiteY340" fmla="*/ 5989150 h 6858000"/>
              <a:gd name="connsiteX341" fmla="*/ 9207532 w 12192000"/>
              <a:gd name="connsiteY341" fmla="*/ 5986218 h 6858000"/>
              <a:gd name="connsiteX342" fmla="*/ 9354720 w 12192000"/>
              <a:gd name="connsiteY342" fmla="*/ 6063037 h 6858000"/>
              <a:gd name="connsiteX343" fmla="*/ 9372312 w 12192000"/>
              <a:gd name="connsiteY343" fmla="*/ 6079457 h 6858000"/>
              <a:gd name="connsiteX344" fmla="*/ 9369967 w 12192000"/>
              <a:gd name="connsiteY344" fmla="*/ 6094117 h 6858000"/>
              <a:gd name="connsiteX345" fmla="*/ 9344751 w 12192000"/>
              <a:gd name="connsiteY345" fmla="*/ 6298187 h 6858000"/>
              <a:gd name="connsiteX346" fmla="*/ 9321295 w 12192000"/>
              <a:gd name="connsiteY346" fmla="*/ 6311674 h 6858000"/>
              <a:gd name="connsiteX347" fmla="*/ 9270864 w 12192000"/>
              <a:gd name="connsiteY347" fmla="*/ 6345099 h 6858000"/>
              <a:gd name="connsiteX348" fmla="*/ 9293147 w 12192000"/>
              <a:gd name="connsiteY348" fmla="*/ 6484078 h 6858000"/>
              <a:gd name="connsiteX349" fmla="*/ 9317015 w 12192000"/>
              <a:gd name="connsiteY349" fmla="*/ 6493620 h 6858000"/>
              <a:gd name="connsiteX350" fmla="*/ 9155689 w 12192000"/>
              <a:gd name="connsiteY350" fmla="*/ 6858000 h 6858000"/>
              <a:gd name="connsiteX351" fmla="*/ 0 w 12192000"/>
              <a:gd name="connsiteY351" fmla="*/ 6858000 h 6858000"/>
              <a:gd name="connsiteX352" fmla="*/ 552112 w 12192000"/>
              <a:gd name="connsiteY352" fmla="*/ 5610966 h 6858000"/>
              <a:gd name="connsiteX353" fmla="*/ 550885 w 12192000"/>
              <a:gd name="connsiteY353" fmla="*/ 5621088 h 6858000"/>
              <a:gd name="connsiteX354" fmla="*/ 550213 w 12192000"/>
              <a:gd name="connsiteY354" fmla="*/ 5631177 h 6858000"/>
              <a:gd name="connsiteX355" fmla="*/ 548195 w 12192000"/>
              <a:gd name="connsiteY355" fmla="*/ 5643284 h 6858000"/>
              <a:gd name="connsiteX356" fmla="*/ 546177 w 12192000"/>
              <a:gd name="connsiteY356" fmla="*/ 5656737 h 6858000"/>
              <a:gd name="connsiteX357" fmla="*/ 547523 w 12192000"/>
              <a:gd name="connsiteY357" fmla="*/ 5779155 h 6858000"/>
              <a:gd name="connsiteX358" fmla="*/ 546850 w 12192000"/>
              <a:gd name="connsiteY358" fmla="*/ 5845072 h 6858000"/>
              <a:gd name="connsiteX359" fmla="*/ 545505 w 12192000"/>
              <a:gd name="connsiteY359" fmla="*/ 5863233 h 6858000"/>
              <a:gd name="connsiteX360" fmla="*/ 509855 w 12192000"/>
              <a:gd name="connsiteY360" fmla="*/ 6005157 h 6858000"/>
              <a:gd name="connsiteX361" fmla="*/ 517255 w 12192000"/>
              <a:gd name="connsiteY361" fmla="*/ 6112777 h 6858000"/>
              <a:gd name="connsiteX362" fmla="*/ 570392 w 12192000"/>
              <a:gd name="connsiteY362" fmla="*/ 6164569 h 6858000"/>
              <a:gd name="connsiteX363" fmla="*/ 606714 w 12192000"/>
              <a:gd name="connsiteY363" fmla="*/ 6152462 h 6858000"/>
              <a:gd name="connsiteX364" fmla="*/ 688101 w 12192000"/>
              <a:gd name="connsiteY364" fmla="*/ 6120848 h 6858000"/>
              <a:gd name="connsiteX365" fmla="*/ 899979 w 12192000"/>
              <a:gd name="connsiteY365" fmla="*/ 6040134 h 6858000"/>
              <a:gd name="connsiteX366" fmla="*/ 904015 w 12192000"/>
              <a:gd name="connsiteY366" fmla="*/ 6052240 h 6858000"/>
              <a:gd name="connsiteX367" fmla="*/ 929574 w 12192000"/>
              <a:gd name="connsiteY367" fmla="*/ 6040134 h 6858000"/>
              <a:gd name="connsiteX368" fmla="*/ 933610 w 12192000"/>
              <a:gd name="connsiteY368" fmla="*/ 6013901 h 6858000"/>
              <a:gd name="connsiteX369" fmla="*/ 898634 w 12192000"/>
              <a:gd name="connsiteY369" fmla="*/ 5927805 h 6858000"/>
              <a:gd name="connsiteX370" fmla="*/ 901324 w 12192000"/>
              <a:gd name="connsiteY370" fmla="*/ 5878703 h 6858000"/>
              <a:gd name="connsiteX371" fmla="*/ 910741 w 12192000"/>
              <a:gd name="connsiteY371" fmla="*/ 5873322 h 6858000"/>
              <a:gd name="connsiteX372" fmla="*/ 944372 w 12192000"/>
              <a:gd name="connsiteY372" fmla="*/ 5863233 h 6858000"/>
              <a:gd name="connsiteX373" fmla="*/ 1084279 w 12192000"/>
              <a:gd name="connsiteY373" fmla="*/ 5741488 h 6858000"/>
              <a:gd name="connsiteX374" fmla="*/ 1095713 w 12192000"/>
              <a:gd name="connsiteY374" fmla="*/ 5717273 h 6858000"/>
              <a:gd name="connsiteX375" fmla="*/ 1097058 w 12192000"/>
              <a:gd name="connsiteY375" fmla="*/ 5711892 h 6858000"/>
              <a:gd name="connsiteX376" fmla="*/ 1092350 w 12192000"/>
              <a:gd name="connsiteY376" fmla="*/ 5686332 h 6858000"/>
              <a:gd name="connsiteX377" fmla="*/ 1044594 w 12192000"/>
              <a:gd name="connsiteY377" fmla="*/ 5644629 h 6858000"/>
              <a:gd name="connsiteX378" fmla="*/ 1037195 w 12192000"/>
              <a:gd name="connsiteY378" fmla="*/ 5624450 h 6858000"/>
              <a:gd name="connsiteX379" fmla="*/ 1058046 w 12192000"/>
              <a:gd name="connsiteY379" fmla="*/ 5511449 h 6858000"/>
              <a:gd name="connsiteX380" fmla="*/ 1093695 w 12192000"/>
              <a:gd name="connsiteY380" fmla="*/ 5343966 h 6858000"/>
              <a:gd name="connsiteX381" fmla="*/ 1226203 w 12192000"/>
              <a:gd name="connsiteY381" fmla="*/ 4793084 h 6858000"/>
              <a:gd name="connsiteX382" fmla="*/ 1273287 w 12192000"/>
              <a:gd name="connsiteY382" fmla="*/ 4351169 h 6858000"/>
              <a:gd name="connsiteX383" fmla="*/ 1305774 w 12192000"/>
              <a:gd name="connsiteY383" fmla="*/ 3908700 h 6858000"/>
              <a:gd name="connsiteX384" fmla="*/ 1319097 w 12192000"/>
              <a:gd name="connsiteY384" fmla="*/ 3878607 h 6858000"/>
              <a:gd name="connsiteX385" fmla="*/ 1319698 w 12192000"/>
              <a:gd name="connsiteY385" fmla="*/ 3878312 h 6858000"/>
              <a:gd name="connsiteX386" fmla="*/ 1388306 w 12192000"/>
              <a:gd name="connsiteY386" fmla="*/ 3861497 h 6858000"/>
              <a:gd name="connsiteX387" fmla="*/ 1390324 w 12192000"/>
              <a:gd name="connsiteY387" fmla="*/ 3831229 h 6858000"/>
              <a:gd name="connsiteX388" fmla="*/ 1390324 w 12192000"/>
              <a:gd name="connsiteY388" fmla="*/ 3823157 h 6858000"/>
              <a:gd name="connsiteX389" fmla="*/ 1383847 w 12192000"/>
              <a:gd name="connsiteY389" fmla="*/ 37323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12192000" h="6858000">
                <a:moveTo>
                  <a:pt x="9392433" y="6323276"/>
                </a:moveTo>
                <a:lnTo>
                  <a:pt x="9416431" y="6339923"/>
                </a:lnTo>
                <a:cubicBezTo>
                  <a:pt x="9445650" y="6370132"/>
                  <a:pt x="9452357" y="6413123"/>
                  <a:pt x="9430367" y="6451826"/>
                </a:cubicBezTo>
                <a:cubicBezTo>
                  <a:pt x="9409696" y="6487890"/>
                  <a:pt x="9368904" y="6505482"/>
                  <a:pt x="9330256" y="6498913"/>
                </a:cubicBezTo>
                <a:lnTo>
                  <a:pt x="9317015" y="6493620"/>
                </a:lnTo>
                <a:close/>
                <a:moveTo>
                  <a:pt x="9408670" y="6074766"/>
                </a:moveTo>
                <a:cubicBezTo>
                  <a:pt x="9427875" y="6076965"/>
                  <a:pt x="9446970" y="6078101"/>
                  <a:pt x="9465918" y="6078055"/>
                </a:cubicBezTo>
                <a:lnTo>
                  <a:pt x="9502082" y="6075615"/>
                </a:lnTo>
                <a:lnTo>
                  <a:pt x="9392433" y="6323276"/>
                </a:lnTo>
                <a:lnTo>
                  <a:pt x="9379936" y="6314606"/>
                </a:lnTo>
                <a:cubicBezTo>
                  <a:pt x="9389318" y="6234855"/>
                  <a:pt x="9399287" y="6154517"/>
                  <a:pt x="9408670" y="6074766"/>
                </a:cubicBezTo>
                <a:close/>
                <a:moveTo>
                  <a:pt x="9402806" y="5850170"/>
                </a:moveTo>
                <a:cubicBezTo>
                  <a:pt x="9437990" y="5850757"/>
                  <a:pt x="9470830" y="5883009"/>
                  <a:pt x="9470243" y="5917607"/>
                </a:cubicBezTo>
                <a:cubicBezTo>
                  <a:pt x="9469070" y="5955724"/>
                  <a:pt x="9440336" y="5983285"/>
                  <a:pt x="9402219" y="5983871"/>
                </a:cubicBezTo>
                <a:cubicBezTo>
                  <a:pt x="9364689" y="5984457"/>
                  <a:pt x="9336542" y="5956310"/>
                  <a:pt x="9336542" y="5917021"/>
                </a:cubicBezTo>
                <a:cubicBezTo>
                  <a:pt x="9336542" y="5879491"/>
                  <a:pt x="9365862" y="5849584"/>
                  <a:pt x="9402806" y="5850170"/>
                </a:cubicBezTo>
                <a:close/>
                <a:moveTo>
                  <a:pt x="9561136" y="5711778"/>
                </a:moveTo>
                <a:cubicBezTo>
                  <a:pt x="9579315" y="5711191"/>
                  <a:pt x="9591043" y="5722333"/>
                  <a:pt x="9591043" y="5740512"/>
                </a:cubicBezTo>
                <a:cubicBezTo>
                  <a:pt x="9591629" y="5758691"/>
                  <a:pt x="9579315" y="5768073"/>
                  <a:pt x="9562895" y="5770419"/>
                </a:cubicBezTo>
                <a:cubicBezTo>
                  <a:pt x="9544130" y="5767487"/>
                  <a:pt x="9532402" y="5758104"/>
                  <a:pt x="9532988" y="5739339"/>
                </a:cubicBezTo>
                <a:cubicBezTo>
                  <a:pt x="9533575" y="5722920"/>
                  <a:pt x="9544130" y="5711778"/>
                  <a:pt x="9561136" y="5711778"/>
                </a:cubicBezTo>
                <a:close/>
                <a:moveTo>
                  <a:pt x="9215741" y="5662520"/>
                </a:moveTo>
                <a:cubicBezTo>
                  <a:pt x="9240957" y="5663106"/>
                  <a:pt x="9259722" y="5683044"/>
                  <a:pt x="9259722" y="5708260"/>
                </a:cubicBezTo>
                <a:cubicBezTo>
                  <a:pt x="9259722" y="5733476"/>
                  <a:pt x="9240957" y="5753413"/>
                  <a:pt x="9216914" y="5754000"/>
                </a:cubicBezTo>
                <a:cubicBezTo>
                  <a:pt x="9192871" y="5754586"/>
                  <a:pt x="9172933" y="5735234"/>
                  <a:pt x="9171760" y="5710019"/>
                </a:cubicBezTo>
                <a:cubicBezTo>
                  <a:pt x="9171174" y="5683631"/>
                  <a:pt x="9190526" y="5662520"/>
                  <a:pt x="9215741" y="5662520"/>
                </a:cubicBezTo>
                <a:close/>
                <a:moveTo>
                  <a:pt x="9774003" y="5588632"/>
                </a:moveTo>
                <a:cubicBezTo>
                  <a:pt x="9752892" y="5588632"/>
                  <a:pt x="9738818" y="5602706"/>
                  <a:pt x="9738818" y="5623817"/>
                </a:cubicBezTo>
                <a:cubicBezTo>
                  <a:pt x="9738818" y="5644342"/>
                  <a:pt x="9752892" y="5654310"/>
                  <a:pt x="9772243" y="5655483"/>
                </a:cubicBezTo>
                <a:cubicBezTo>
                  <a:pt x="9793354" y="5654896"/>
                  <a:pt x="9805083" y="5644342"/>
                  <a:pt x="9805669" y="5622644"/>
                </a:cubicBezTo>
                <a:cubicBezTo>
                  <a:pt x="9805669" y="5602120"/>
                  <a:pt x="9794527" y="5588632"/>
                  <a:pt x="9774003" y="5588632"/>
                </a:cubicBezTo>
                <a:close/>
                <a:moveTo>
                  <a:pt x="9245062" y="5447895"/>
                </a:moveTo>
                <a:cubicBezTo>
                  <a:pt x="9267345" y="5449654"/>
                  <a:pt x="9278487" y="5464314"/>
                  <a:pt x="9281419" y="5483666"/>
                </a:cubicBezTo>
                <a:cubicBezTo>
                  <a:pt x="9281419" y="5505949"/>
                  <a:pt x="9263241" y="5524714"/>
                  <a:pt x="9243889" y="5522955"/>
                </a:cubicBezTo>
                <a:cubicBezTo>
                  <a:pt x="9221605" y="5521196"/>
                  <a:pt x="9208704" y="5507122"/>
                  <a:pt x="9208118" y="5484252"/>
                </a:cubicBezTo>
                <a:cubicBezTo>
                  <a:pt x="9207532" y="5463141"/>
                  <a:pt x="9224538" y="5446136"/>
                  <a:pt x="9245062" y="5447895"/>
                </a:cubicBezTo>
                <a:close/>
                <a:moveTo>
                  <a:pt x="9459687" y="5392186"/>
                </a:moveTo>
                <a:cubicBezTo>
                  <a:pt x="9503082" y="5392772"/>
                  <a:pt x="9536507" y="5427371"/>
                  <a:pt x="9535921" y="5471938"/>
                </a:cubicBezTo>
                <a:cubicBezTo>
                  <a:pt x="9535334" y="5515918"/>
                  <a:pt x="9500736" y="5549343"/>
                  <a:pt x="9456169" y="5548757"/>
                </a:cubicBezTo>
                <a:cubicBezTo>
                  <a:pt x="9414534" y="5548171"/>
                  <a:pt x="9382282" y="5512400"/>
                  <a:pt x="9383454" y="5468419"/>
                </a:cubicBezTo>
                <a:cubicBezTo>
                  <a:pt x="9384627" y="5425025"/>
                  <a:pt x="9417466" y="5392186"/>
                  <a:pt x="9459687" y="5392186"/>
                </a:cubicBezTo>
                <a:close/>
                <a:moveTo>
                  <a:pt x="10051960" y="5366971"/>
                </a:moveTo>
                <a:cubicBezTo>
                  <a:pt x="10095355" y="5363452"/>
                  <a:pt x="10137576" y="5392773"/>
                  <a:pt x="10149890" y="5434994"/>
                </a:cubicBezTo>
                <a:cubicBezTo>
                  <a:pt x="10162791" y="5479561"/>
                  <a:pt x="10143440" y="5525888"/>
                  <a:pt x="10103564" y="5547585"/>
                </a:cubicBezTo>
                <a:cubicBezTo>
                  <a:pt x="10062516" y="5569282"/>
                  <a:pt x="10015603" y="5560486"/>
                  <a:pt x="9983937" y="5524715"/>
                </a:cubicBezTo>
                <a:cubicBezTo>
                  <a:pt x="9978073" y="5518264"/>
                  <a:pt x="9974554" y="5509468"/>
                  <a:pt x="9965172" y="5507123"/>
                </a:cubicBezTo>
                <a:cubicBezTo>
                  <a:pt x="9930574" y="5521783"/>
                  <a:pt x="9894803" y="5531752"/>
                  <a:pt x="9858446" y="5540548"/>
                </a:cubicBezTo>
                <a:cubicBezTo>
                  <a:pt x="9851995" y="5548171"/>
                  <a:pt x="9857273" y="5555794"/>
                  <a:pt x="9859032" y="5562831"/>
                </a:cubicBezTo>
                <a:cubicBezTo>
                  <a:pt x="9873692" y="5616781"/>
                  <a:pt x="9876038" y="5671903"/>
                  <a:pt x="9869587" y="5727612"/>
                </a:cubicBezTo>
                <a:cubicBezTo>
                  <a:pt x="9868414" y="5736995"/>
                  <a:pt x="9865482" y="5746963"/>
                  <a:pt x="9875451" y="5754000"/>
                </a:cubicBezTo>
                <a:cubicBezTo>
                  <a:pt x="9943474" y="5792117"/>
                  <a:pt x="10003875" y="5840202"/>
                  <a:pt x="10068380" y="5883010"/>
                </a:cubicBezTo>
                <a:cubicBezTo>
                  <a:pt x="10080694" y="5890633"/>
                  <a:pt x="10093009" y="5898256"/>
                  <a:pt x="10105323" y="5905880"/>
                </a:cubicBezTo>
                <a:cubicBezTo>
                  <a:pt x="10137576" y="5879491"/>
                  <a:pt x="10173347" y="5873627"/>
                  <a:pt x="10211464" y="5891806"/>
                </a:cubicBezTo>
                <a:cubicBezTo>
                  <a:pt x="10246062" y="5908226"/>
                  <a:pt x="10264240" y="5936959"/>
                  <a:pt x="10265413" y="5975076"/>
                </a:cubicBezTo>
                <a:cubicBezTo>
                  <a:pt x="10266586" y="6030199"/>
                  <a:pt x="10222606" y="6074179"/>
                  <a:pt x="10168069" y="6073593"/>
                </a:cubicBezTo>
                <a:cubicBezTo>
                  <a:pt x="10112360" y="6073006"/>
                  <a:pt x="10070139" y="6025507"/>
                  <a:pt x="10074244" y="5969212"/>
                </a:cubicBezTo>
                <a:cubicBezTo>
                  <a:pt x="10074830" y="5956897"/>
                  <a:pt x="10083626" y="5945169"/>
                  <a:pt x="10077176" y="5932268"/>
                </a:cubicBezTo>
                <a:cubicBezTo>
                  <a:pt x="10013257" y="5888288"/>
                  <a:pt x="9949338" y="5844307"/>
                  <a:pt x="9884834" y="5800913"/>
                </a:cubicBezTo>
                <a:cubicBezTo>
                  <a:pt x="9876038" y="5795049"/>
                  <a:pt x="9868414" y="5782734"/>
                  <a:pt x="9854340" y="5790357"/>
                </a:cubicBezTo>
                <a:cubicBezTo>
                  <a:pt x="9825020" y="5891806"/>
                  <a:pt x="9762274" y="5967453"/>
                  <a:pt x="9671967" y="6021402"/>
                </a:cubicBezTo>
                <a:cubicBezTo>
                  <a:pt x="9700115" y="6066556"/>
                  <a:pt x="9738231" y="6102913"/>
                  <a:pt x="9770484" y="6144548"/>
                </a:cubicBezTo>
                <a:cubicBezTo>
                  <a:pt x="9778107" y="6154517"/>
                  <a:pt x="9786317" y="6164486"/>
                  <a:pt x="9793940" y="6174455"/>
                </a:cubicBezTo>
                <a:cubicBezTo>
                  <a:pt x="9805082" y="6172109"/>
                  <a:pt x="9816224" y="6169764"/>
                  <a:pt x="9827952" y="6168004"/>
                </a:cubicBezTo>
                <a:cubicBezTo>
                  <a:pt x="9874278" y="6161554"/>
                  <a:pt x="9915327" y="6185596"/>
                  <a:pt x="9931746" y="6226645"/>
                </a:cubicBezTo>
                <a:cubicBezTo>
                  <a:pt x="9948166" y="6267693"/>
                  <a:pt x="9934679" y="6315193"/>
                  <a:pt x="9898321" y="6340995"/>
                </a:cubicBezTo>
                <a:cubicBezTo>
                  <a:pt x="9862550" y="6366797"/>
                  <a:pt x="9812706" y="6364451"/>
                  <a:pt x="9779280" y="6335131"/>
                </a:cubicBezTo>
                <a:cubicBezTo>
                  <a:pt x="9746441" y="6305810"/>
                  <a:pt x="9737645" y="6258311"/>
                  <a:pt x="9758169" y="6217849"/>
                </a:cubicBezTo>
                <a:cubicBezTo>
                  <a:pt x="9760515" y="6212571"/>
                  <a:pt x="9764620" y="6207880"/>
                  <a:pt x="9767552" y="6203189"/>
                </a:cubicBezTo>
                <a:cubicBezTo>
                  <a:pt x="9725330" y="6146893"/>
                  <a:pt x="9681936" y="6091771"/>
                  <a:pt x="9631505" y="6042513"/>
                </a:cubicBezTo>
                <a:cubicBezTo>
                  <a:pt x="9596027" y="6058933"/>
                  <a:pt x="9559523" y="6069195"/>
                  <a:pt x="9522287" y="6074252"/>
                </a:cubicBezTo>
                <a:lnTo>
                  <a:pt x="9502082" y="6075615"/>
                </a:lnTo>
                <a:lnTo>
                  <a:pt x="9789793" y="5425774"/>
                </a:lnTo>
                <a:lnTo>
                  <a:pt x="9836162" y="5503604"/>
                </a:lnTo>
                <a:cubicBezTo>
                  <a:pt x="9861377" y="5510054"/>
                  <a:pt x="9881902" y="5493635"/>
                  <a:pt x="9905358" y="5488944"/>
                </a:cubicBezTo>
                <a:cubicBezTo>
                  <a:pt x="9919432" y="5486012"/>
                  <a:pt x="9932919" y="5481321"/>
                  <a:pt x="9946993" y="5477802"/>
                </a:cubicBezTo>
                <a:cubicBezTo>
                  <a:pt x="9961653" y="5473697"/>
                  <a:pt x="9961653" y="5461383"/>
                  <a:pt x="9963412" y="5449655"/>
                </a:cubicBezTo>
                <a:cubicBezTo>
                  <a:pt x="9971036" y="5402742"/>
                  <a:pt x="10006220" y="5369903"/>
                  <a:pt x="10051960" y="5366971"/>
                </a:cubicBezTo>
                <a:close/>
                <a:moveTo>
                  <a:pt x="10479589" y="4475676"/>
                </a:moveTo>
                <a:cubicBezTo>
                  <a:pt x="10447506" y="4475166"/>
                  <a:pt x="10422043" y="4501138"/>
                  <a:pt x="10422043" y="4533730"/>
                </a:cubicBezTo>
                <a:cubicBezTo>
                  <a:pt x="10422043" y="4567850"/>
                  <a:pt x="10446487" y="4592294"/>
                  <a:pt x="10479079" y="4591785"/>
                </a:cubicBezTo>
                <a:cubicBezTo>
                  <a:pt x="10512181" y="4591276"/>
                  <a:pt x="10537134" y="4567341"/>
                  <a:pt x="10538153" y="4534239"/>
                </a:cubicBezTo>
                <a:cubicBezTo>
                  <a:pt x="10538662" y="4504194"/>
                  <a:pt x="10510144" y="4476185"/>
                  <a:pt x="10479589" y="4475676"/>
                </a:cubicBezTo>
                <a:close/>
                <a:moveTo>
                  <a:pt x="10617086" y="4355492"/>
                </a:moveTo>
                <a:cubicBezTo>
                  <a:pt x="10602318" y="4355492"/>
                  <a:pt x="10593152" y="4365168"/>
                  <a:pt x="10592642" y="4379427"/>
                </a:cubicBezTo>
                <a:cubicBezTo>
                  <a:pt x="10592133" y="4395723"/>
                  <a:pt x="10602318" y="4403871"/>
                  <a:pt x="10618614" y="4406418"/>
                </a:cubicBezTo>
                <a:cubicBezTo>
                  <a:pt x="10632874" y="4404381"/>
                  <a:pt x="10643568" y="4396233"/>
                  <a:pt x="10643059" y="4380445"/>
                </a:cubicBezTo>
                <a:cubicBezTo>
                  <a:pt x="10643059" y="4364659"/>
                  <a:pt x="10632874" y="4354983"/>
                  <a:pt x="10617086" y="4355492"/>
                </a:cubicBezTo>
                <a:close/>
                <a:moveTo>
                  <a:pt x="10317137" y="4312715"/>
                </a:moveTo>
                <a:cubicBezTo>
                  <a:pt x="10295239" y="4312715"/>
                  <a:pt x="10278434" y="4331048"/>
                  <a:pt x="10278943" y="4353965"/>
                </a:cubicBezTo>
                <a:cubicBezTo>
                  <a:pt x="10279962" y="4375862"/>
                  <a:pt x="10297276" y="4392668"/>
                  <a:pt x="10318156" y="4392159"/>
                </a:cubicBezTo>
                <a:cubicBezTo>
                  <a:pt x="10339035" y="4391650"/>
                  <a:pt x="10355331" y="4374335"/>
                  <a:pt x="10355331" y="4352437"/>
                </a:cubicBezTo>
                <a:cubicBezTo>
                  <a:pt x="10355331" y="4330539"/>
                  <a:pt x="10339035" y="4313224"/>
                  <a:pt x="10317137" y="4312715"/>
                </a:cubicBezTo>
                <a:close/>
                <a:moveTo>
                  <a:pt x="10801945" y="4248550"/>
                </a:moveTo>
                <a:cubicBezTo>
                  <a:pt x="10783612" y="4248550"/>
                  <a:pt x="10771390" y="4260772"/>
                  <a:pt x="10771390" y="4279105"/>
                </a:cubicBezTo>
                <a:cubicBezTo>
                  <a:pt x="10771390" y="4296929"/>
                  <a:pt x="10783612" y="4305586"/>
                  <a:pt x="10800417" y="4306604"/>
                </a:cubicBezTo>
                <a:cubicBezTo>
                  <a:pt x="10818751" y="4306095"/>
                  <a:pt x="10828936" y="4296929"/>
                  <a:pt x="10829445" y="4278086"/>
                </a:cubicBezTo>
                <a:cubicBezTo>
                  <a:pt x="10829445" y="4260262"/>
                  <a:pt x="10819769" y="4248550"/>
                  <a:pt x="10801945" y="4248550"/>
                </a:cubicBezTo>
                <a:close/>
                <a:moveTo>
                  <a:pt x="10342600" y="4126329"/>
                </a:moveTo>
                <a:lnTo>
                  <a:pt x="10361413" y="4134678"/>
                </a:lnTo>
                <a:lnTo>
                  <a:pt x="10337118" y="4189552"/>
                </a:lnTo>
                <a:lnTo>
                  <a:pt x="10318983" y="4181583"/>
                </a:lnTo>
                <a:cubicBezTo>
                  <a:pt x="10313700" y="4175854"/>
                  <a:pt x="10310771" y="4167834"/>
                  <a:pt x="10310517" y="4157903"/>
                </a:cubicBezTo>
                <a:cubicBezTo>
                  <a:pt x="10310008" y="4139570"/>
                  <a:pt x="10324776" y="4124802"/>
                  <a:pt x="10342600" y="4126329"/>
                </a:cubicBezTo>
                <a:close/>
                <a:moveTo>
                  <a:pt x="10528986" y="4077951"/>
                </a:moveTo>
                <a:cubicBezTo>
                  <a:pt x="10492320" y="4077951"/>
                  <a:pt x="10463802" y="4106469"/>
                  <a:pt x="10462783" y="4144153"/>
                </a:cubicBezTo>
                <a:cubicBezTo>
                  <a:pt x="10461765" y="4182347"/>
                  <a:pt x="10489774" y="4213412"/>
                  <a:pt x="10525931" y="4213921"/>
                </a:cubicBezTo>
                <a:cubicBezTo>
                  <a:pt x="10564634" y="4214430"/>
                  <a:pt x="10594680" y="4185402"/>
                  <a:pt x="10595189" y="4147209"/>
                </a:cubicBezTo>
                <a:cubicBezTo>
                  <a:pt x="10595698" y="4108506"/>
                  <a:pt x="10566671" y="4078460"/>
                  <a:pt x="10528986" y="4077951"/>
                </a:cubicBezTo>
                <a:close/>
                <a:moveTo>
                  <a:pt x="10859745" y="3680608"/>
                </a:moveTo>
                <a:cubicBezTo>
                  <a:pt x="10878206" y="3677807"/>
                  <a:pt x="10897684" y="3681244"/>
                  <a:pt x="10914999" y="3691429"/>
                </a:cubicBezTo>
                <a:cubicBezTo>
                  <a:pt x="10949628" y="3712309"/>
                  <a:pt x="10964906" y="3755086"/>
                  <a:pt x="10950137" y="3793279"/>
                </a:cubicBezTo>
                <a:cubicBezTo>
                  <a:pt x="10935369" y="3830964"/>
                  <a:pt x="10897175" y="3851844"/>
                  <a:pt x="10855416" y="3845223"/>
                </a:cubicBezTo>
                <a:cubicBezTo>
                  <a:pt x="10848796" y="3844205"/>
                  <a:pt x="10842176" y="3843696"/>
                  <a:pt x="10835556" y="3842677"/>
                </a:cubicBezTo>
                <a:cubicBezTo>
                  <a:pt x="10800927" y="3902259"/>
                  <a:pt x="10763751" y="3959805"/>
                  <a:pt x="10723520" y="4015313"/>
                </a:cubicBezTo>
                <a:cubicBezTo>
                  <a:pt x="10726066" y="4026008"/>
                  <a:pt x="10736251" y="4028554"/>
                  <a:pt x="10743381" y="4034156"/>
                </a:cubicBezTo>
                <a:cubicBezTo>
                  <a:pt x="10792779" y="4071331"/>
                  <a:pt x="10832500" y="4116654"/>
                  <a:pt x="10855926" y="4174709"/>
                </a:cubicBezTo>
                <a:cubicBezTo>
                  <a:pt x="10877823" y="4180310"/>
                  <a:pt x="10895648" y="4166051"/>
                  <a:pt x="10916018" y="4161977"/>
                </a:cubicBezTo>
                <a:cubicBezTo>
                  <a:pt x="10928240" y="4159431"/>
                  <a:pt x="10939952" y="4155357"/>
                  <a:pt x="10952174" y="4152302"/>
                </a:cubicBezTo>
                <a:cubicBezTo>
                  <a:pt x="10964906" y="4148737"/>
                  <a:pt x="10964906" y="4138043"/>
                  <a:pt x="10966433" y="4127858"/>
                </a:cubicBezTo>
                <a:cubicBezTo>
                  <a:pt x="10973054" y="4087118"/>
                  <a:pt x="11003609" y="4058600"/>
                  <a:pt x="11043330" y="4056053"/>
                </a:cubicBezTo>
                <a:cubicBezTo>
                  <a:pt x="11081015" y="4052998"/>
                  <a:pt x="11117681" y="4078460"/>
                  <a:pt x="11128375" y="4115126"/>
                </a:cubicBezTo>
                <a:cubicBezTo>
                  <a:pt x="11139579" y="4153829"/>
                  <a:pt x="11122774" y="4194060"/>
                  <a:pt x="11088145" y="4212903"/>
                </a:cubicBezTo>
                <a:cubicBezTo>
                  <a:pt x="11052497" y="4231745"/>
                  <a:pt x="11011757" y="4224106"/>
                  <a:pt x="10984257" y="4193042"/>
                </a:cubicBezTo>
                <a:cubicBezTo>
                  <a:pt x="10979165" y="4187440"/>
                  <a:pt x="10976109" y="4179801"/>
                  <a:pt x="10967961" y="4177764"/>
                </a:cubicBezTo>
                <a:cubicBezTo>
                  <a:pt x="10937915" y="4190495"/>
                  <a:pt x="10906851" y="4199153"/>
                  <a:pt x="10875277" y="4206792"/>
                </a:cubicBezTo>
                <a:cubicBezTo>
                  <a:pt x="10869675" y="4213412"/>
                  <a:pt x="10874259" y="4220032"/>
                  <a:pt x="10875786" y="4226143"/>
                </a:cubicBezTo>
                <a:cubicBezTo>
                  <a:pt x="10888518" y="4272994"/>
                  <a:pt x="10890555" y="4320864"/>
                  <a:pt x="10884953" y="4369243"/>
                </a:cubicBezTo>
                <a:cubicBezTo>
                  <a:pt x="10883934" y="4377391"/>
                  <a:pt x="10881388" y="4386048"/>
                  <a:pt x="10890045" y="4392159"/>
                </a:cubicBezTo>
                <a:cubicBezTo>
                  <a:pt x="10949119" y="4425261"/>
                  <a:pt x="11001572" y="4467019"/>
                  <a:pt x="11057590" y="4504194"/>
                </a:cubicBezTo>
                <a:cubicBezTo>
                  <a:pt x="11068284" y="4510815"/>
                  <a:pt x="11078978" y="4517435"/>
                  <a:pt x="11089672" y="4524055"/>
                </a:cubicBezTo>
                <a:cubicBezTo>
                  <a:pt x="11117681" y="4501139"/>
                  <a:pt x="11148745" y="4496046"/>
                  <a:pt x="11181847" y="4511833"/>
                </a:cubicBezTo>
                <a:cubicBezTo>
                  <a:pt x="11211893" y="4526092"/>
                  <a:pt x="11227680" y="4551045"/>
                  <a:pt x="11228698" y="4584147"/>
                </a:cubicBezTo>
                <a:cubicBezTo>
                  <a:pt x="11229717" y="4632017"/>
                  <a:pt x="11191523" y="4670210"/>
                  <a:pt x="11144162" y="4669701"/>
                </a:cubicBezTo>
                <a:cubicBezTo>
                  <a:pt x="11095783" y="4669192"/>
                  <a:pt x="11059117" y="4627943"/>
                  <a:pt x="11062682" y="4579055"/>
                </a:cubicBezTo>
                <a:cubicBezTo>
                  <a:pt x="11063191" y="4568360"/>
                  <a:pt x="11070830" y="4558175"/>
                  <a:pt x="11065228" y="4546971"/>
                </a:cubicBezTo>
                <a:cubicBezTo>
                  <a:pt x="11009720" y="4508778"/>
                  <a:pt x="10954211" y="4470584"/>
                  <a:pt x="10898194" y="4432899"/>
                </a:cubicBezTo>
                <a:cubicBezTo>
                  <a:pt x="10890555" y="4427807"/>
                  <a:pt x="10883934" y="4417113"/>
                  <a:pt x="10871712" y="4423733"/>
                </a:cubicBezTo>
                <a:cubicBezTo>
                  <a:pt x="10846250" y="4511833"/>
                  <a:pt x="10791760" y="4577527"/>
                  <a:pt x="10713335" y="4624378"/>
                </a:cubicBezTo>
                <a:cubicBezTo>
                  <a:pt x="10737779" y="4663590"/>
                  <a:pt x="10770880" y="4695164"/>
                  <a:pt x="10798890" y="4731320"/>
                </a:cubicBezTo>
                <a:cubicBezTo>
                  <a:pt x="10805510" y="4739978"/>
                  <a:pt x="10812639" y="4748635"/>
                  <a:pt x="10819260" y="4757292"/>
                </a:cubicBezTo>
                <a:cubicBezTo>
                  <a:pt x="10828935" y="4755255"/>
                  <a:pt x="10838611" y="4753218"/>
                  <a:pt x="10848796" y="4751690"/>
                </a:cubicBezTo>
                <a:cubicBezTo>
                  <a:pt x="10889027" y="4746089"/>
                  <a:pt x="10924675" y="4766968"/>
                  <a:pt x="10938934" y="4802616"/>
                </a:cubicBezTo>
                <a:cubicBezTo>
                  <a:pt x="10953193" y="4838263"/>
                  <a:pt x="10941480" y="4879513"/>
                  <a:pt x="10909906" y="4901920"/>
                </a:cubicBezTo>
                <a:cubicBezTo>
                  <a:pt x="10878842" y="4924327"/>
                  <a:pt x="10835556" y="4922290"/>
                  <a:pt x="10806528" y="4896827"/>
                </a:cubicBezTo>
                <a:cubicBezTo>
                  <a:pt x="10778010" y="4871365"/>
                  <a:pt x="10770372" y="4830115"/>
                  <a:pt x="10788195" y="4794977"/>
                </a:cubicBezTo>
                <a:cubicBezTo>
                  <a:pt x="10790232" y="4790394"/>
                  <a:pt x="10793797" y="4786320"/>
                  <a:pt x="10796343" y="4782246"/>
                </a:cubicBezTo>
                <a:cubicBezTo>
                  <a:pt x="10759677" y="4733357"/>
                  <a:pt x="10721992" y="4685488"/>
                  <a:pt x="10678197" y="4642711"/>
                </a:cubicBezTo>
                <a:cubicBezTo>
                  <a:pt x="10616577" y="4671229"/>
                  <a:pt x="10551393" y="4678358"/>
                  <a:pt x="10484681" y="4670720"/>
                </a:cubicBezTo>
                <a:cubicBezTo>
                  <a:pt x="10476533" y="4739978"/>
                  <a:pt x="10467876" y="4809745"/>
                  <a:pt x="10459728" y="4879003"/>
                </a:cubicBezTo>
                <a:cubicBezTo>
                  <a:pt x="10510144" y="4901920"/>
                  <a:pt x="10528986" y="4953354"/>
                  <a:pt x="10503524" y="4998168"/>
                </a:cubicBezTo>
                <a:cubicBezTo>
                  <a:pt x="10479588" y="5039927"/>
                  <a:pt x="10424589" y="5053167"/>
                  <a:pt x="10384359" y="5026177"/>
                </a:cubicBezTo>
                <a:cubicBezTo>
                  <a:pt x="10344127" y="4999187"/>
                  <a:pt x="10335470" y="4944187"/>
                  <a:pt x="10365007" y="4905484"/>
                </a:cubicBezTo>
                <a:cubicBezTo>
                  <a:pt x="10376720" y="4891225"/>
                  <a:pt x="10391488" y="4882059"/>
                  <a:pt x="10408803" y="4876457"/>
                </a:cubicBezTo>
                <a:cubicBezTo>
                  <a:pt x="10416441" y="4874420"/>
                  <a:pt x="10426626" y="4875948"/>
                  <a:pt x="10429173" y="4864744"/>
                </a:cubicBezTo>
                <a:cubicBezTo>
                  <a:pt x="10434774" y="4805162"/>
                  <a:pt x="10441395" y="4746089"/>
                  <a:pt x="10451070" y="4687525"/>
                </a:cubicBezTo>
                <a:cubicBezTo>
                  <a:pt x="10450052" y="4683960"/>
                  <a:pt x="10451580" y="4678868"/>
                  <a:pt x="10453107" y="4674794"/>
                </a:cubicBezTo>
                <a:cubicBezTo>
                  <a:pt x="10452598" y="4664609"/>
                  <a:pt x="10445469" y="4662572"/>
                  <a:pt x="10437830" y="4660535"/>
                </a:cubicBezTo>
                <a:cubicBezTo>
                  <a:pt x="10390470" y="4647294"/>
                  <a:pt x="10347692" y="4624887"/>
                  <a:pt x="10310008" y="4593823"/>
                </a:cubicBezTo>
                <a:cubicBezTo>
                  <a:pt x="10299823" y="4585166"/>
                  <a:pt x="10293202" y="4584147"/>
                  <a:pt x="10286582" y="4596369"/>
                </a:cubicBezTo>
                <a:cubicBezTo>
                  <a:pt x="10283017" y="4602480"/>
                  <a:pt x="10279453" y="4608082"/>
                  <a:pt x="10274869" y="4613174"/>
                </a:cubicBezTo>
                <a:cubicBezTo>
                  <a:pt x="10259592" y="4631507"/>
                  <a:pt x="10251953" y="4647294"/>
                  <a:pt x="10267231" y="4673266"/>
                </a:cubicBezTo>
                <a:cubicBezTo>
                  <a:pt x="10286073" y="4705858"/>
                  <a:pt x="10271305" y="4748126"/>
                  <a:pt x="10240750" y="4770533"/>
                </a:cubicBezTo>
                <a:cubicBezTo>
                  <a:pt x="10211213" y="4792431"/>
                  <a:pt x="10170473" y="4792431"/>
                  <a:pt x="10140936" y="4770533"/>
                </a:cubicBezTo>
                <a:cubicBezTo>
                  <a:pt x="10125913" y="4759330"/>
                  <a:pt x="10115600" y="4743670"/>
                  <a:pt x="10110763" y="4726419"/>
                </a:cubicBezTo>
                <a:lnTo>
                  <a:pt x="10112201" y="4697564"/>
                </a:lnTo>
                <a:lnTo>
                  <a:pt x="10137373" y="4640708"/>
                </a:lnTo>
                <a:lnTo>
                  <a:pt x="10147747" y="4631635"/>
                </a:lnTo>
                <a:cubicBezTo>
                  <a:pt x="10162834" y="4622214"/>
                  <a:pt x="10180658" y="4618013"/>
                  <a:pt x="10198481" y="4621832"/>
                </a:cubicBezTo>
                <a:cubicBezTo>
                  <a:pt x="10223944" y="4627433"/>
                  <a:pt x="10234638" y="4618267"/>
                  <a:pt x="10246861" y="4599425"/>
                </a:cubicBezTo>
                <a:cubicBezTo>
                  <a:pt x="10271305" y="4561740"/>
                  <a:pt x="10272323" y="4562249"/>
                  <a:pt x="10246861" y="4527620"/>
                </a:cubicBezTo>
                <a:lnTo>
                  <a:pt x="10214773" y="4465887"/>
                </a:lnTo>
                <a:lnTo>
                  <a:pt x="10337118" y="4189552"/>
                </a:lnTo>
                <a:lnTo>
                  <a:pt x="10341581" y="4191513"/>
                </a:lnTo>
                <a:cubicBezTo>
                  <a:pt x="10358387" y="4193041"/>
                  <a:pt x="10374174" y="4176745"/>
                  <a:pt x="10374174" y="4157394"/>
                </a:cubicBezTo>
                <a:cubicBezTo>
                  <a:pt x="10372901" y="4148991"/>
                  <a:pt x="10369846" y="4141607"/>
                  <a:pt x="10364689" y="4136132"/>
                </a:cubicBezTo>
                <a:lnTo>
                  <a:pt x="10361413" y="4134678"/>
                </a:lnTo>
                <a:lnTo>
                  <a:pt x="10428234" y="3983752"/>
                </a:lnTo>
                <a:lnTo>
                  <a:pt x="10442922" y="3978138"/>
                </a:lnTo>
                <a:cubicBezTo>
                  <a:pt x="10452598" y="3975591"/>
                  <a:pt x="10468894" y="3978647"/>
                  <a:pt x="10467876" y="3959805"/>
                </a:cubicBezTo>
                <a:cubicBezTo>
                  <a:pt x="10467366" y="3951657"/>
                  <a:pt x="10467112" y="3944400"/>
                  <a:pt x="10464311" y="3938225"/>
                </a:cubicBezTo>
                <a:lnTo>
                  <a:pt x="10452557" y="3928814"/>
                </a:lnTo>
                <a:lnTo>
                  <a:pt x="10520213" y="3776003"/>
                </a:lnTo>
                <a:lnTo>
                  <a:pt x="10520583" y="3776148"/>
                </a:lnTo>
                <a:cubicBezTo>
                  <a:pt x="10545600" y="3791784"/>
                  <a:pt x="10561450" y="3820525"/>
                  <a:pt x="10559541" y="3851844"/>
                </a:cubicBezTo>
                <a:cubicBezTo>
                  <a:pt x="10557504" y="3881889"/>
                  <a:pt x="10544264" y="3906843"/>
                  <a:pt x="10516764" y="3919065"/>
                </a:cubicBezTo>
                <a:cubicBezTo>
                  <a:pt x="10496394" y="3927722"/>
                  <a:pt x="10495884" y="3941981"/>
                  <a:pt x="10499958" y="3957768"/>
                </a:cubicBezTo>
                <a:cubicBezTo>
                  <a:pt x="10504542" y="3975591"/>
                  <a:pt x="10519820" y="3965916"/>
                  <a:pt x="10530005" y="3965916"/>
                </a:cubicBezTo>
                <a:cubicBezTo>
                  <a:pt x="10588568" y="3965406"/>
                  <a:pt x="10644077" y="3980175"/>
                  <a:pt x="10697039" y="4004109"/>
                </a:cubicBezTo>
                <a:cubicBezTo>
                  <a:pt x="10731159" y="3950638"/>
                  <a:pt x="10765279" y="3897167"/>
                  <a:pt x="10798890" y="3843696"/>
                </a:cubicBezTo>
                <a:cubicBezTo>
                  <a:pt x="10803982" y="3835038"/>
                  <a:pt x="10812639" y="3827909"/>
                  <a:pt x="10809075" y="3816196"/>
                </a:cubicBezTo>
                <a:cubicBezTo>
                  <a:pt x="10782084" y="3781057"/>
                  <a:pt x="10782594" y="3738280"/>
                  <a:pt x="10810602" y="3707216"/>
                </a:cubicBezTo>
                <a:cubicBezTo>
                  <a:pt x="10823843" y="3692448"/>
                  <a:pt x="10841284" y="3683409"/>
                  <a:pt x="10859745" y="3680608"/>
                </a:cubicBezTo>
                <a:close/>
                <a:moveTo>
                  <a:pt x="682584" y="2135590"/>
                </a:moveTo>
                <a:cubicBezTo>
                  <a:pt x="723667" y="2135874"/>
                  <a:pt x="800599" y="2160088"/>
                  <a:pt x="813210" y="2163115"/>
                </a:cubicBezTo>
                <a:cubicBezTo>
                  <a:pt x="852895" y="2173204"/>
                  <a:pt x="983385" y="2190020"/>
                  <a:pt x="990784" y="2237104"/>
                </a:cubicBezTo>
                <a:cubicBezTo>
                  <a:pt x="993474" y="2256610"/>
                  <a:pt x="1002218" y="2272080"/>
                  <a:pt x="1020379" y="2282842"/>
                </a:cubicBezTo>
                <a:cubicBezTo>
                  <a:pt x="1049975" y="2301676"/>
                  <a:pt x="1078225" y="2322527"/>
                  <a:pt x="1107148" y="2342034"/>
                </a:cubicBezTo>
                <a:cubicBezTo>
                  <a:pt x="1113202" y="2346069"/>
                  <a:pt x="1117237" y="2351450"/>
                  <a:pt x="1121273" y="2356832"/>
                </a:cubicBezTo>
                <a:cubicBezTo>
                  <a:pt x="1199298" y="2464452"/>
                  <a:pt x="1276650" y="2572745"/>
                  <a:pt x="1358038" y="2677674"/>
                </a:cubicBezTo>
                <a:cubicBezTo>
                  <a:pt x="1394360" y="2724758"/>
                  <a:pt x="1434717" y="2767806"/>
                  <a:pt x="1487182" y="2797402"/>
                </a:cubicBezTo>
                <a:cubicBezTo>
                  <a:pt x="1514087" y="2812872"/>
                  <a:pt x="1530230" y="2835068"/>
                  <a:pt x="1543010" y="2861974"/>
                </a:cubicBezTo>
                <a:cubicBezTo>
                  <a:pt x="1558481" y="2893587"/>
                  <a:pt x="1567898" y="2927219"/>
                  <a:pt x="1571260" y="2962867"/>
                </a:cubicBezTo>
                <a:cubicBezTo>
                  <a:pt x="1575296" y="3003225"/>
                  <a:pt x="1557135" y="3032149"/>
                  <a:pt x="1527540" y="3056363"/>
                </a:cubicBezTo>
                <a:cubicBezTo>
                  <a:pt x="1493236" y="3083940"/>
                  <a:pt x="1454224" y="3102101"/>
                  <a:pt x="1413193" y="3116899"/>
                </a:cubicBezTo>
                <a:cubicBezTo>
                  <a:pt x="1404449" y="3120262"/>
                  <a:pt x="1399068" y="3124971"/>
                  <a:pt x="1395032" y="3134387"/>
                </a:cubicBezTo>
                <a:cubicBezTo>
                  <a:pt x="1384270" y="3163311"/>
                  <a:pt x="1372163" y="3191561"/>
                  <a:pt x="1360728" y="3220484"/>
                </a:cubicBezTo>
                <a:cubicBezTo>
                  <a:pt x="1354674" y="3235954"/>
                  <a:pt x="1358710" y="3252098"/>
                  <a:pt x="1359383" y="3268240"/>
                </a:cubicBezTo>
                <a:cubicBezTo>
                  <a:pt x="1362746" y="3338193"/>
                  <a:pt x="1367455" y="3407474"/>
                  <a:pt x="1368127" y="3477427"/>
                </a:cubicBezTo>
                <a:cubicBezTo>
                  <a:pt x="1368800" y="3474064"/>
                  <a:pt x="1369473" y="3470701"/>
                  <a:pt x="1369473" y="3466665"/>
                </a:cubicBezTo>
                <a:cubicBezTo>
                  <a:pt x="1369473" y="3525856"/>
                  <a:pt x="1373172" y="3585552"/>
                  <a:pt x="1377628" y="3645163"/>
                </a:cubicBezTo>
                <a:lnTo>
                  <a:pt x="1383847" y="3732357"/>
                </a:lnTo>
                <a:lnTo>
                  <a:pt x="1319097" y="3878607"/>
                </a:lnTo>
                <a:lnTo>
                  <a:pt x="1310281" y="3882937"/>
                </a:lnTo>
                <a:cubicBezTo>
                  <a:pt x="1308263" y="3885207"/>
                  <a:pt x="1307254" y="3888402"/>
                  <a:pt x="1306918" y="3893110"/>
                </a:cubicBezTo>
                <a:lnTo>
                  <a:pt x="1305774" y="3908700"/>
                </a:lnTo>
                <a:lnTo>
                  <a:pt x="552112" y="5610966"/>
                </a:lnTo>
                <a:lnTo>
                  <a:pt x="564338" y="5510104"/>
                </a:lnTo>
                <a:cubicBezTo>
                  <a:pt x="571064" y="5457639"/>
                  <a:pt x="569719" y="5404501"/>
                  <a:pt x="570392" y="5351364"/>
                </a:cubicBezTo>
                <a:cubicBezTo>
                  <a:pt x="571737" y="5348001"/>
                  <a:pt x="571064" y="5343966"/>
                  <a:pt x="571064" y="5340602"/>
                </a:cubicBezTo>
                <a:cubicBezTo>
                  <a:pt x="571064" y="5196660"/>
                  <a:pt x="571064" y="5052718"/>
                  <a:pt x="571737" y="4908776"/>
                </a:cubicBezTo>
                <a:cubicBezTo>
                  <a:pt x="572410" y="4918193"/>
                  <a:pt x="572410" y="4927609"/>
                  <a:pt x="573082" y="4937026"/>
                </a:cubicBezTo>
                <a:cubicBezTo>
                  <a:pt x="573082" y="4885907"/>
                  <a:pt x="572410" y="4832096"/>
                  <a:pt x="578463" y="4781649"/>
                </a:cubicBezTo>
                <a:cubicBezTo>
                  <a:pt x="582499" y="4743309"/>
                  <a:pt x="587207" y="4704970"/>
                  <a:pt x="591243" y="4665958"/>
                </a:cubicBezTo>
                <a:cubicBezTo>
                  <a:pt x="604696" y="4550266"/>
                  <a:pt x="622857" y="4435920"/>
                  <a:pt x="643036" y="4320901"/>
                </a:cubicBezTo>
                <a:cubicBezTo>
                  <a:pt x="646398" y="4302067"/>
                  <a:pt x="646398" y="4283906"/>
                  <a:pt x="641018" y="4265072"/>
                </a:cubicBezTo>
                <a:cubicBezTo>
                  <a:pt x="624202" y="4209917"/>
                  <a:pt x="608732" y="4154089"/>
                  <a:pt x="593934" y="4098261"/>
                </a:cubicBezTo>
                <a:cubicBezTo>
                  <a:pt x="577118" y="4033689"/>
                  <a:pt x="568374" y="3969117"/>
                  <a:pt x="580481" y="3902527"/>
                </a:cubicBezTo>
                <a:cubicBezTo>
                  <a:pt x="585863" y="3872931"/>
                  <a:pt x="597970" y="3846026"/>
                  <a:pt x="608059" y="3818448"/>
                </a:cubicBezTo>
                <a:cubicBezTo>
                  <a:pt x="659851" y="3677870"/>
                  <a:pt x="666577" y="3529892"/>
                  <a:pt x="647744" y="3382587"/>
                </a:cubicBezTo>
                <a:cubicBezTo>
                  <a:pt x="634291" y="3277657"/>
                  <a:pt x="612094" y="3174745"/>
                  <a:pt x="587207" y="3071833"/>
                </a:cubicBezTo>
                <a:cubicBezTo>
                  <a:pt x="547523" y="2910402"/>
                  <a:pt x="462772" y="2748300"/>
                  <a:pt x="468825" y="2578125"/>
                </a:cubicBezTo>
                <a:cubicBezTo>
                  <a:pt x="471516" y="2506155"/>
                  <a:pt x="482951" y="2436201"/>
                  <a:pt x="511873" y="2369611"/>
                </a:cubicBezTo>
                <a:cubicBezTo>
                  <a:pt x="533398" y="2319837"/>
                  <a:pt x="572410" y="2282842"/>
                  <a:pt x="615458" y="2251901"/>
                </a:cubicBezTo>
                <a:cubicBezTo>
                  <a:pt x="624875" y="2245175"/>
                  <a:pt x="630928" y="2237104"/>
                  <a:pt x="633619" y="2225669"/>
                </a:cubicBezTo>
                <a:cubicBezTo>
                  <a:pt x="641018" y="2198764"/>
                  <a:pt x="649089" y="2171859"/>
                  <a:pt x="657161" y="2144954"/>
                </a:cubicBezTo>
                <a:cubicBezTo>
                  <a:pt x="659179" y="2138060"/>
                  <a:pt x="668890" y="2135495"/>
                  <a:pt x="682584" y="2135590"/>
                </a:cubicBezTo>
                <a:close/>
                <a:moveTo>
                  <a:pt x="3036311" y="0"/>
                </a:moveTo>
                <a:lnTo>
                  <a:pt x="12192000" y="0"/>
                </a:lnTo>
                <a:lnTo>
                  <a:pt x="10520213" y="3776003"/>
                </a:lnTo>
                <a:lnTo>
                  <a:pt x="10492829" y="3765271"/>
                </a:lnTo>
                <a:cubicBezTo>
                  <a:pt x="10450052" y="3757123"/>
                  <a:pt x="10409821" y="3781057"/>
                  <a:pt x="10397090" y="3821797"/>
                </a:cubicBezTo>
                <a:cubicBezTo>
                  <a:pt x="10383849" y="3863556"/>
                  <a:pt x="10403201" y="3908370"/>
                  <a:pt x="10445469" y="3923139"/>
                </a:cubicBezTo>
                <a:lnTo>
                  <a:pt x="10452557" y="3928814"/>
                </a:lnTo>
                <a:lnTo>
                  <a:pt x="10428234" y="3983752"/>
                </a:lnTo>
                <a:lnTo>
                  <a:pt x="10374301" y="4004364"/>
                </a:lnTo>
                <a:cubicBezTo>
                  <a:pt x="10352530" y="4015313"/>
                  <a:pt x="10331906" y="4028554"/>
                  <a:pt x="10312554" y="4044341"/>
                </a:cubicBezTo>
                <a:cubicBezTo>
                  <a:pt x="10274360" y="3977628"/>
                  <a:pt x="10235657" y="3911935"/>
                  <a:pt x="10197463" y="3846751"/>
                </a:cubicBezTo>
                <a:cubicBezTo>
                  <a:pt x="10194407" y="3841659"/>
                  <a:pt x="10191861" y="3836566"/>
                  <a:pt x="10192880" y="3829946"/>
                </a:cubicBezTo>
                <a:cubicBezTo>
                  <a:pt x="10228018" y="3791752"/>
                  <a:pt x="10227509" y="3740827"/>
                  <a:pt x="10191352" y="3708235"/>
                </a:cubicBezTo>
                <a:cubicBezTo>
                  <a:pt x="10156723" y="3676661"/>
                  <a:pt x="10101214" y="3680735"/>
                  <a:pt x="10071678" y="3716892"/>
                </a:cubicBezTo>
                <a:cubicBezTo>
                  <a:pt x="10042141" y="3752539"/>
                  <a:pt x="10047234" y="3805501"/>
                  <a:pt x="10083390" y="3835038"/>
                </a:cubicBezTo>
                <a:cubicBezTo>
                  <a:pt x="10106816" y="3854390"/>
                  <a:pt x="10133807" y="3856427"/>
                  <a:pt x="10162834" y="3850825"/>
                </a:cubicBezTo>
                <a:cubicBezTo>
                  <a:pt x="10200518" y="3914991"/>
                  <a:pt x="10238203" y="3979665"/>
                  <a:pt x="10275888" y="4043831"/>
                </a:cubicBezTo>
                <a:cubicBezTo>
                  <a:pt x="10280471" y="4051470"/>
                  <a:pt x="10288110" y="4058600"/>
                  <a:pt x="10284545" y="4069294"/>
                </a:cubicBezTo>
                <a:cubicBezTo>
                  <a:pt x="10243805" y="4107488"/>
                  <a:pt x="10215796" y="4153829"/>
                  <a:pt x="10198991" y="4207301"/>
                </a:cubicBezTo>
                <a:cubicBezTo>
                  <a:pt x="10165889" y="4198135"/>
                  <a:pt x="10141955" y="4171653"/>
                  <a:pt x="10111400" y="4157903"/>
                </a:cubicBezTo>
                <a:cubicBezTo>
                  <a:pt x="10102233" y="4151283"/>
                  <a:pt x="10106816" y="4142626"/>
                  <a:pt x="10107835" y="4134478"/>
                </a:cubicBezTo>
                <a:cubicBezTo>
                  <a:pt x="10110381" y="4114617"/>
                  <a:pt x="10108344" y="4095775"/>
                  <a:pt x="10098159" y="4077951"/>
                </a:cubicBezTo>
                <a:cubicBezTo>
                  <a:pt x="10074733" y="4037211"/>
                  <a:pt x="10021262" y="4023971"/>
                  <a:pt x="9981540" y="4048924"/>
                </a:cubicBezTo>
                <a:cubicBezTo>
                  <a:pt x="9940800" y="4074386"/>
                  <a:pt x="9930615" y="4130404"/>
                  <a:pt x="9958624" y="4169107"/>
                </a:cubicBezTo>
                <a:cubicBezTo>
                  <a:pt x="9987651" y="4208829"/>
                  <a:pt x="10040613" y="4213921"/>
                  <a:pt x="10081353" y="4180820"/>
                </a:cubicBezTo>
                <a:cubicBezTo>
                  <a:pt x="10121075" y="4195079"/>
                  <a:pt x="10151630" y="4223597"/>
                  <a:pt x="10187787" y="4243967"/>
                </a:cubicBezTo>
                <a:cubicBezTo>
                  <a:pt x="10178621" y="4287763"/>
                  <a:pt x="10176584" y="4331049"/>
                  <a:pt x="10184732" y="4375354"/>
                </a:cubicBezTo>
                <a:cubicBezTo>
                  <a:pt x="10182695" y="4389104"/>
                  <a:pt x="10170982" y="4386048"/>
                  <a:pt x="10162834" y="4386558"/>
                </a:cubicBezTo>
                <a:cubicBezTo>
                  <a:pt x="10106816" y="4390122"/>
                  <a:pt x="10051308" y="4393687"/>
                  <a:pt x="9995290" y="4397252"/>
                </a:cubicBezTo>
                <a:cubicBezTo>
                  <a:pt x="9993762" y="4393178"/>
                  <a:pt x="9992235" y="4389104"/>
                  <a:pt x="9990198" y="4385539"/>
                </a:cubicBezTo>
                <a:cubicBezTo>
                  <a:pt x="9972374" y="4347345"/>
                  <a:pt x="9933670" y="4327484"/>
                  <a:pt x="9894458" y="4337160"/>
                </a:cubicBezTo>
                <a:cubicBezTo>
                  <a:pt x="9855246" y="4346836"/>
                  <a:pt x="9830293" y="4379428"/>
                  <a:pt x="9830801" y="4420677"/>
                </a:cubicBezTo>
                <a:cubicBezTo>
                  <a:pt x="9831311" y="4459890"/>
                  <a:pt x="9857792" y="4491972"/>
                  <a:pt x="9896495" y="4500120"/>
                </a:cubicBezTo>
                <a:cubicBezTo>
                  <a:pt x="9935707" y="4508268"/>
                  <a:pt x="9975429" y="4488408"/>
                  <a:pt x="9990198" y="4448686"/>
                </a:cubicBezTo>
                <a:cubicBezTo>
                  <a:pt x="9996309" y="4432390"/>
                  <a:pt x="10005984" y="4428825"/>
                  <a:pt x="10020243" y="4428316"/>
                </a:cubicBezTo>
                <a:cubicBezTo>
                  <a:pt x="10028901" y="4428316"/>
                  <a:pt x="10037049" y="4426788"/>
                  <a:pt x="10045706" y="4425770"/>
                </a:cubicBezTo>
                <a:cubicBezTo>
                  <a:pt x="10085937" y="4424751"/>
                  <a:pt x="10126168" y="4423224"/>
                  <a:pt x="10166399" y="4418640"/>
                </a:cubicBezTo>
                <a:cubicBezTo>
                  <a:pt x="10172510" y="4419150"/>
                  <a:pt x="10178621" y="4419659"/>
                  <a:pt x="10184222" y="4416603"/>
                </a:cubicBezTo>
                <a:cubicBezTo>
                  <a:pt x="10196444" y="4418640"/>
                  <a:pt x="10196954" y="4428825"/>
                  <a:pt x="10200009" y="4437483"/>
                </a:cubicBezTo>
                <a:lnTo>
                  <a:pt x="10214773" y="4465887"/>
                </a:lnTo>
                <a:lnTo>
                  <a:pt x="10137373" y="4640708"/>
                </a:lnTo>
                <a:lnTo>
                  <a:pt x="10127513" y="4649332"/>
                </a:lnTo>
                <a:cubicBezTo>
                  <a:pt x="10121680" y="4656302"/>
                  <a:pt x="10116874" y="4664227"/>
                  <a:pt x="10113437" y="4672757"/>
                </a:cubicBezTo>
                <a:lnTo>
                  <a:pt x="10112201" y="4697564"/>
                </a:lnTo>
                <a:lnTo>
                  <a:pt x="9789793" y="5425774"/>
                </a:lnTo>
                <a:lnTo>
                  <a:pt x="9782579" y="5413664"/>
                </a:lnTo>
                <a:cubicBezTo>
                  <a:pt x="9760661" y="5386909"/>
                  <a:pt x="9735006" y="5363160"/>
                  <a:pt x="9706565" y="5341756"/>
                </a:cubicBezTo>
                <a:cubicBezTo>
                  <a:pt x="9698356" y="5335305"/>
                  <a:pt x="9686627" y="5332373"/>
                  <a:pt x="9683696" y="5320058"/>
                </a:cubicBezTo>
                <a:cubicBezTo>
                  <a:pt x="9730022" y="5256140"/>
                  <a:pt x="9772830" y="5189876"/>
                  <a:pt x="9812706" y="5121266"/>
                </a:cubicBezTo>
                <a:cubicBezTo>
                  <a:pt x="9820329" y="5122439"/>
                  <a:pt x="9827952" y="5123025"/>
                  <a:pt x="9835575" y="5124198"/>
                </a:cubicBezTo>
                <a:cubicBezTo>
                  <a:pt x="9883661" y="5131822"/>
                  <a:pt x="9927642" y="5107779"/>
                  <a:pt x="9944647" y="5064384"/>
                </a:cubicBezTo>
                <a:cubicBezTo>
                  <a:pt x="9961653" y="5020404"/>
                  <a:pt x="9944061" y="4971146"/>
                  <a:pt x="9904185" y="4947103"/>
                </a:cubicBezTo>
                <a:cubicBezTo>
                  <a:pt x="9884248" y="4935375"/>
                  <a:pt x="9861817" y="4931417"/>
                  <a:pt x="9840560" y="4934642"/>
                </a:cubicBezTo>
                <a:cubicBezTo>
                  <a:pt x="9819302" y="4937867"/>
                  <a:pt x="9799218" y="4948276"/>
                  <a:pt x="9783971" y="4965282"/>
                </a:cubicBezTo>
                <a:cubicBezTo>
                  <a:pt x="9751719" y="5001052"/>
                  <a:pt x="9751132" y="5050311"/>
                  <a:pt x="9782212" y="5090773"/>
                </a:cubicBezTo>
                <a:cubicBezTo>
                  <a:pt x="9786317" y="5104260"/>
                  <a:pt x="9776348" y="5112470"/>
                  <a:pt x="9770484" y="5122439"/>
                </a:cubicBezTo>
                <a:cubicBezTo>
                  <a:pt x="9731781" y="5184012"/>
                  <a:pt x="9692491" y="5245585"/>
                  <a:pt x="9653202" y="5307157"/>
                </a:cubicBezTo>
                <a:cubicBezTo>
                  <a:pt x="9592216" y="5279596"/>
                  <a:pt x="9528297" y="5262590"/>
                  <a:pt x="9460860" y="5263177"/>
                </a:cubicBezTo>
                <a:cubicBezTo>
                  <a:pt x="9449132" y="5263177"/>
                  <a:pt x="9431540" y="5274318"/>
                  <a:pt x="9426262" y="5253795"/>
                </a:cubicBezTo>
                <a:cubicBezTo>
                  <a:pt x="9421571" y="5235616"/>
                  <a:pt x="9422157" y="5219196"/>
                  <a:pt x="9445614" y="5209228"/>
                </a:cubicBezTo>
                <a:cubicBezTo>
                  <a:pt x="9477280" y="5195154"/>
                  <a:pt x="9492526" y="5166419"/>
                  <a:pt x="9494872" y="5131822"/>
                </a:cubicBezTo>
                <a:cubicBezTo>
                  <a:pt x="9497804" y="5083736"/>
                  <a:pt x="9464379" y="5040928"/>
                  <a:pt x="9418052" y="5032132"/>
                </a:cubicBezTo>
                <a:cubicBezTo>
                  <a:pt x="9368794" y="5022750"/>
                  <a:pt x="9322468" y="5050311"/>
                  <a:pt x="9307807" y="5097223"/>
                </a:cubicBezTo>
                <a:cubicBezTo>
                  <a:pt x="9292561" y="5145309"/>
                  <a:pt x="9314844" y="5196913"/>
                  <a:pt x="9363516" y="5213919"/>
                </a:cubicBezTo>
                <a:cubicBezTo>
                  <a:pt x="9388146" y="5222715"/>
                  <a:pt x="9388146" y="5237375"/>
                  <a:pt x="9389318" y="5256140"/>
                </a:cubicBezTo>
                <a:cubicBezTo>
                  <a:pt x="9390491" y="5277837"/>
                  <a:pt x="9371726" y="5274318"/>
                  <a:pt x="9360584" y="5277251"/>
                </a:cubicBezTo>
                <a:cubicBezTo>
                  <a:pt x="9305462" y="5292497"/>
                  <a:pt x="9255030" y="5317127"/>
                  <a:pt x="9210463" y="5353484"/>
                </a:cubicBezTo>
                <a:cubicBezTo>
                  <a:pt x="9166483" y="5276664"/>
                  <a:pt x="9121916" y="5201018"/>
                  <a:pt x="9077935" y="5125958"/>
                </a:cubicBezTo>
                <a:cubicBezTo>
                  <a:pt x="9074417" y="5120094"/>
                  <a:pt x="9071485" y="5114229"/>
                  <a:pt x="9072658" y="5106606"/>
                </a:cubicBezTo>
                <a:cubicBezTo>
                  <a:pt x="9113120" y="5062626"/>
                  <a:pt x="9112533" y="5003985"/>
                  <a:pt x="9070898" y="4966455"/>
                </a:cubicBezTo>
                <a:cubicBezTo>
                  <a:pt x="9031022" y="4930097"/>
                  <a:pt x="8967104" y="4934789"/>
                  <a:pt x="8933092" y="4976423"/>
                </a:cubicBezTo>
                <a:cubicBezTo>
                  <a:pt x="8899081" y="5017472"/>
                  <a:pt x="8904945" y="5078458"/>
                  <a:pt x="8946579" y="5112470"/>
                </a:cubicBezTo>
                <a:cubicBezTo>
                  <a:pt x="8973554" y="5134753"/>
                  <a:pt x="9004634" y="5137099"/>
                  <a:pt x="9038059" y="5130649"/>
                </a:cubicBezTo>
                <a:cubicBezTo>
                  <a:pt x="9081453" y="5204536"/>
                  <a:pt x="9124848" y="5279010"/>
                  <a:pt x="9168242" y="5352897"/>
                </a:cubicBezTo>
                <a:cubicBezTo>
                  <a:pt x="9173520" y="5361694"/>
                  <a:pt x="9182316" y="5369903"/>
                  <a:pt x="9178211" y="5382218"/>
                </a:cubicBezTo>
                <a:cubicBezTo>
                  <a:pt x="9131298" y="5426198"/>
                  <a:pt x="9099046" y="5479561"/>
                  <a:pt x="9079695" y="5541134"/>
                </a:cubicBezTo>
                <a:cubicBezTo>
                  <a:pt x="9041578" y="5530579"/>
                  <a:pt x="9014017" y="5500086"/>
                  <a:pt x="8978832" y="5484252"/>
                </a:cubicBezTo>
                <a:cubicBezTo>
                  <a:pt x="8968277" y="5476630"/>
                  <a:pt x="8973554" y="5466660"/>
                  <a:pt x="8974727" y="5457278"/>
                </a:cubicBezTo>
                <a:cubicBezTo>
                  <a:pt x="8977659" y="5434408"/>
                  <a:pt x="8975314" y="5412711"/>
                  <a:pt x="8963586" y="5392187"/>
                </a:cubicBezTo>
                <a:cubicBezTo>
                  <a:pt x="8936611" y="5345274"/>
                  <a:pt x="8875038" y="5330028"/>
                  <a:pt x="8829298" y="5358761"/>
                </a:cubicBezTo>
                <a:cubicBezTo>
                  <a:pt x="8782385" y="5388082"/>
                  <a:pt x="8770657" y="5452586"/>
                  <a:pt x="8802910" y="5497153"/>
                </a:cubicBezTo>
                <a:cubicBezTo>
                  <a:pt x="8836335" y="5542893"/>
                  <a:pt x="8897321" y="5548757"/>
                  <a:pt x="8944234" y="5510641"/>
                </a:cubicBezTo>
                <a:cubicBezTo>
                  <a:pt x="8989974" y="5527061"/>
                  <a:pt x="9025158" y="5559899"/>
                  <a:pt x="9066794" y="5583356"/>
                </a:cubicBezTo>
                <a:cubicBezTo>
                  <a:pt x="9056238" y="5633787"/>
                  <a:pt x="9053893" y="5683631"/>
                  <a:pt x="9063275" y="5734649"/>
                </a:cubicBezTo>
                <a:cubicBezTo>
                  <a:pt x="9060929" y="5750482"/>
                  <a:pt x="9047442" y="5746963"/>
                  <a:pt x="9038059" y="5747550"/>
                </a:cubicBezTo>
                <a:cubicBezTo>
                  <a:pt x="8973554" y="5751655"/>
                  <a:pt x="8909636" y="5755760"/>
                  <a:pt x="8845131" y="5759864"/>
                </a:cubicBezTo>
                <a:cubicBezTo>
                  <a:pt x="8843371" y="5755173"/>
                  <a:pt x="8841613" y="5750482"/>
                  <a:pt x="8839267" y="5746377"/>
                </a:cubicBezTo>
                <a:cubicBezTo>
                  <a:pt x="8818742" y="5702396"/>
                  <a:pt x="8774175" y="5679527"/>
                  <a:pt x="8729022" y="5690668"/>
                </a:cubicBezTo>
                <a:cubicBezTo>
                  <a:pt x="8683868" y="5701810"/>
                  <a:pt x="8655135" y="5739340"/>
                  <a:pt x="8655721" y="5786839"/>
                </a:cubicBezTo>
                <a:cubicBezTo>
                  <a:pt x="8656307" y="5831993"/>
                  <a:pt x="8686801" y="5868936"/>
                  <a:pt x="8731368" y="5878319"/>
                </a:cubicBezTo>
                <a:cubicBezTo>
                  <a:pt x="8776521" y="5887701"/>
                  <a:pt x="8822261" y="5864832"/>
                  <a:pt x="8839267" y="5819092"/>
                </a:cubicBezTo>
                <a:cubicBezTo>
                  <a:pt x="8846304" y="5800327"/>
                  <a:pt x="8857445" y="5796222"/>
                  <a:pt x="8873865" y="5795635"/>
                </a:cubicBezTo>
                <a:cubicBezTo>
                  <a:pt x="8883834" y="5795635"/>
                  <a:pt x="8893217" y="5793876"/>
                  <a:pt x="8903185" y="5792703"/>
                </a:cubicBezTo>
                <a:cubicBezTo>
                  <a:pt x="8949512" y="5791530"/>
                  <a:pt x="8995838" y="5789771"/>
                  <a:pt x="9042164" y="5784493"/>
                </a:cubicBezTo>
                <a:cubicBezTo>
                  <a:pt x="9049201" y="5785080"/>
                  <a:pt x="9056238" y="5785666"/>
                  <a:pt x="9062688" y="5782148"/>
                </a:cubicBezTo>
                <a:cubicBezTo>
                  <a:pt x="9076762" y="5784493"/>
                  <a:pt x="9077349" y="5796222"/>
                  <a:pt x="9080867" y="5806191"/>
                </a:cubicBezTo>
                <a:cubicBezTo>
                  <a:pt x="9094354" y="5843134"/>
                  <a:pt x="9111947" y="5877733"/>
                  <a:pt x="9134817" y="5909985"/>
                </a:cubicBezTo>
                <a:cubicBezTo>
                  <a:pt x="9164137" y="5949860"/>
                  <a:pt x="9162965" y="5949274"/>
                  <a:pt x="9134817" y="5992668"/>
                </a:cubicBezTo>
                <a:cubicBezTo>
                  <a:pt x="9120743" y="6014365"/>
                  <a:pt x="9108428" y="6024921"/>
                  <a:pt x="9079108" y="6018470"/>
                </a:cubicBezTo>
                <a:cubicBezTo>
                  <a:pt x="9038059" y="6009674"/>
                  <a:pt x="8997011" y="6037822"/>
                  <a:pt x="8981178" y="6077111"/>
                </a:cubicBezTo>
                <a:cubicBezTo>
                  <a:pt x="8965344" y="6117573"/>
                  <a:pt x="8978246" y="6163900"/>
                  <a:pt x="9012844" y="6189701"/>
                </a:cubicBezTo>
                <a:cubicBezTo>
                  <a:pt x="9046856" y="6214917"/>
                  <a:pt x="9093768" y="6214917"/>
                  <a:pt x="9127780" y="6189701"/>
                </a:cubicBezTo>
                <a:cubicBezTo>
                  <a:pt x="9162965" y="6163900"/>
                  <a:pt x="9179970" y="6115227"/>
                  <a:pt x="9158273" y="6077697"/>
                </a:cubicBezTo>
                <a:cubicBezTo>
                  <a:pt x="9140681" y="6047791"/>
                  <a:pt x="9149477" y="6029612"/>
                  <a:pt x="9167069" y="6008501"/>
                </a:cubicBezTo>
                <a:cubicBezTo>
                  <a:pt x="9172347" y="6002637"/>
                  <a:pt x="9176452" y="5996187"/>
                  <a:pt x="9180557" y="5989150"/>
                </a:cubicBezTo>
                <a:cubicBezTo>
                  <a:pt x="9188180" y="5975076"/>
                  <a:pt x="9195804" y="5976249"/>
                  <a:pt x="9207532" y="5986218"/>
                </a:cubicBezTo>
                <a:cubicBezTo>
                  <a:pt x="9250926" y="6021989"/>
                  <a:pt x="9300184" y="6047791"/>
                  <a:pt x="9354720" y="6063037"/>
                </a:cubicBezTo>
                <a:cubicBezTo>
                  <a:pt x="9363516" y="6065383"/>
                  <a:pt x="9371726" y="6067729"/>
                  <a:pt x="9372312" y="6079457"/>
                </a:cubicBezTo>
                <a:cubicBezTo>
                  <a:pt x="9370553" y="6084148"/>
                  <a:pt x="9368794" y="6090012"/>
                  <a:pt x="9369967" y="6094117"/>
                </a:cubicBezTo>
                <a:cubicBezTo>
                  <a:pt x="9358825" y="6161554"/>
                  <a:pt x="9351202" y="6229577"/>
                  <a:pt x="9344751" y="6298187"/>
                </a:cubicBezTo>
                <a:cubicBezTo>
                  <a:pt x="9341819" y="6311088"/>
                  <a:pt x="9330091" y="6309329"/>
                  <a:pt x="9321295" y="6311674"/>
                </a:cubicBezTo>
                <a:cubicBezTo>
                  <a:pt x="9301357" y="6318125"/>
                  <a:pt x="9284351" y="6328680"/>
                  <a:pt x="9270864" y="6345099"/>
                </a:cubicBezTo>
                <a:cubicBezTo>
                  <a:pt x="9236852" y="6389666"/>
                  <a:pt x="9246821" y="6452998"/>
                  <a:pt x="9293147" y="6484078"/>
                </a:cubicBezTo>
                <a:lnTo>
                  <a:pt x="9317015" y="6493620"/>
                </a:lnTo>
                <a:lnTo>
                  <a:pt x="9155689" y="6858000"/>
                </a:lnTo>
                <a:lnTo>
                  <a:pt x="0" y="6858000"/>
                </a:lnTo>
                <a:lnTo>
                  <a:pt x="552112" y="5610966"/>
                </a:lnTo>
                <a:lnTo>
                  <a:pt x="550885" y="5621088"/>
                </a:lnTo>
                <a:cubicBezTo>
                  <a:pt x="548195" y="5624450"/>
                  <a:pt x="549541" y="5627814"/>
                  <a:pt x="550213" y="5631177"/>
                </a:cubicBezTo>
                <a:cubicBezTo>
                  <a:pt x="550213" y="5635212"/>
                  <a:pt x="550213" y="5639248"/>
                  <a:pt x="548195" y="5643284"/>
                </a:cubicBezTo>
                <a:cubicBezTo>
                  <a:pt x="544832" y="5647319"/>
                  <a:pt x="546177" y="5652028"/>
                  <a:pt x="546177" y="5656737"/>
                </a:cubicBezTo>
                <a:cubicBezTo>
                  <a:pt x="545505" y="5697767"/>
                  <a:pt x="548195" y="5738124"/>
                  <a:pt x="547523" y="5779155"/>
                </a:cubicBezTo>
                <a:cubicBezTo>
                  <a:pt x="546850" y="5801352"/>
                  <a:pt x="546850" y="5822875"/>
                  <a:pt x="546850" y="5845072"/>
                </a:cubicBezTo>
                <a:cubicBezTo>
                  <a:pt x="546177" y="5851125"/>
                  <a:pt x="546177" y="5857179"/>
                  <a:pt x="545505" y="5863233"/>
                </a:cubicBezTo>
                <a:cubicBezTo>
                  <a:pt x="540796" y="5912334"/>
                  <a:pt x="523308" y="5958073"/>
                  <a:pt x="509855" y="6005157"/>
                </a:cubicBezTo>
                <a:cubicBezTo>
                  <a:pt x="498421" y="6044169"/>
                  <a:pt x="491022" y="6077801"/>
                  <a:pt x="517255" y="6112777"/>
                </a:cubicBezTo>
                <a:cubicBezTo>
                  <a:pt x="528016" y="6139682"/>
                  <a:pt x="546177" y="6153135"/>
                  <a:pt x="570392" y="6164569"/>
                </a:cubicBezTo>
                <a:cubicBezTo>
                  <a:pt x="577118" y="6167933"/>
                  <a:pt x="599988" y="6155152"/>
                  <a:pt x="606714" y="6152462"/>
                </a:cubicBezTo>
                <a:cubicBezTo>
                  <a:pt x="628237" y="6143718"/>
                  <a:pt x="665905" y="6129593"/>
                  <a:pt x="688101" y="6120848"/>
                </a:cubicBezTo>
                <a:cubicBezTo>
                  <a:pt x="764109" y="6091926"/>
                  <a:pt x="823972" y="6068384"/>
                  <a:pt x="899979" y="6040134"/>
                </a:cubicBezTo>
                <a:cubicBezTo>
                  <a:pt x="901997" y="6046860"/>
                  <a:pt x="900651" y="6060985"/>
                  <a:pt x="904015" y="6052240"/>
                </a:cubicBezTo>
                <a:cubicBezTo>
                  <a:pt x="907378" y="6050896"/>
                  <a:pt x="925538" y="6040806"/>
                  <a:pt x="929574" y="6040134"/>
                </a:cubicBezTo>
                <a:cubicBezTo>
                  <a:pt x="943027" y="6037443"/>
                  <a:pt x="939664" y="6027354"/>
                  <a:pt x="933610" y="6013901"/>
                </a:cubicBezTo>
                <a:cubicBezTo>
                  <a:pt x="920830" y="5985650"/>
                  <a:pt x="910069" y="5956728"/>
                  <a:pt x="898634" y="5927805"/>
                </a:cubicBezTo>
                <a:cubicBezTo>
                  <a:pt x="896616" y="5922424"/>
                  <a:pt x="889217" y="5888120"/>
                  <a:pt x="901324" y="5878703"/>
                </a:cubicBezTo>
                <a:cubicBezTo>
                  <a:pt x="904687" y="5876686"/>
                  <a:pt x="908051" y="5876012"/>
                  <a:pt x="910741" y="5873322"/>
                </a:cubicBezTo>
                <a:cubicBezTo>
                  <a:pt x="912086" y="5871304"/>
                  <a:pt x="935628" y="5867269"/>
                  <a:pt x="944372" y="5863233"/>
                </a:cubicBezTo>
                <a:cubicBezTo>
                  <a:pt x="1002218" y="5835655"/>
                  <a:pt x="1047285" y="5792607"/>
                  <a:pt x="1084279" y="5741488"/>
                </a:cubicBezTo>
                <a:cubicBezTo>
                  <a:pt x="1089660" y="5734088"/>
                  <a:pt x="1096386" y="5727362"/>
                  <a:pt x="1095713" y="5717273"/>
                </a:cubicBezTo>
                <a:cubicBezTo>
                  <a:pt x="1096386" y="5715255"/>
                  <a:pt x="1095713" y="5713237"/>
                  <a:pt x="1097058" y="5711892"/>
                </a:cubicBezTo>
                <a:cubicBezTo>
                  <a:pt x="1107820" y="5700458"/>
                  <a:pt x="1101094" y="5693731"/>
                  <a:pt x="1092350" y="5686332"/>
                </a:cubicBezTo>
                <a:cubicBezTo>
                  <a:pt x="1076207" y="5672880"/>
                  <a:pt x="1060737" y="5658082"/>
                  <a:pt x="1044594" y="5644629"/>
                </a:cubicBezTo>
                <a:cubicBezTo>
                  <a:pt x="1037867" y="5639248"/>
                  <a:pt x="1035177" y="5633867"/>
                  <a:pt x="1037195" y="5624450"/>
                </a:cubicBezTo>
                <a:cubicBezTo>
                  <a:pt x="1044594" y="5586783"/>
                  <a:pt x="1050647" y="5549116"/>
                  <a:pt x="1058046" y="5511449"/>
                </a:cubicBezTo>
                <a:cubicBezTo>
                  <a:pt x="1069481" y="5455621"/>
                  <a:pt x="1075534" y="5398448"/>
                  <a:pt x="1093695" y="5343966"/>
                </a:cubicBezTo>
                <a:cubicBezTo>
                  <a:pt x="1154905" y="5164374"/>
                  <a:pt x="1199970" y="4980747"/>
                  <a:pt x="1226203" y="4793084"/>
                </a:cubicBezTo>
                <a:cubicBezTo>
                  <a:pt x="1247054" y="4646452"/>
                  <a:pt x="1260507" y="4498473"/>
                  <a:pt x="1273287" y="4351169"/>
                </a:cubicBezTo>
                <a:lnTo>
                  <a:pt x="1305774" y="3908700"/>
                </a:lnTo>
                <a:lnTo>
                  <a:pt x="1319097" y="3878607"/>
                </a:lnTo>
                <a:lnTo>
                  <a:pt x="1319698" y="3878312"/>
                </a:lnTo>
                <a:cubicBezTo>
                  <a:pt x="1342567" y="3872931"/>
                  <a:pt x="1365437" y="3866877"/>
                  <a:pt x="1388306" y="3861497"/>
                </a:cubicBezTo>
                <a:cubicBezTo>
                  <a:pt x="1390996" y="3851407"/>
                  <a:pt x="1388306" y="3841318"/>
                  <a:pt x="1390324" y="3831229"/>
                </a:cubicBezTo>
                <a:cubicBezTo>
                  <a:pt x="1390324" y="3828538"/>
                  <a:pt x="1390324" y="3825847"/>
                  <a:pt x="1390324" y="3823157"/>
                </a:cubicBezTo>
                <a:lnTo>
                  <a:pt x="1383847" y="3732357"/>
                </a:ln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7548EA-DD17-43F9-AACD-F23CB7F25EAD}"/>
              </a:ext>
            </a:extLst>
          </p:cNvPr>
          <p:cNvSpPr/>
          <p:nvPr userDrawn="1"/>
        </p:nvSpPr>
        <p:spPr>
          <a:xfrm>
            <a:off x="10644056" y="5716915"/>
            <a:ext cx="873784" cy="85043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5115-8999-478C-BF76-47C5692CB962}"/>
              </a:ext>
            </a:extLst>
          </p:cNvPr>
          <p:cNvSpPr/>
          <p:nvPr userDrawn="1"/>
        </p:nvSpPr>
        <p:spPr>
          <a:xfrm>
            <a:off x="893813" y="5721307"/>
            <a:ext cx="470839" cy="188335"/>
          </a:xfrm>
          <a:custGeom>
            <a:avLst/>
            <a:gdLst>
              <a:gd name="connsiteX0" fmla="*/ 2960 w 654032"/>
              <a:gd name="connsiteY0" fmla="*/ 269088 h 261613"/>
              <a:gd name="connsiteX1" fmla="*/ 7631 w 654032"/>
              <a:gd name="connsiteY1" fmla="*/ 222371 h 261613"/>
              <a:gd name="connsiteX2" fmla="*/ 43136 w 654032"/>
              <a:gd name="connsiteY2" fmla="*/ 205553 h 261613"/>
              <a:gd name="connsiteX3" fmla="*/ 154321 w 654032"/>
              <a:gd name="connsiteY3" fmla="*/ 143887 h 261613"/>
              <a:gd name="connsiteX4" fmla="*/ 282325 w 654032"/>
              <a:gd name="connsiteY4" fmla="*/ 0 h 261613"/>
              <a:gd name="connsiteX5" fmla="*/ 477600 w 654032"/>
              <a:gd name="connsiteY5" fmla="*/ 64469 h 261613"/>
              <a:gd name="connsiteX6" fmla="*/ 576640 w 654032"/>
              <a:gd name="connsiteY6" fmla="*/ 72878 h 261613"/>
              <a:gd name="connsiteX7" fmla="*/ 653255 w 654032"/>
              <a:gd name="connsiteY7" fmla="*/ 196210 h 261613"/>
              <a:gd name="connsiteX8" fmla="*/ 456111 w 654032"/>
              <a:gd name="connsiteY8" fmla="*/ 269088 h 261613"/>
              <a:gd name="connsiteX9" fmla="*/ 177680 w 654032"/>
              <a:gd name="connsiteY9" fmla="*/ 258810 h 261613"/>
              <a:gd name="connsiteX10" fmla="*/ 2960 w 654032"/>
              <a:gd name="connsiteY10" fmla="*/ 269088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032" h="261613">
                <a:moveTo>
                  <a:pt x="2960" y="269088"/>
                </a:moveTo>
                <a:cubicBezTo>
                  <a:pt x="-2646" y="256941"/>
                  <a:pt x="157" y="230780"/>
                  <a:pt x="7631" y="222371"/>
                </a:cubicBezTo>
                <a:cubicBezTo>
                  <a:pt x="14172" y="214896"/>
                  <a:pt x="36596" y="207422"/>
                  <a:pt x="43136" y="205553"/>
                </a:cubicBezTo>
                <a:cubicBezTo>
                  <a:pt x="87049" y="196210"/>
                  <a:pt x="119751" y="170049"/>
                  <a:pt x="154321" y="143887"/>
                </a:cubicBezTo>
                <a:cubicBezTo>
                  <a:pt x="209447" y="101842"/>
                  <a:pt x="240280" y="53257"/>
                  <a:pt x="282325" y="0"/>
                </a:cubicBezTo>
                <a:cubicBezTo>
                  <a:pt x="343991" y="51388"/>
                  <a:pt x="399116" y="65403"/>
                  <a:pt x="477600" y="64469"/>
                </a:cubicBezTo>
                <a:cubicBezTo>
                  <a:pt x="510302" y="64469"/>
                  <a:pt x="543938" y="63534"/>
                  <a:pt x="576640" y="72878"/>
                </a:cubicBezTo>
                <a:cubicBezTo>
                  <a:pt x="629897" y="87827"/>
                  <a:pt x="664467" y="142019"/>
                  <a:pt x="653255" y="196210"/>
                </a:cubicBezTo>
                <a:cubicBezTo>
                  <a:pt x="636437" y="280300"/>
                  <a:pt x="520580" y="269088"/>
                  <a:pt x="456111" y="269088"/>
                </a:cubicBezTo>
                <a:cubicBezTo>
                  <a:pt x="363612" y="268154"/>
                  <a:pt x="270179" y="258810"/>
                  <a:pt x="177680" y="258810"/>
                </a:cubicBezTo>
                <a:cubicBezTo>
                  <a:pt x="117882" y="257876"/>
                  <a:pt x="64625" y="265351"/>
                  <a:pt x="2960" y="26908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A44E46-E220-4C0D-BAFF-7A21112D0D41}"/>
              </a:ext>
            </a:extLst>
          </p:cNvPr>
          <p:cNvSpPr/>
          <p:nvPr userDrawn="1"/>
        </p:nvSpPr>
        <p:spPr>
          <a:xfrm>
            <a:off x="489961" y="6040132"/>
            <a:ext cx="699532" cy="349766"/>
          </a:xfrm>
          <a:custGeom>
            <a:avLst/>
            <a:gdLst>
              <a:gd name="connsiteX0" fmla="*/ 33240 w 971705"/>
              <a:gd name="connsiteY0" fmla="*/ 94367 h 485852"/>
              <a:gd name="connsiteX1" fmla="*/ 93971 w 971705"/>
              <a:gd name="connsiteY1" fmla="*/ 163508 h 485852"/>
              <a:gd name="connsiteX2" fmla="*/ 129476 w 971705"/>
              <a:gd name="connsiteY2" fmla="*/ 168180 h 485852"/>
              <a:gd name="connsiteX3" fmla="*/ 569547 w 971705"/>
              <a:gd name="connsiteY3" fmla="*/ 0 h 485852"/>
              <a:gd name="connsiteX4" fmla="*/ 726514 w 971705"/>
              <a:gd name="connsiteY4" fmla="*/ 161639 h 485852"/>
              <a:gd name="connsiteX5" fmla="*/ 866664 w 971705"/>
              <a:gd name="connsiteY5" fmla="*/ 214896 h 485852"/>
              <a:gd name="connsiteX6" fmla="*/ 934871 w 971705"/>
              <a:gd name="connsiteY6" fmla="*/ 249467 h 485852"/>
              <a:gd name="connsiteX7" fmla="*/ 954492 w 971705"/>
              <a:gd name="connsiteY7" fmla="*/ 390551 h 485852"/>
              <a:gd name="connsiteX8" fmla="*/ 801261 w 971705"/>
              <a:gd name="connsiteY8" fmla="*/ 475575 h 485852"/>
              <a:gd name="connsiteX9" fmla="*/ 609723 w 971705"/>
              <a:gd name="connsiteY9" fmla="*/ 482115 h 485852"/>
              <a:gd name="connsiteX10" fmla="*/ 421922 w 971705"/>
              <a:gd name="connsiteY10" fmla="*/ 416712 h 485852"/>
              <a:gd name="connsiteX11" fmla="*/ 250005 w 971705"/>
              <a:gd name="connsiteY11" fmla="*/ 347572 h 485852"/>
              <a:gd name="connsiteX12" fmla="*/ 182733 w 971705"/>
              <a:gd name="connsiteY12" fmla="*/ 330753 h 485852"/>
              <a:gd name="connsiteX13" fmla="*/ 94906 w 971705"/>
              <a:gd name="connsiteY13" fmla="*/ 306461 h 485852"/>
              <a:gd name="connsiteX14" fmla="*/ 57532 w 971705"/>
              <a:gd name="connsiteY14" fmla="*/ 292446 h 485852"/>
              <a:gd name="connsiteX15" fmla="*/ 2407 w 971705"/>
              <a:gd name="connsiteY15" fmla="*/ 187801 h 485852"/>
              <a:gd name="connsiteX16" fmla="*/ 33240 w 971705"/>
              <a:gd name="connsiteY16" fmla="*/ 94367 h 4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705" h="485852">
                <a:moveTo>
                  <a:pt x="33240" y="94367"/>
                </a:moveTo>
                <a:cubicBezTo>
                  <a:pt x="55664" y="113989"/>
                  <a:pt x="67810" y="148559"/>
                  <a:pt x="93971" y="163508"/>
                </a:cubicBezTo>
                <a:cubicBezTo>
                  <a:pt x="106118" y="170983"/>
                  <a:pt x="116395" y="172852"/>
                  <a:pt x="129476" y="168180"/>
                </a:cubicBezTo>
                <a:cubicBezTo>
                  <a:pt x="276166" y="112120"/>
                  <a:pt x="422856" y="56060"/>
                  <a:pt x="569547" y="0"/>
                </a:cubicBezTo>
                <a:cubicBezTo>
                  <a:pt x="592905" y="82221"/>
                  <a:pt x="648965" y="131741"/>
                  <a:pt x="726514" y="161639"/>
                </a:cubicBezTo>
                <a:cubicBezTo>
                  <a:pt x="773231" y="179392"/>
                  <a:pt x="819948" y="197144"/>
                  <a:pt x="866664" y="214896"/>
                </a:cubicBezTo>
                <a:cubicBezTo>
                  <a:pt x="890957" y="224240"/>
                  <a:pt x="913381" y="235452"/>
                  <a:pt x="934871" y="249467"/>
                </a:cubicBezTo>
                <a:cubicBezTo>
                  <a:pt x="986259" y="285906"/>
                  <a:pt x="994668" y="341965"/>
                  <a:pt x="954492" y="390551"/>
                </a:cubicBezTo>
                <a:cubicBezTo>
                  <a:pt x="915250" y="439136"/>
                  <a:pt x="859190" y="459692"/>
                  <a:pt x="801261" y="475575"/>
                </a:cubicBezTo>
                <a:cubicBezTo>
                  <a:pt x="740529" y="492393"/>
                  <a:pt x="671389" y="497065"/>
                  <a:pt x="609723" y="482115"/>
                </a:cubicBezTo>
                <a:cubicBezTo>
                  <a:pt x="545254" y="466232"/>
                  <a:pt x="483588" y="441005"/>
                  <a:pt x="421922" y="416712"/>
                </a:cubicBezTo>
                <a:cubicBezTo>
                  <a:pt x="364928" y="393354"/>
                  <a:pt x="306999" y="369995"/>
                  <a:pt x="250005" y="347572"/>
                </a:cubicBezTo>
                <a:cubicBezTo>
                  <a:pt x="227581" y="338228"/>
                  <a:pt x="206091" y="337294"/>
                  <a:pt x="182733" y="330753"/>
                </a:cubicBezTo>
                <a:cubicBezTo>
                  <a:pt x="153769" y="323279"/>
                  <a:pt x="124804" y="314870"/>
                  <a:pt x="94906" y="306461"/>
                </a:cubicBezTo>
                <a:cubicBezTo>
                  <a:pt x="81825" y="302723"/>
                  <a:pt x="69679" y="298052"/>
                  <a:pt x="57532" y="292446"/>
                </a:cubicBezTo>
                <a:cubicBezTo>
                  <a:pt x="10816" y="271891"/>
                  <a:pt x="-6936" y="238255"/>
                  <a:pt x="2407" y="187801"/>
                </a:cubicBezTo>
                <a:cubicBezTo>
                  <a:pt x="7079" y="159771"/>
                  <a:pt x="23897" y="120529"/>
                  <a:pt x="33240" y="9436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79E7B5-FE81-414C-BC66-62FE693A21CD}"/>
              </a:ext>
            </a:extLst>
          </p:cNvPr>
          <p:cNvSpPr/>
          <p:nvPr userDrawn="1"/>
        </p:nvSpPr>
        <p:spPr>
          <a:xfrm>
            <a:off x="616803" y="2305711"/>
            <a:ext cx="803790" cy="3565153"/>
          </a:xfrm>
          <a:custGeom>
            <a:avLst/>
            <a:gdLst>
              <a:gd name="connsiteX0" fmla="*/ 303469 w 880209"/>
              <a:gd name="connsiteY0" fmla="*/ 3751377 h 3904105"/>
              <a:gd name="connsiteX1" fmla="*/ 301997 w 880209"/>
              <a:gd name="connsiteY1" fmla="*/ 3883961 h 3904105"/>
              <a:gd name="connsiteX2" fmla="*/ 310099 w 880209"/>
              <a:gd name="connsiteY2" fmla="*/ 3903849 h 3904105"/>
              <a:gd name="connsiteX3" fmla="*/ 320412 w 880209"/>
              <a:gd name="connsiteY3" fmla="*/ 3900166 h 3904105"/>
              <a:gd name="connsiteX4" fmla="*/ 303469 w 880209"/>
              <a:gd name="connsiteY4" fmla="*/ 3751377 h 3904105"/>
              <a:gd name="connsiteX5" fmla="*/ 342509 w 880209"/>
              <a:gd name="connsiteY5" fmla="*/ 3458957 h 3904105"/>
              <a:gd name="connsiteX6" fmla="*/ 303469 w 880209"/>
              <a:gd name="connsiteY6" fmla="*/ 3724125 h 3904105"/>
              <a:gd name="connsiteX7" fmla="*/ 342509 w 880209"/>
              <a:gd name="connsiteY7" fmla="*/ 3458957 h 3904105"/>
              <a:gd name="connsiteX8" fmla="*/ 556115 w 880209"/>
              <a:gd name="connsiteY8" fmla="*/ 2540448 h 3904105"/>
              <a:gd name="connsiteX9" fmla="*/ 350609 w 880209"/>
              <a:gd name="connsiteY9" fmla="*/ 3431705 h 3904105"/>
              <a:gd name="connsiteX10" fmla="*/ 394067 w 880209"/>
              <a:gd name="connsiteY10" fmla="*/ 3325637 h 3904105"/>
              <a:gd name="connsiteX11" fmla="*/ 480246 w 880209"/>
              <a:gd name="connsiteY11" fmla="*/ 2977237 h 3904105"/>
              <a:gd name="connsiteX12" fmla="*/ 543593 w 880209"/>
              <a:gd name="connsiteY12" fmla="*/ 2619262 h 3904105"/>
              <a:gd name="connsiteX13" fmla="*/ 556115 w 880209"/>
              <a:gd name="connsiteY13" fmla="*/ 2540448 h 3904105"/>
              <a:gd name="connsiteX14" fmla="*/ 620933 w 880209"/>
              <a:gd name="connsiteY14" fmla="*/ 2125020 h 3904105"/>
              <a:gd name="connsiteX15" fmla="*/ 565690 w 880209"/>
              <a:gd name="connsiteY15" fmla="*/ 2481524 h 3904105"/>
              <a:gd name="connsiteX16" fmla="*/ 620933 w 880209"/>
              <a:gd name="connsiteY16" fmla="*/ 2125020 h 3904105"/>
              <a:gd name="connsiteX17" fmla="*/ 224655 w 880209"/>
              <a:gd name="connsiteY17" fmla="*/ 1768105 h 3904105"/>
              <a:gd name="connsiteX18" fmla="*/ 256327 w 880209"/>
              <a:gd name="connsiteY18" fmla="*/ 1775579 h 3904105"/>
              <a:gd name="connsiteX19" fmla="*/ 257626 w 880209"/>
              <a:gd name="connsiteY19" fmla="*/ 1773933 h 3904105"/>
              <a:gd name="connsiteX20" fmla="*/ 348401 w 880209"/>
              <a:gd name="connsiteY20" fmla="*/ 1792088 h 3904105"/>
              <a:gd name="connsiteX21" fmla="*/ 477302 w 880209"/>
              <a:gd name="connsiteY21" fmla="*/ 1779566 h 3904105"/>
              <a:gd name="connsiteX22" fmla="*/ 259274 w 880209"/>
              <a:gd name="connsiteY22" fmla="*/ 1770727 h 3904105"/>
              <a:gd name="connsiteX23" fmla="*/ 258268 w 880209"/>
              <a:gd name="connsiteY23" fmla="*/ 1771734 h 3904105"/>
              <a:gd name="connsiteX24" fmla="*/ 0 w 880209"/>
              <a:gd name="connsiteY24" fmla="*/ 1722113 h 3904105"/>
              <a:gd name="connsiteX25" fmla="*/ 92072 w 880209"/>
              <a:gd name="connsiteY25" fmla="*/ 1743476 h 3904105"/>
              <a:gd name="connsiteX26" fmla="*/ 92074 w 880209"/>
              <a:gd name="connsiteY26" fmla="*/ 1743475 h 3904105"/>
              <a:gd name="connsiteX27" fmla="*/ 176779 w 880209"/>
              <a:gd name="connsiteY27" fmla="*/ 1758943 h 3904105"/>
              <a:gd name="connsiteX28" fmla="*/ 95594 w 880209"/>
              <a:gd name="connsiteY28" fmla="*/ 1740657 h 3904105"/>
              <a:gd name="connsiteX29" fmla="*/ 95755 w 880209"/>
              <a:gd name="connsiteY29" fmla="*/ 1740529 h 3904105"/>
              <a:gd name="connsiteX30" fmla="*/ 0 w 880209"/>
              <a:gd name="connsiteY30" fmla="*/ 1722113 h 3904105"/>
              <a:gd name="connsiteX31" fmla="*/ 517076 w 880209"/>
              <a:gd name="connsiteY31" fmla="*/ 1055512 h 3904105"/>
              <a:gd name="connsiteX32" fmla="*/ 516339 w 880209"/>
              <a:gd name="connsiteY32" fmla="*/ 1061405 h 3904105"/>
              <a:gd name="connsiteX33" fmla="*/ 591470 w 880209"/>
              <a:gd name="connsiteY33" fmla="*/ 1467995 h 3904105"/>
              <a:gd name="connsiteX34" fmla="*/ 629035 w 880209"/>
              <a:gd name="connsiteY34" fmla="*/ 1673500 h 3904105"/>
              <a:gd name="connsiteX35" fmla="*/ 632258 w 880209"/>
              <a:gd name="connsiteY35" fmla="*/ 1689335 h 3904105"/>
              <a:gd name="connsiteX36" fmla="*/ 637138 w 880209"/>
              <a:gd name="connsiteY36" fmla="*/ 1705172 h 3904105"/>
              <a:gd name="connsiteX37" fmla="*/ 635665 w 880209"/>
              <a:gd name="connsiteY37" fmla="*/ 1686389 h 3904105"/>
              <a:gd name="connsiteX38" fmla="*/ 632895 w 880209"/>
              <a:gd name="connsiteY38" fmla="*/ 1672265 h 3904105"/>
              <a:gd name="connsiteX39" fmla="*/ 633639 w 880209"/>
              <a:gd name="connsiteY39" fmla="*/ 1672027 h 3904105"/>
              <a:gd name="connsiteX40" fmla="*/ 632719 w 880209"/>
              <a:gd name="connsiteY40" fmla="*/ 1668344 h 3904105"/>
              <a:gd name="connsiteX41" fmla="*/ 623143 w 880209"/>
              <a:gd name="connsiteY41" fmla="*/ 1476098 h 3904105"/>
              <a:gd name="connsiteX42" fmla="*/ 622406 w 880209"/>
              <a:gd name="connsiteY42" fmla="*/ 1468732 h 3904105"/>
              <a:gd name="connsiteX43" fmla="*/ 589997 w 880209"/>
              <a:gd name="connsiteY43" fmla="*/ 1364875 h 3904105"/>
              <a:gd name="connsiteX44" fmla="*/ 558324 w 880209"/>
              <a:gd name="connsiteY44" fmla="*/ 1262490 h 3904105"/>
              <a:gd name="connsiteX45" fmla="*/ 556851 w 880209"/>
              <a:gd name="connsiteY45" fmla="*/ 1169682 h 3904105"/>
              <a:gd name="connsiteX46" fmla="*/ 517076 w 880209"/>
              <a:gd name="connsiteY46" fmla="*/ 1055512 h 3904105"/>
              <a:gd name="connsiteX47" fmla="*/ 778562 w 880209"/>
              <a:gd name="connsiteY47" fmla="*/ 943552 h 3904105"/>
              <a:gd name="connsiteX48" fmla="*/ 729946 w 880209"/>
              <a:gd name="connsiteY48" fmla="*/ 1009845 h 3904105"/>
              <a:gd name="connsiteX49" fmla="*/ 778562 w 880209"/>
              <a:gd name="connsiteY49" fmla="*/ 943552 h 3904105"/>
              <a:gd name="connsiteX50" fmla="*/ 278425 w 880209"/>
              <a:gd name="connsiteY50" fmla="*/ 849271 h 3904105"/>
              <a:gd name="connsiteX51" fmla="*/ 275479 w 880209"/>
              <a:gd name="connsiteY51" fmla="*/ 852217 h 3904105"/>
              <a:gd name="connsiteX52" fmla="*/ 283581 w 880209"/>
              <a:gd name="connsiteY52" fmla="*/ 858110 h 3904105"/>
              <a:gd name="connsiteX53" fmla="*/ 568636 w 880209"/>
              <a:gd name="connsiteY53" fmla="*/ 1076136 h 3904105"/>
              <a:gd name="connsiteX54" fmla="*/ 595890 w 880209"/>
              <a:gd name="connsiteY54" fmla="*/ 1080555 h 3904105"/>
              <a:gd name="connsiteX55" fmla="*/ 665128 w 880209"/>
              <a:gd name="connsiteY55" fmla="*/ 1057722 h 3904105"/>
              <a:gd name="connsiteX56" fmla="*/ 665864 w 880209"/>
              <a:gd name="connsiteY56" fmla="*/ 1056248 h 3904105"/>
              <a:gd name="connsiteX57" fmla="*/ 665128 w 880209"/>
              <a:gd name="connsiteY57" fmla="*/ 1054038 h 3904105"/>
              <a:gd name="connsiteX58" fmla="*/ 620196 w 880209"/>
              <a:gd name="connsiteY58" fmla="*/ 1058459 h 3904105"/>
              <a:gd name="connsiteX59" fmla="*/ 502344 w 880209"/>
              <a:gd name="connsiteY59" fmla="*/ 1004688 h 3904105"/>
              <a:gd name="connsiteX60" fmla="*/ 309361 w 880209"/>
              <a:gd name="connsiteY60" fmla="*/ 871368 h 3904105"/>
              <a:gd name="connsiteX61" fmla="*/ 278425 w 880209"/>
              <a:gd name="connsiteY61" fmla="*/ 849271 h 3904105"/>
              <a:gd name="connsiteX62" fmla="*/ 811706 w 880209"/>
              <a:gd name="connsiteY62" fmla="*/ 826437 h 3904105"/>
              <a:gd name="connsiteX63" fmla="*/ 880209 w 880209"/>
              <a:gd name="connsiteY63" fmla="*/ 847798 h 3904105"/>
              <a:gd name="connsiteX64" fmla="*/ 811706 w 880209"/>
              <a:gd name="connsiteY64" fmla="*/ 826437 h 3904105"/>
              <a:gd name="connsiteX65" fmla="*/ 706376 w 880209"/>
              <a:gd name="connsiteY65" fmla="*/ 698273 h 3904105"/>
              <a:gd name="connsiteX66" fmla="*/ 796976 w 880209"/>
              <a:gd name="connsiteY66" fmla="*/ 810233 h 3904105"/>
              <a:gd name="connsiteX67" fmla="*/ 706376 w 880209"/>
              <a:gd name="connsiteY67" fmla="*/ 698273 h 3904105"/>
              <a:gd name="connsiteX68" fmla="*/ 643767 w 880209"/>
              <a:gd name="connsiteY68" fmla="*/ 584104 h 3904105"/>
              <a:gd name="connsiteX69" fmla="*/ 727738 w 880209"/>
              <a:gd name="connsiteY69" fmla="*/ 612094 h 3904105"/>
              <a:gd name="connsiteX70" fmla="*/ 643767 w 880209"/>
              <a:gd name="connsiteY70" fmla="*/ 584104 h 3904105"/>
              <a:gd name="connsiteX71" fmla="*/ 828649 w 880209"/>
              <a:gd name="connsiteY71" fmla="*/ 555377 h 3904105"/>
              <a:gd name="connsiteX72" fmla="*/ 734366 w 880209"/>
              <a:gd name="connsiteY72" fmla="*/ 611357 h 3904105"/>
              <a:gd name="connsiteX73" fmla="*/ 771196 w 880209"/>
              <a:gd name="connsiteY73" fmla="*/ 608411 h 3904105"/>
              <a:gd name="connsiteX74" fmla="*/ 816863 w 880209"/>
              <a:gd name="connsiteY74" fmla="*/ 570845 h 3904105"/>
              <a:gd name="connsiteX75" fmla="*/ 828649 w 880209"/>
              <a:gd name="connsiteY75" fmla="*/ 555377 h 3904105"/>
              <a:gd name="connsiteX76" fmla="*/ 686488 w 880209"/>
              <a:gd name="connsiteY76" fmla="*/ 385965 h 3904105"/>
              <a:gd name="connsiteX77" fmla="*/ 683542 w 880209"/>
              <a:gd name="connsiteY77" fmla="*/ 387438 h 3904105"/>
              <a:gd name="connsiteX78" fmla="*/ 695327 w 880209"/>
              <a:gd name="connsiteY78" fmla="*/ 452993 h 3904105"/>
              <a:gd name="connsiteX79" fmla="*/ 717425 w 880209"/>
              <a:gd name="connsiteY79" fmla="*/ 573793 h 3904105"/>
              <a:gd name="connsiteX80" fmla="*/ 734367 w 880209"/>
              <a:gd name="connsiteY80" fmla="*/ 584842 h 3904105"/>
              <a:gd name="connsiteX81" fmla="*/ 743206 w 880209"/>
              <a:gd name="connsiteY81" fmla="*/ 582632 h 3904105"/>
              <a:gd name="connsiteX82" fmla="*/ 751308 w 880209"/>
              <a:gd name="connsiteY82" fmla="*/ 568637 h 3904105"/>
              <a:gd name="connsiteX83" fmla="*/ 723318 w 880209"/>
              <a:gd name="connsiteY83" fmla="*/ 488349 h 3904105"/>
              <a:gd name="connsiteX84" fmla="*/ 686488 w 880209"/>
              <a:gd name="connsiteY84" fmla="*/ 385965 h 3904105"/>
              <a:gd name="connsiteX85" fmla="*/ 373943 w 880209"/>
              <a:gd name="connsiteY85" fmla="*/ 235704 h 3904105"/>
              <a:gd name="connsiteX86" fmla="*/ 389687 w 880209"/>
              <a:gd name="connsiteY86" fmla="*/ 268482 h 3904105"/>
              <a:gd name="connsiteX87" fmla="*/ 398210 w 880209"/>
              <a:gd name="connsiteY87" fmla="*/ 283454 h 3904105"/>
              <a:gd name="connsiteX88" fmla="*/ 383756 w 880209"/>
              <a:gd name="connsiteY88" fmla="*/ 268850 h 3904105"/>
              <a:gd name="connsiteX89" fmla="*/ 390385 w 880209"/>
              <a:gd name="connsiteY89" fmla="*/ 280635 h 3904105"/>
              <a:gd name="connsiteX90" fmla="*/ 542119 w 880209"/>
              <a:gd name="connsiteY90" fmla="*/ 465515 h 3904105"/>
              <a:gd name="connsiteX91" fmla="*/ 617250 w 880209"/>
              <a:gd name="connsiteY91" fmla="*/ 554641 h 3904105"/>
              <a:gd name="connsiteX92" fmla="*/ 626826 w 880209"/>
              <a:gd name="connsiteY92" fmla="*/ 563479 h 3904105"/>
              <a:gd name="connsiteX93" fmla="*/ 617250 w 880209"/>
              <a:gd name="connsiteY93" fmla="*/ 550958 h 3904105"/>
              <a:gd name="connsiteX94" fmla="*/ 617250 w 880209"/>
              <a:gd name="connsiteY94" fmla="*/ 551695 h 3904105"/>
              <a:gd name="connsiteX95" fmla="*/ 576738 w 880209"/>
              <a:gd name="connsiteY95" fmla="*/ 491295 h 3904105"/>
              <a:gd name="connsiteX96" fmla="*/ 470671 w 880209"/>
              <a:gd name="connsiteY96" fmla="*/ 361658 h 3904105"/>
              <a:gd name="connsiteX97" fmla="*/ 428318 w 880209"/>
              <a:gd name="connsiteY97" fmla="*/ 313873 h 3904105"/>
              <a:gd name="connsiteX98" fmla="*/ 405989 w 880209"/>
              <a:gd name="connsiteY98" fmla="*/ 291313 h 3904105"/>
              <a:gd name="connsiteX99" fmla="*/ 401565 w 880209"/>
              <a:gd name="connsiteY99" fmla="*/ 260195 h 3904105"/>
              <a:gd name="connsiteX100" fmla="*/ 373943 w 880209"/>
              <a:gd name="connsiteY100" fmla="*/ 235704 h 3904105"/>
              <a:gd name="connsiteX101" fmla="*/ 283344 w 880209"/>
              <a:gd name="connsiteY101" fmla="*/ 131846 h 3904105"/>
              <a:gd name="connsiteX102" fmla="*/ 362894 w 880209"/>
              <a:gd name="connsiteY102" fmla="*/ 216553 h 3904105"/>
              <a:gd name="connsiteX103" fmla="*/ 283344 w 880209"/>
              <a:gd name="connsiteY103" fmla="*/ 131846 h 3904105"/>
              <a:gd name="connsiteX104" fmla="*/ 93308 w 880209"/>
              <a:gd name="connsiteY104" fmla="*/ 0 h 3904105"/>
              <a:gd name="connsiteX105" fmla="*/ 216316 w 880209"/>
              <a:gd name="connsiteY105" fmla="*/ 95755 h 3904105"/>
              <a:gd name="connsiteX106" fmla="*/ 264929 w 880209"/>
              <a:gd name="connsiteY106" fmla="*/ 119325 h 3904105"/>
              <a:gd name="connsiteX107" fmla="*/ 93308 w 880209"/>
              <a:gd name="connsiteY107" fmla="*/ 0 h 39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80209" h="3904105">
                <a:moveTo>
                  <a:pt x="303469" y="3751377"/>
                </a:moveTo>
                <a:cubicBezTo>
                  <a:pt x="297577" y="3795572"/>
                  <a:pt x="296840" y="3839767"/>
                  <a:pt x="301997" y="3883961"/>
                </a:cubicBezTo>
                <a:cubicBezTo>
                  <a:pt x="302733" y="3891327"/>
                  <a:pt x="301997" y="3899429"/>
                  <a:pt x="310099" y="3903849"/>
                </a:cubicBezTo>
                <a:cubicBezTo>
                  <a:pt x="316729" y="3904585"/>
                  <a:pt x="319676" y="3903849"/>
                  <a:pt x="320412" y="3900166"/>
                </a:cubicBezTo>
                <a:cubicBezTo>
                  <a:pt x="318939" y="3850079"/>
                  <a:pt x="310099" y="3800728"/>
                  <a:pt x="303469" y="3751377"/>
                </a:cubicBezTo>
                <a:close/>
                <a:moveTo>
                  <a:pt x="342509" y="3458957"/>
                </a:moveTo>
                <a:cubicBezTo>
                  <a:pt x="299050" y="3525249"/>
                  <a:pt x="280635" y="3654887"/>
                  <a:pt x="303469" y="3724125"/>
                </a:cubicBezTo>
                <a:cubicBezTo>
                  <a:pt x="312308" y="3634999"/>
                  <a:pt x="327777" y="3547347"/>
                  <a:pt x="342509" y="3458957"/>
                </a:cubicBezTo>
                <a:close/>
                <a:moveTo>
                  <a:pt x="556115" y="2540448"/>
                </a:moveTo>
                <a:cubicBezTo>
                  <a:pt x="482457" y="2836552"/>
                  <a:pt x="408798" y="3131918"/>
                  <a:pt x="350609" y="3431705"/>
                </a:cubicBezTo>
                <a:cubicBezTo>
                  <a:pt x="369023" y="3397822"/>
                  <a:pt x="381545" y="3361730"/>
                  <a:pt x="394067" y="3325637"/>
                </a:cubicBezTo>
                <a:cubicBezTo>
                  <a:pt x="433106" y="3212205"/>
                  <a:pt x="457413" y="3095090"/>
                  <a:pt x="480246" y="2977237"/>
                </a:cubicBezTo>
                <a:cubicBezTo>
                  <a:pt x="503817" y="2857912"/>
                  <a:pt x="523705" y="2738587"/>
                  <a:pt x="543593" y="2619262"/>
                </a:cubicBezTo>
                <a:cubicBezTo>
                  <a:pt x="548012" y="2592745"/>
                  <a:pt x="551695" y="2566965"/>
                  <a:pt x="556115" y="2540448"/>
                </a:cubicBezTo>
                <a:close/>
                <a:moveTo>
                  <a:pt x="620933" y="2125020"/>
                </a:moveTo>
                <a:cubicBezTo>
                  <a:pt x="602519" y="2244346"/>
                  <a:pt x="584104" y="2362935"/>
                  <a:pt x="565690" y="2481524"/>
                </a:cubicBezTo>
                <a:cubicBezTo>
                  <a:pt x="607675" y="2366618"/>
                  <a:pt x="608411" y="2245082"/>
                  <a:pt x="620933" y="2125020"/>
                </a:cubicBezTo>
                <a:close/>
                <a:moveTo>
                  <a:pt x="224655" y="1768105"/>
                </a:moveTo>
                <a:cubicBezTo>
                  <a:pt x="234967" y="1769973"/>
                  <a:pt x="246016" y="1772776"/>
                  <a:pt x="256327" y="1775579"/>
                </a:cubicBezTo>
                <a:lnTo>
                  <a:pt x="257626" y="1773933"/>
                </a:lnTo>
                <a:lnTo>
                  <a:pt x="348401" y="1792088"/>
                </a:lnTo>
                <a:cubicBezTo>
                  <a:pt x="385967" y="1800928"/>
                  <a:pt x="438263" y="1796508"/>
                  <a:pt x="477302" y="1779566"/>
                </a:cubicBezTo>
                <a:cubicBezTo>
                  <a:pt x="402907" y="1781776"/>
                  <a:pt x="330723" y="1780303"/>
                  <a:pt x="259274" y="1770727"/>
                </a:cubicBezTo>
                <a:lnTo>
                  <a:pt x="258268" y="1771734"/>
                </a:lnTo>
                <a:close/>
                <a:moveTo>
                  <a:pt x="0" y="1722113"/>
                </a:moveTo>
                <a:cubicBezTo>
                  <a:pt x="30200" y="1728743"/>
                  <a:pt x="61136" y="1736110"/>
                  <a:pt x="92072" y="1743476"/>
                </a:cubicBezTo>
                <a:lnTo>
                  <a:pt x="92074" y="1743475"/>
                </a:lnTo>
                <a:lnTo>
                  <a:pt x="176779" y="1758943"/>
                </a:lnTo>
                <a:lnTo>
                  <a:pt x="95594" y="1740657"/>
                </a:lnTo>
                <a:lnTo>
                  <a:pt x="95755" y="1740529"/>
                </a:lnTo>
                <a:cubicBezTo>
                  <a:pt x="64818" y="1730216"/>
                  <a:pt x="32409" y="1726533"/>
                  <a:pt x="0" y="1722113"/>
                </a:cubicBezTo>
                <a:close/>
                <a:moveTo>
                  <a:pt x="517076" y="1055512"/>
                </a:moveTo>
                <a:cubicBezTo>
                  <a:pt x="515602" y="1057722"/>
                  <a:pt x="516339" y="1059195"/>
                  <a:pt x="516339" y="1061405"/>
                </a:cubicBezTo>
                <a:cubicBezTo>
                  <a:pt x="541383" y="1196935"/>
                  <a:pt x="566426" y="1332465"/>
                  <a:pt x="591470" y="1467995"/>
                </a:cubicBezTo>
                <a:cubicBezTo>
                  <a:pt x="603992" y="1536497"/>
                  <a:pt x="616514" y="1604998"/>
                  <a:pt x="629035" y="1673500"/>
                </a:cubicBezTo>
                <a:lnTo>
                  <a:pt x="632258" y="1689335"/>
                </a:lnTo>
                <a:cubicBezTo>
                  <a:pt x="633087" y="1694676"/>
                  <a:pt x="634192" y="1700016"/>
                  <a:pt x="637138" y="1705172"/>
                </a:cubicBezTo>
                <a:cubicBezTo>
                  <a:pt x="636401" y="1698911"/>
                  <a:pt x="636217" y="1692650"/>
                  <a:pt x="635665" y="1686389"/>
                </a:cubicBezTo>
                <a:lnTo>
                  <a:pt x="632895" y="1672265"/>
                </a:lnTo>
                <a:lnTo>
                  <a:pt x="633639" y="1672027"/>
                </a:lnTo>
                <a:cubicBezTo>
                  <a:pt x="634008" y="1671106"/>
                  <a:pt x="633455" y="1669817"/>
                  <a:pt x="632719" y="1668344"/>
                </a:cubicBezTo>
                <a:cubicBezTo>
                  <a:pt x="627563" y="1604262"/>
                  <a:pt x="622406" y="1540180"/>
                  <a:pt x="623143" y="1476098"/>
                </a:cubicBezTo>
                <a:cubicBezTo>
                  <a:pt x="623143" y="1473888"/>
                  <a:pt x="622406" y="1470942"/>
                  <a:pt x="622406" y="1468732"/>
                </a:cubicBezTo>
                <a:cubicBezTo>
                  <a:pt x="617987" y="1431903"/>
                  <a:pt x="603255" y="1398757"/>
                  <a:pt x="589997" y="1364875"/>
                </a:cubicBezTo>
                <a:cubicBezTo>
                  <a:pt x="577475" y="1330992"/>
                  <a:pt x="560534" y="1299319"/>
                  <a:pt x="558324" y="1262490"/>
                </a:cubicBezTo>
                <a:cubicBezTo>
                  <a:pt x="556851" y="1231554"/>
                  <a:pt x="558324" y="1200618"/>
                  <a:pt x="556851" y="1169682"/>
                </a:cubicBezTo>
                <a:cubicBezTo>
                  <a:pt x="554641" y="1127697"/>
                  <a:pt x="535490" y="1091605"/>
                  <a:pt x="517076" y="1055512"/>
                </a:cubicBezTo>
                <a:close/>
                <a:moveTo>
                  <a:pt x="778562" y="943552"/>
                </a:moveTo>
                <a:cubicBezTo>
                  <a:pt x="763093" y="966386"/>
                  <a:pt x="748361" y="989220"/>
                  <a:pt x="729946" y="1009845"/>
                </a:cubicBezTo>
                <a:cubicBezTo>
                  <a:pt x="759410" y="997323"/>
                  <a:pt x="766776" y="969333"/>
                  <a:pt x="778562" y="943552"/>
                </a:cubicBezTo>
                <a:close/>
                <a:moveTo>
                  <a:pt x="278425" y="849271"/>
                </a:moveTo>
                <a:cubicBezTo>
                  <a:pt x="277688" y="850007"/>
                  <a:pt x="276215" y="851481"/>
                  <a:pt x="275479" y="852217"/>
                </a:cubicBezTo>
                <a:cubicBezTo>
                  <a:pt x="278425" y="854427"/>
                  <a:pt x="280635" y="855900"/>
                  <a:pt x="283581" y="858110"/>
                </a:cubicBezTo>
                <a:cubicBezTo>
                  <a:pt x="378600" y="931031"/>
                  <a:pt x="473617" y="1003216"/>
                  <a:pt x="568636" y="1076136"/>
                </a:cubicBezTo>
                <a:cubicBezTo>
                  <a:pt x="577475" y="1083502"/>
                  <a:pt x="585577" y="1084238"/>
                  <a:pt x="595890" y="1080555"/>
                </a:cubicBezTo>
                <a:cubicBezTo>
                  <a:pt x="618724" y="1072453"/>
                  <a:pt x="642294" y="1065087"/>
                  <a:pt x="665128" y="1057722"/>
                </a:cubicBezTo>
                <a:cubicBezTo>
                  <a:pt x="665864" y="1057722"/>
                  <a:pt x="665864" y="1057722"/>
                  <a:pt x="665864" y="1056248"/>
                </a:cubicBezTo>
                <a:cubicBezTo>
                  <a:pt x="666601" y="1055512"/>
                  <a:pt x="665864" y="1054776"/>
                  <a:pt x="665128" y="1054038"/>
                </a:cubicBezTo>
                <a:cubicBezTo>
                  <a:pt x="650396" y="1055512"/>
                  <a:pt x="636401" y="1061405"/>
                  <a:pt x="620196" y="1058459"/>
                </a:cubicBezTo>
                <a:cubicBezTo>
                  <a:pt x="576002" y="1050356"/>
                  <a:pt x="539173" y="1027522"/>
                  <a:pt x="502344" y="1004688"/>
                </a:cubicBezTo>
                <a:cubicBezTo>
                  <a:pt x="436052" y="962703"/>
                  <a:pt x="372707" y="917773"/>
                  <a:pt x="309361" y="871368"/>
                </a:cubicBezTo>
                <a:cubicBezTo>
                  <a:pt x="299049" y="864003"/>
                  <a:pt x="288737" y="856637"/>
                  <a:pt x="278425" y="849271"/>
                </a:cubicBezTo>
                <a:close/>
                <a:moveTo>
                  <a:pt x="811706" y="826437"/>
                </a:moveTo>
                <a:cubicBezTo>
                  <a:pt x="838223" y="862529"/>
                  <a:pt x="830858" y="861057"/>
                  <a:pt x="880209" y="847798"/>
                </a:cubicBezTo>
                <a:cubicBezTo>
                  <a:pt x="854428" y="845589"/>
                  <a:pt x="834540" y="838222"/>
                  <a:pt x="811706" y="826437"/>
                </a:cubicBezTo>
                <a:close/>
                <a:moveTo>
                  <a:pt x="706376" y="698273"/>
                </a:moveTo>
                <a:cubicBezTo>
                  <a:pt x="730683" y="740994"/>
                  <a:pt x="756464" y="782243"/>
                  <a:pt x="796976" y="810233"/>
                </a:cubicBezTo>
                <a:cubicBezTo>
                  <a:pt x="766776" y="773404"/>
                  <a:pt x="736576" y="735839"/>
                  <a:pt x="706376" y="698273"/>
                </a:cubicBezTo>
                <a:close/>
                <a:moveTo>
                  <a:pt x="643767" y="584104"/>
                </a:moveTo>
                <a:cubicBezTo>
                  <a:pt x="654816" y="613567"/>
                  <a:pt x="700485" y="626826"/>
                  <a:pt x="727738" y="612094"/>
                </a:cubicBezTo>
                <a:cubicBezTo>
                  <a:pt x="699011" y="602518"/>
                  <a:pt x="672494" y="593679"/>
                  <a:pt x="643767" y="584104"/>
                </a:cubicBezTo>
                <a:close/>
                <a:moveTo>
                  <a:pt x="828649" y="555377"/>
                </a:moveTo>
                <a:cubicBezTo>
                  <a:pt x="796975" y="578948"/>
                  <a:pt x="768249" y="597362"/>
                  <a:pt x="734366" y="611357"/>
                </a:cubicBezTo>
                <a:cubicBezTo>
                  <a:pt x="749098" y="623143"/>
                  <a:pt x="760147" y="619460"/>
                  <a:pt x="771196" y="608411"/>
                </a:cubicBezTo>
                <a:cubicBezTo>
                  <a:pt x="785927" y="595153"/>
                  <a:pt x="801395" y="583367"/>
                  <a:pt x="816863" y="570845"/>
                </a:cubicBezTo>
                <a:cubicBezTo>
                  <a:pt x="820546" y="567162"/>
                  <a:pt x="824966" y="564216"/>
                  <a:pt x="828649" y="555377"/>
                </a:cubicBezTo>
                <a:close/>
                <a:moveTo>
                  <a:pt x="686488" y="385965"/>
                </a:moveTo>
                <a:cubicBezTo>
                  <a:pt x="685752" y="385965"/>
                  <a:pt x="685016" y="386701"/>
                  <a:pt x="683542" y="387438"/>
                </a:cubicBezTo>
                <a:cubicBezTo>
                  <a:pt x="687225" y="409536"/>
                  <a:pt x="691645" y="430896"/>
                  <a:pt x="695327" y="452993"/>
                </a:cubicBezTo>
                <a:cubicBezTo>
                  <a:pt x="702694" y="493506"/>
                  <a:pt x="710059" y="533280"/>
                  <a:pt x="717425" y="573793"/>
                </a:cubicBezTo>
                <a:cubicBezTo>
                  <a:pt x="718898" y="584106"/>
                  <a:pt x="723318" y="589261"/>
                  <a:pt x="734367" y="584842"/>
                </a:cubicBezTo>
                <a:cubicBezTo>
                  <a:pt x="737313" y="583368"/>
                  <a:pt x="740260" y="582632"/>
                  <a:pt x="743206" y="582632"/>
                </a:cubicBezTo>
                <a:cubicBezTo>
                  <a:pt x="752781" y="581895"/>
                  <a:pt x="754991" y="578213"/>
                  <a:pt x="751308" y="568637"/>
                </a:cubicBezTo>
                <a:cubicBezTo>
                  <a:pt x="741732" y="542120"/>
                  <a:pt x="732893" y="514866"/>
                  <a:pt x="723318" y="488349"/>
                </a:cubicBezTo>
                <a:cubicBezTo>
                  <a:pt x="711533" y="453731"/>
                  <a:pt x="699011" y="419847"/>
                  <a:pt x="686488" y="385965"/>
                </a:cubicBezTo>
                <a:close/>
                <a:moveTo>
                  <a:pt x="373943" y="235704"/>
                </a:moveTo>
                <a:cubicBezTo>
                  <a:pt x="380204" y="246385"/>
                  <a:pt x="384807" y="257617"/>
                  <a:pt x="389687" y="268482"/>
                </a:cubicBezTo>
                <a:lnTo>
                  <a:pt x="398210" y="283454"/>
                </a:lnTo>
                <a:lnTo>
                  <a:pt x="383756" y="268850"/>
                </a:lnTo>
                <a:cubicBezTo>
                  <a:pt x="383756" y="274006"/>
                  <a:pt x="387439" y="276952"/>
                  <a:pt x="390385" y="280635"/>
                </a:cubicBezTo>
                <a:cubicBezTo>
                  <a:pt x="441209" y="342507"/>
                  <a:pt x="491296" y="404379"/>
                  <a:pt x="542119" y="465515"/>
                </a:cubicBezTo>
                <a:cubicBezTo>
                  <a:pt x="567163" y="495714"/>
                  <a:pt x="589997" y="526651"/>
                  <a:pt x="617250" y="554641"/>
                </a:cubicBezTo>
                <a:cubicBezTo>
                  <a:pt x="617987" y="558323"/>
                  <a:pt x="618724" y="562006"/>
                  <a:pt x="626826" y="563479"/>
                </a:cubicBezTo>
                <a:cubicBezTo>
                  <a:pt x="622406" y="557587"/>
                  <a:pt x="620196" y="554641"/>
                  <a:pt x="617250" y="550958"/>
                </a:cubicBezTo>
                <a:lnTo>
                  <a:pt x="617250" y="551695"/>
                </a:lnTo>
                <a:cubicBezTo>
                  <a:pt x="603991" y="531070"/>
                  <a:pt x="590733" y="511183"/>
                  <a:pt x="576738" y="491295"/>
                </a:cubicBezTo>
                <a:cubicBezTo>
                  <a:pt x="544329" y="445628"/>
                  <a:pt x="508237" y="402906"/>
                  <a:pt x="470671" y="361658"/>
                </a:cubicBezTo>
                <a:cubicBezTo>
                  <a:pt x="456308" y="345822"/>
                  <a:pt x="442497" y="329618"/>
                  <a:pt x="428318" y="313873"/>
                </a:cubicBezTo>
                <a:lnTo>
                  <a:pt x="405989" y="291313"/>
                </a:lnTo>
                <a:lnTo>
                  <a:pt x="401565" y="260195"/>
                </a:lnTo>
                <a:cubicBezTo>
                  <a:pt x="396040" y="249699"/>
                  <a:pt x="386833" y="241596"/>
                  <a:pt x="373943" y="235704"/>
                </a:cubicBezTo>
                <a:close/>
                <a:moveTo>
                  <a:pt x="283344" y="131846"/>
                </a:moveTo>
                <a:cubicBezTo>
                  <a:pt x="316490" y="153943"/>
                  <a:pt x="329748" y="194455"/>
                  <a:pt x="362894" y="216553"/>
                </a:cubicBezTo>
                <a:cubicBezTo>
                  <a:pt x="345216" y="179724"/>
                  <a:pt x="322382" y="148788"/>
                  <a:pt x="283344" y="131846"/>
                </a:cubicBezTo>
                <a:close/>
                <a:moveTo>
                  <a:pt x="93308" y="0"/>
                </a:moveTo>
                <a:cubicBezTo>
                  <a:pt x="133083" y="33882"/>
                  <a:pt x="174331" y="65555"/>
                  <a:pt x="216316" y="95755"/>
                </a:cubicBezTo>
                <a:cubicBezTo>
                  <a:pt x="230311" y="106803"/>
                  <a:pt x="243569" y="120062"/>
                  <a:pt x="264929" y="119325"/>
                </a:cubicBezTo>
                <a:cubicBezTo>
                  <a:pt x="207477" y="79550"/>
                  <a:pt x="150024" y="39775"/>
                  <a:pt x="9330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7EDE4-557B-4866-937A-246D356D3E9B}"/>
              </a:ext>
            </a:extLst>
          </p:cNvPr>
          <p:cNvSpPr/>
          <p:nvPr userDrawn="1"/>
        </p:nvSpPr>
        <p:spPr>
          <a:xfrm>
            <a:off x="530413" y="1457403"/>
            <a:ext cx="531375" cy="753341"/>
          </a:xfrm>
          <a:custGeom>
            <a:avLst/>
            <a:gdLst>
              <a:gd name="connsiteX0" fmla="*/ 649769 w 738122"/>
              <a:gd name="connsiteY0" fmla="*/ 968144 h 1046452"/>
              <a:gd name="connsiteX1" fmla="*/ 704894 w 738122"/>
              <a:gd name="connsiteY1" fmla="*/ 887791 h 1046452"/>
              <a:gd name="connsiteX2" fmla="*/ 732924 w 738122"/>
              <a:gd name="connsiteY2" fmla="*/ 780343 h 1046452"/>
              <a:gd name="connsiteX3" fmla="*/ 736662 w 738122"/>
              <a:gd name="connsiteY3" fmla="*/ 597214 h 1046452"/>
              <a:gd name="connsiteX4" fmla="*/ 726384 w 738122"/>
              <a:gd name="connsiteY4" fmla="*/ 547694 h 1046452"/>
              <a:gd name="connsiteX5" fmla="*/ 695551 w 738122"/>
              <a:gd name="connsiteY5" fmla="*/ 498174 h 1046452"/>
              <a:gd name="connsiteX6" fmla="*/ 689945 w 738122"/>
              <a:gd name="connsiteY6" fmla="*/ 450524 h 1046452"/>
              <a:gd name="connsiteX7" fmla="*/ 696485 w 738122"/>
              <a:gd name="connsiteY7" fmla="*/ 367368 h 1046452"/>
              <a:gd name="connsiteX8" fmla="*/ 690879 w 738122"/>
              <a:gd name="connsiteY8" fmla="*/ 315045 h 1046452"/>
              <a:gd name="connsiteX9" fmla="*/ 669390 w 738122"/>
              <a:gd name="connsiteY9" fmla="*/ 253379 h 1046452"/>
              <a:gd name="connsiteX10" fmla="*/ 587169 w 738122"/>
              <a:gd name="connsiteY10" fmla="*/ 111361 h 1046452"/>
              <a:gd name="connsiteX11" fmla="*/ 485326 w 738122"/>
              <a:gd name="connsiteY11" fmla="*/ 17928 h 1046452"/>
              <a:gd name="connsiteX12" fmla="*/ 441413 w 738122"/>
              <a:gd name="connsiteY12" fmla="*/ 5781 h 1046452"/>
              <a:gd name="connsiteX13" fmla="*/ 287248 w 738122"/>
              <a:gd name="connsiteY13" fmla="*/ 12322 h 1046452"/>
              <a:gd name="connsiteX14" fmla="*/ 139623 w 738122"/>
              <a:gd name="connsiteY14" fmla="*/ 59973 h 1046452"/>
              <a:gd name="connsiteX15" fmla="*/ 42453 w 738122"/>
              <a:gd name="connsiteY15" fmla="*/ 172092 h 1046452"/>
              <a:gd name="connsiteX16" fmla="*/ 408 w 738122"/>
              <a:gd name="connsiteY16" fmla="*/ 364565 h 1046452"/>
              <a:gd name="connsiteX17" fmla="*/ 48059 w 738122"/>
              <a:gd name="connsiteY17" fmla="*/ 544891 h 1046452"/>
              <a:gd name="connsiteX18" fmla="*/ 48059 w 738122"/>
              <a:gd name="connsiteY18" fmla="*/ 544891 h 1046452"/>
              <a:gd name="connsiteX19" fmla="*/ 50862 w 738122"/>
              <a:gd name="connsiteY19" fmla="*/ 548628 h 1046452"/>
              <a:gd name="connsiteX20" fmla="*/ 51796 w 738122"/>
              <a:gd name="connsiteY20" fmla="*/ 548628 h 1046452"/>
              <a:gd name="connsiteX21" fmla="*/ 74220 w 738122"/>
              <a:gd name="connsiteY21" fmla="*/ 640193 h 1046452"/>
              <a:gd name="connsiteX22" fmla="*/ 106922 w 738122"/>
              <a:gd name="connsiteY22" fmla="*/ 692516 h 1046452"/>
              <a:gd name="connsiteX23" fmla="*/ 145229 w 738122"/>
              <a:gd name="connsiteY23" fmla="*/ 747641 h 1046452"/>
              <a:gd name="connsiteX24" fmla="*/ 183537 w 738122"/>
              <a:gd name="connsiteY24" fmla="*/ 946654 h 1046452"/>
              <a:gd name="connsiteX25" fmla="*/ 576891 w 738122"/>
              <a:gd name="connsiteY25" fmla="*/ 1049431 h 1046452"/>
              <a:gd name="connsiteX26" fmla="*/ 593709 w 738122"/>
              <a:gd name="connsiteY26" fmla="*/ 1054102 h 1046452"/>
              <a:gd name="connsiteX27" fmla="*/ 596512 w 738122"/>
              <a:gd name="connsiteY27" fmla="*/ 1016729 h 10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22" h="1046452">
                <a:moveTo>
                  <a:pt x="649769" y="968144"/>
                </a:moveTo>
                <a:cubicBezTo>
                  <a:pt x="674062" y="943851"/>
                  <a:pt x="693683" y="919558"/>
                  <a:pt x="704894" y="887791"/>
                </a:cubicBezTo>
                <a:cubicBezTo>
                  <a:pt x="717041" y="852286"/>
                  <a:pt x="727318" y="816782"/>
                  <a:pt x="732924" y="780343"/>
                </a:cubicBezTo>
                <a:cubicBezTo>
                  <a:pt x="743202" y="720546"/>
                  <a:pt x="745071" y="657945"/>
                  <a:pt x="736662" y="597214"/>
                </a:cubicBezTo>
                <a:cubicBezTo>
                  <a:pt x="733859" y="580396"/>
                  <a:pt x="731056" y="563578"/>
                  <a:pt x="726384" y="547694"/>
                </a:cubicBezTo>
                <a:cubicBezTo>
                  <a:pt x="721712" y="529007"/>
                  <a:pt x="711435" y="510321"/>
                  <a:pt x="695551" y="498174"/>
                </a:cubicBezTo>
                <a:cubicBezTo>
                  <a:pt x="687142" y="491634"/>
                  <a:pt x="689945" y="458933"/>
                  <a:pt x="689945" y="450524"/>
                </a:cubicBezTo>
                <a:cubicBezTo>
                  <a:pt x="691814" y="422494"/>
                  <a:pt x="702092" y="395398"/>
                  <a:pt x="696485" y="367368"/>
                </a:cubicBezTo>
                <a:cubicBezTo>
                  <a:pt x="692748" y="350550"/>
                  <a:pt x="693683" y="332798"/>
                  <a:pt x="690879" y="315045"/>
                </a:cubicBezTo>
                <a:cubicBezTo>
                  <a:pt x="687142" y="292621"/>
                  <a:pt x="681536" y="273000"/>
                  <a:pt x="669390" y="253379"/>
                </a:cubicBezTo>
                <a:cubicBezTo>
                  <a:pt x="640426" y="206663"/>
                  <a:pt x="612396" y="159946"/>
                  <a:pt x="587169" y="111361"/>
                </a:cubicBezTo>
                <a:cubicBezTo>
                  <a:pt x="564745" y="68382"/>
                  <a:pt x="532977" y="33811"/>
                  <a:pt x="485326" y="17928"/>
                </a:cubicBezTo>
                <a:cubicBezTo>
                  <a:pt x="471311" y="13256"/>
                  <a:pt x="456362" y="9519"/>
                  <a:pt x="441413" y="5781"/>
                </a:cubicBezTo>
                <a:cubicBezTo>
                  <a:pt x="390024" y="-6365"/>
                  <a:pt x="338636" y="2978"/>
                  <a:pt x="287248" y="12322"/>
                </a:cubicBezTo>
                <a:cubicBezTo>
                  <a:pt x="235860" y="21665"/>
                  <a:pt x="185406" y="35680"/>
                  <a:pt x="139623" y="59973"/>
                </a:cubicBezTo>
                <a:cubicBezTo>
                  <a:pt x="93841" y="84265"/>
                  <a:pt x="59271" y="122573"/>
                  <a:pt x="42453" y="172092"/>
                </a:cubicBezTo>
                <a:cubicBezTo>
                  <a:pt x="21898" y="233758"/>
                  <a:pt x="4145" y="299162"/>
                  <a:pt x="408" y="364565"/>
                </a:cubicBezTo>
                <a:cubicBezTo>
                  <a:pt x="-3329" y="428100"/>
                  <a:pt x="19095" y="488831"/>
                  <a:pt x="48059" y="544891"/>
                </a:cubicBezTo>
                <a:cubicBezTo>
                  <a:pt x="48059" y="544891"/>
                  <a:pt x="48059" y="544891"/>
                  <a:pt x="48059" y="544891"/>
                </a:cubicBezTo>
                <a:cubicBezTo>
                  <a:pt x="48993" y="545825"/>
                  <a:pt x="49927" y="547694"/>
                  <a:pt x="50862" y="548628"/>
                </a:cubicBezTo>
                <a:cubicBezTo>
                  <a:pt x="50862" y="548628"/>
                  <a:pt x="50862" y="548628"/>
                  <a:pt x="51796" y="548628"/>
                </a:cubicBezTo>
                <a:cubicBezTo>
                  <a:pt x="40584" y="571987"/>
                  <a:pt x="59271" y="615900"/>
                  <a:pt x="74220" y="640193"/>
                </a:cubicBezTo>
                <a:cubicBezTo>
                  <a:pt x="77957" y="643930"/>
                  <a:pt x="97578" y="679435"/>
                  <a:pt x="106922" y="692516"/>
                </a:cubicBezTo>
                <a:cubicBezTo>
                  <a:pt x="119068" y="711202"/>
                  <a:pt x="133083" y="728955"/>
                  <a:pt x="145229" y="747641"/>
                </a:cubicBezTo>
                <a:cubicBezTo>
                  <a:pt x="186340" y="808373"/>
                  <a:pt x="180734" y="876579"/>
                  <a:pt x="183537" y="946654"/>
                </a:cubicBezTo>
                <a:cubicBezTo>
                  <a:pt x="203158" y="954129"/>
                  <a:pt x="564745" y="1046628"/>
                  <a:pt x="576891" y="1049431"/>
                </a:cubicBezTo>
                <a:cubicBezTo>
                  <a:pt x="585300" y="1051299"/>
                  <a:pt x="585300" y="1051299"/>
                  <a:pt x="593709" y="1054102"/>
                </a:cubicBezTo>
                <a:cubicBezTo>
                  <a:pt x="595578" y="1039153"/>
                  <a:pt x="596512" y="1027007"/>
                  <a:pt x="596512" y="1016729"/>
                </a:cubicBezTo>
              </a:path>
            </a:pathLst>
          </a:custGeom>
          <a:solidFill>
            <a:srgbClr val="FDBD8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5A1B60-9443-42DA-9712-F5EBD5808310}"/>
              </a:ext>
            </a:extLst>
          </p:cNvPr>
          <p:cNvSpPr/>
          <p:nvPr userDrawn="1"/>
        </p:nvSpPr>
        <p:spPr>
          <a:xfrm>
            <a:off x="524027" y="1454657"/>
            <a:ext cx="531375" cy="390124"/>
          </a:xfrm>
          <a:custGeom>
            <a:avLst/>
            <a:gdLst>
              <a:gd name="connsiteX0" fmla="*/ 443808 w 700749"/>
              <a:gd name="connsiteY0" fmla="*/ 5858 h 541912"/>
              <a:gd name="connsiteX1" fmla="*/ 487721 w 700749"/>
              <a:gd name="connsiteY1" fmla="*/ 18004 h 541912"/>
              <a:gd name="connsiteX2" fmla="*/ 590498 w 700749"/>
              <a:gd name="connsiteY2" fmla="*/ 111437 h 541912"/>
              <a:gd name="connsiteX3" fmla="*/ 673654 w 700749"/>
              <a:gd name="connsiteY3" fmla="*/ 253456 h 541912"/>
              <a:gd name="connsiteX4" fmla="*/ 698881 w 700749"/>
              <a:gd name="connsiteY4" fmla="*/ 340349 h 541912"/>
              <a:gd name="connsiteX5" fmla="*/ 697012 w 700749"/>
              <a:gd name="connsiteY5" fmla="*/ 355298 h 541912"/>
              <a:gd name="connsiteX6" fmla="*/ 641886 w 700749"/>
              <a:gd name="connsiteY6" fmla="*/ 347823 h 541912"/>
              <a:gd name="connsiteX7" fmla="*/ 468100 w 700749"/>
              <a:gd name="connsiteY7" fmla="*/ 365576 h 541912"/>
              <a:gd name="connsiteX8" fmla="*/ 298986 w 700749"/>
              <a:gd name="connsiteY8" fmla="*/ 452469 h 541912"/>
              <a:gd name="connsiteX9" fmla="*/ 226108 w 700749"/>
              <a:gd name="connsiteY9" fmla="*/ 485170 h 541912"/>
              <a:gd name="connsiteX10" fmla="*/ 133610 w 700749"/>
              <a:gd name="connsiteY10" fmla="*/ 516003 h 541912"/>
              <a:gd name="connsiteX11" fmla="*/ 106514 w 700749"/>
              <a:gd name="connsiteY11" fmla="*/ 514135 h 541912"/>
              <a:gd name="connsiteX12" fmla="*/ 58863 w 700749"/>
              <a:gd name="connsiteY12" fmla="*/ 533756 h 541912"/>
              <a:gd name="connsiteX13" fmla="*/ 49520 w 700749"/>
              <a:gd name="connsiteY13" fmla="*/ 546836 h 541912"/>
              <a:gd name="connsiteX14" fmla="*/ 12146 w 700749"/>
              <a:gd name="connsiteY14" fmla="*/ 456206 h 541912"/>
              <a:gd name="connsiteX15" fmla="*/ 0 w 700749"/>
              <a:gd name="connsiteY15" fmla="*/ 402949 h 541912"/>
              <a:gd name="connsiteX16" fmla="*/ 0 w 700749"/>
              <a:gd name="connsiteY16" fmla="*/ 362773 h 541912"/>
              <a:gd name="connsiteX17" fmla="*/ 42979 w 700749"/>
              <a:gd name="connsiteY17" fmla="*/ 170300 h 541912"/>
              <a:gd name="connsiteX18" fmla="*/ 141084 w 700749"/>
              <a:gd name="connsiteY18" fmla="*/ 58180 h 541912"/>
              <a:gd name="connsiteX19" fmla="*/ 289643 w 700749"/>
              <a:gd name="connsiteY19" fmla="*/ 10529 h 541912"/>
              <a:gd name="connsiteX20" fmla="*/ 443808 w 700749"/>
              <a:gd name="connsiteY20" fmla="*/ 5858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749" h="541912">
                <a:moveTo>
                  <a:pt x="443808" y="5858"/>
                </a:moveTo>
                <a:cubicBezTo>
                  <a:pt x="458757" y="9595"/>
                  <a:pt x="473707" y="13332"/>
                  <a:pt x="487721" y="18004"/>
                </a:cubicBezTo>
                <a:cubicBezTo>
                  <a:pt x="535372" y="33888"/>
                  <a:pt x="567140" y="68458"/>
                  <a:pt x="590498" y="111437"/>
                </a:cubicBezTo>
                <a:cubicBezTo>
                  <a:pt x="615725" y="160023"/>
                  <a:pt x="644689" y="207674"/>
                  <a:pt x="673654" y="253456"/>
                </a:cubicBezTo>
                <a:cubicBezTo>
                  <a:pt x="691406" y="281486"/>
                  <a:pt x="695143" y="304844"/>
                  <a:pt x="698881" y="340349"/>
                </a:cubicBezTo>
                <a:cubicBezTo>
                  <a:pt x="699815" y="345955"/>
                  <a:pt x="704487" y="357167"/>
                  <a:pt x="697012" y="355298"/>
                </a:cubicBezTo>
                <a:cubicBezTo>
                  <a:pt x="685800" y="352495"/>
                  <a:pt x="654967" y="348758"/>
                  <a:pt x="641886" y="347823"/>
                </a:cubicBezTo>
                <a:cubicBezTo>
                  <a:pt x="600776" y="344086"/>
                  <a:pt x="521357" y="344086"/>
                  <a:pt x="468100" y="365576"/>
                </a:cubicBezTo>
                <a:cubicBezTo>
                  <a:pt x="408303" y="390803"/>
                  <a:pt x="358784" y="427242"/>
                  <a:pt x="298986" y="452469"/>
                </a:cubicBezTo>
                <a:cubicBezTo>
                  <a:pt x="276562" y="461812"/>
                  <a:pt x="249467" y="477696"/>
                  <a:pt x="226108" y="485170"/>
                </a:cubicBezTo>
                <a:cubicBezTo>
                  <a:pt x="196210" y="499185"/>
                  <a:pt x="164442" y="505726"/>
                  <a:pt x="133610" y="516003"/>
                </a:cubicBezTo>
                <a:cubicBezTo>
                  <a:pt x="126135" y="516938"/>
                  <a:pt x="113989" y="515069"/>
                  <a:pt x="106514" y="514135"/>
                </a:cubicBezTo>
                <a:cubicBezTo>
                  <a:pt x="86893" y="512266"/>
                  <a:pt x="71944" y="518806"/>
                  <a:pt x="58863" y="533756"/>
                </a:cubicBezTo>
                <a:cubicBezTo>
                  <a:pt x="54191" y="536559"/>
                  <a:pt x="54191" y="540296"/>
                  <a:pt x="49520" y="546836"/>
                </a:cubicBezTo>
                <a:cubicBezTo>
                  <a:pt x="34570" y="518806"/>
                  <a:pt x="22424" y="485170"/>
                  <a:pt x="12146" y="456206"/>
                </a:cubicBezTo>
                <a:cubicBezTo>
                  <a:pt x="7475" y="443125"/>
                  <a:pt x="0" y="421636"/>
                  <a:pt x="0" y="402949"/>
                </a:cubicBezTo>
                <a:cubicBezTo>
                  <a:pt x="0" y="389868"/>
                  <a:pt x="0" y="375853"/>
                  <a:pt x="0" y="362773"/>
                </a:cubicBezTo>
                <a:cubicBezTo>
                  <a:pt x="3737" y="297369"/>
                  <a:pt x="21490" y="231966"/>
                  <a:pt x="42979" y="170300"/>
                </a:cubicBezTo>
                <a:cubicBezTo>
                  <a:pt x="59797" y="120781"/>
                  <a:pt x="94368" y="82473"/>
                  <a:pt x="141084" y="58180"/>
                </a:cubicBezTo>
                <a:cubicBezTo>
                  <a:pt x="187801" y="33888"/>
                  <a:pt x="238255" y="19873"/>
                  <a:pt x="289643" y="10529"/>
                </a:cubicBezTo>
                <a:cubicBezTo>
                  <a:pt x="340097" y="3055"/>
                  <a:pt x="392420" y="-6289"/>
                  <a:pt x="443808" y="5858"/>
                </a:cubicBez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4FBAC6-8ACC-4C47-A47C-87A4B1C384EC}"/>
              </a:ext>
            </a:extLst>
          </p:cNvPr>
          <p:cNvSpPr/>
          <p:nvPr userDrawn="1"/>
        </p:nvSpPr>
        <p:spPr>
          <a:xfrm>
            <a:off x="651779" y="1813868"/>
            <a:ext cx="417429" cy="373711"/>
          </a:xfrm>
          <a:custGeom>
            <a:avLst/>
            <a:gdLst>
              <a:gd name="connsiteX0" fmla="*/ 423532 w 457115"/>
              <a:gd name="connsiteY0" fmla="*/ 813 h 409241"/>
              <a:gd name="connsiteX1" fmla="*/ 420585 w 457115"/>
              <a:gd name="connsiteY1" fmla="*/ 3851 h 409241"/>
              <a:gd name="connsiteX2" fmla="*/ 377128 w 457115"/>
              <a:gd name="connsiteY2" fmla="*/ 17847 h 409241"/>
              <a:gd name="connsiteX3" fmla="*/ 235705 w 457115"/>
              <a:gd name="connsiteY3" fmla="*/ 47310 h 409241"/>
              <a:gd name="connsiteX4" fmla="*/ 159101 w 457115"/>
              <a:gd name="connsiteY4" fmla="*/ 63514 h 409241"/>
              <a:gd name="connsiteX5" fmla="*/ 100175 w 457115"/>
              <a:gd name="connsiteY5" fmla="*/ 77509 h 409241"/>
              <a:gd name="connsiteX6" fmla="*/ 101346 w 457115"/>
              <a:gd name="connsiteY6" fmla="*/ 81608 h 409241"/>
              <a:gd name="connsiteX7" fmla="*/ 3684 w 457115"/>
              <a:gd name="connsiteY7" fmla="*/ 49519 h 409241"/>
              <a:gd name="connsiteX8" fmla="*/ 8103 w 457115"/>
              <a:gd name="connsiteY8" fmla="*/ 59094 h 409241"/>
              <a:gd name="connsiteX9" fmla="*/ 103859 w 457115"/>
              <a:gd name="connsiteY9" fmla="*/ 90768 h 409241"/>
              <a:gd name="connsiteX10" fmla="*/ 103920 w 457115"/>
              <a:gd name="connsiteY10" fmla="*/ 90616 h 409241"/>
              <a:gd name="connsiteX11" fmla="*/ 104595 w 457115"/>
              <a:gd name="connsiteY11" fmla="*/ 92977 h 409241"/>
              <a:gd name="connsiteX12" fmla="*/ 122272 w 457115"/>
              <a:gd name="connsiteY12" fmla="*/ 130542 h 409241"/>
              <a:gd name="connsiteX13" fmla="*/ 136267 w 457115"/>
              <a:gd name="connsiteY13" fmla="*/ 199044 h 409241"/>
              <a:gd name="connsiteX14" fmla="*/ 100911 w 457115"/>
              <a:gd name="connsiteY14" fmla="*/ 267546 h 409241"/>
              <a:gd name="connsiteX15" fmla="*/ 90500 w 457115"/>
              <a:gd name="connsiteY15" fmla="*/ 280880 h 409241"/>
              <a:gd name="connsiteX16" fmla="*/ 0 w 457115"/>
              <a:gd name="connsiteY16" fmla="*/ 233662 h 409241"/>
              <a:gd name="connsiteX17" fmla="*/ 2946 w 457115"/>
              <a:gd name="connsiteY17" fmla="*/ 243974 h 409241"/>
              <a:gd name="connsiteX18" fmla="*/ 85385 w 457115"/>
              <a:gd name="connsiteY18" fmla="*/ 287430 h 409241"/>
              <a:gd name="connsiteX19" fmla="*/ 85167 w 457115"/>
              <a:gd name="connsiteY19" fmla="*/ 287710 h 409241"/>
              <a:gd name="connsiteX20" fmla="*/ 92073 w 457115"/>
              <a:gd name="connsiteY20" fmla="*/ 302902 h 409241"/>
              <a:gd name="connsiteX21" fmla="*/ 245280 w 457115"/>
              <a:gd name="connsiteY21" fmla="*/ 392027 h 409241"/>
              <a:gd name="connsiteX22" fmla="*/ 341035 w 457115"/>
              <a:gd name="connsiteY22" fmla="*/ 408233 h 409241"/>
              <a:gd name="connsiteX23" fmla="*/ 426478 w 457115"/>
              <a:gd name="connsiteY23" fmla="*/ 312478 h 409241"/>
              <a:gd name="connsiteX24" fmla="*/ 455941 w 457115"/>
              <a:gd name="connsiteY24" fmla="*/ 174737 h 409241"/>
              <a:gd name="connsiteX25" fmla="*/ 452259 w 457115"/>
              <a:gd name="connsiteY25" fmla="*/ 77509 h 409241"/>
              <a:gd name="connsiteX26" fmla="*/ 444892 w 457115"/>
              <a:gd name="connsiteY26" fmla="*/ 38471 h 409241"/>
              <a:gd name="connsiteX27" fmla="*/ 428688 w 457115"/>
              <a:gd name="connsiteY27" fmla="*/ 6061 h 409241"/>
              <a:gd name="connsiteX28" fmla="*/ 423532 w 457115"/>
              <a:gd name="connsiteY28" fmla="*/ 813 h 40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115" h="409241">
                <a:moveTo>
                  <a:pt x="423532" y="813"/>
                </a:moveTo>
                <a:cubicBezTo>
                  <a:pt x="421506" y="-568"/>
                  <a:pt x="419849" y="-568"/>
                  <a:pt x="420585" y="3851"/>
                </a:cubicBezTo>
                <a:cubicBezTo>
                  <a:pt x="418376" y="6061"/>
                  <a:pt x="385967" y="16373"/>
                  <a:pt x="377128" y="17847"/>
                </a:cubicBezTo>
                <a:cubicBezTo>
                  <a:pt x="315992" y="29632"/>
                  <a:pt x="296104" y="34051"/>
                  <a:pt x="235705" y="47310"/>
                </a:cubicBezTo>
                <a:cubicBezTo>
                  <a:pt x="207715" y="53202"/>
                  <a:pt x="187091" y="59095"/>
                  <a:pt x="159101" y="63514"/>
                </a:cubicBezTo>
                <a:cubicBezTo>
                  <a:pt x="142160" y="66460"/>
                  <a:pt x="101648" y="70879"/>
                  <a:pt x="100175" y="77509"/>
                </a:cubicBezTo>
                <a:lnTo>
                  <a:pt x="101346" y="81608"/>
                </a:lnTo>
                <a:lnTo>
                  <a:pt x="3684" y="49519"/>
                </a:lnTo>
                <a:lnTo>
                  <a:pt x="8103" y="59094"/>
                </a:lnTo>
                <a:lnTo>
                  <a:pt x="103859" y="90768"/>
                </a:lnTo>
                <a:lnTo>
                  <a:pt x="103920" y="90616"/>
                </a:lnTo>
                <a:lnTo>
                  <a:pt x="104595" y="92977"/>
                </a:lnTo>
                <a:cubicBezTo>
                  <a:pt x="114906" y="109918"/>
                  <a:pt x="115643" y="115074"/>
                  <a:pt x="122272" y="130542"/>
                </a:cubicBezTo>
                <a:cubicBezTo>
                  <a:pt x="128165" y="146748"/>
                  <a:pt x="137003" y="182103"/>
                  <a:pt x="136267" y="199044"/>
                </a:cubicBezTo>
                <a:cubicBezTo>
                  <a:pt x="134057" y="229980"/>
                  <a:pt x="119326" y="243239"/>
                  <a:pt x="100911" y="267546"/>
                </a:cubicBezTo>
                <a:lnTo>
                  <a:pt x="90500" y="280880"/>
                </a:lnTo>
                <a:lnTo>
                  <a:pt x="0" y="233662"/>
                </a:lnTo>
                <a:lnTo>
                  <a:pt x="2946" y="243974"/>
                </a:lnTo>
                <a:lnTo>
                  <a:pt x="85385" y="287430"/>
                </a:lnTo>
                <a:lnTo>
                  <a:pt x="85167" y="287710"/>
                </a:lnTo>
                <a:cubicBezTo>
                  <a:pt x="82496" y="292958"/>
                  <a:pt x="83601" y="297377"/>
                  <a:pt x="92073" y="302902"/>
                </a:cubicBezTo>
                <a:cubicBezTo>
                  <a:pt x="141423" y="335311"/>
                  <a:pt x="192984" y="363301"/>
                  <a:pt x="245280" y="392027"/>
                </a:cubicBezTo>
                <a:cubicBezTo>
                  <a:pt x="269587" y="405286"/>
                  <a:pt x="310836" y="411915"/>
                  <a:pt x="341035" y="408233"/>
                </a:cubicBezTo>
                <a:cubicBezTo>
                  <a:pt x="361660" y="390555"/>
                  <a:pt x="410274" y="352989"/>
                  <a:pt x="426478" y="312478"/>
                </a:cubicBezTo>
                <a:cubicBezTo>
                  <a:pt x="436791" y="285961"/>
                  <a:pt x="455205" y="193888"/>
                  <a:pt x="455941" y="174737"/>
                </a:cubicBezTo>
                <a:cubicBezTo>
                  <a:pt x="458151" y="142328"/>
                  <a:pt x="457414" y="109918"/>
                  <a:pt x="452259" y="77509"/>
                </a:cubicBezTo>
                <a:cubicBezTo>
                  <a:pt x="450049" y="61304"/>
                  <a:pt x="449312" y="53939"/>
                  <a:pt x="444892" y="38471"/>
                </a:cubicBezTo>
                <a:cubicBezTo>
                  <a:pt x="443420" y="32578"/>
                  <a:pt x="433844" y="11217"/>
                  <a:pt x="428688" y="6061"/>
                </a:cubicBezTo>
                <a:cubicBezTo>
                  <a:pt x="427951" y="4956"/>
                  <a:pt x="425557" y="2194"/>
                  <a:pt x="423532" y="8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5CDEA-270F-469C-AEA0-1211E082A36F}"/>
              </a:ext>
            </a:extLst>
          </p:cNvPr>
          <p:cNvSpPr/>
          <p:nvPr userDrawn="1"/>
        </p:nvSpPr>
        <p:spPr>
          <a:xfrm>
            <a:off x="628910" y="1805276"/>
            <a:ext cx="60537" cy="87442"/>
          </a:xfrm>
          <a:custGeom>
            <a:avLst/>
            <a:gdLst>
              <a:gd name="connsiteX0" fmla="*/ 92499 w 84089"/>
              <a:gd name="connsiteY0" fmla="*/ 0 h 121463"/>
              <a:gd name="connsiteX1" fmla="*/ 92499 w 84089"/>
              <a:gd name="connsiteY1" fmla="*/ 96236 h 121463"/>
              <a:gd name="connsiteX2" fmla="*/ 72878 w 84089"/>
              <a:gd name="connsiteY2" fmla="*/ 128004 h 121463"/>
              <a:gd name="connsiteX3" fmla="*/ 41111 w 84089"/>
              <a:gd name="connsiteY3" fmla="*/ 76615 h 121463"/>
              <a:gd name="connsiteX4" fmla="*/ 0 w 84089"/>
              <a:gd name="connsiteY4" fmla="*/ 31767 h 121463"/>
              <a:gd name="connsiteX5" fmla="*/ 92499 w 84089"/>
              <a:gd name="connsiteY5" fmla="*/ 0 h 1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89" h="121463">
                <a:moveTo>
                  <a:pt x="92499" y="0"/>
                </a:moveTo>
                <a:cubicBezTo>
                  <a:pt x="92499" y="31767"/>
                  <a:pt x="92499" y="63535"/>
                  <a:pt x="92499" y="96236"/>
                </a:cubicBezTo>
                <a:cubicBezTo>
                  <a:pt x="92499" y="128004"/>
                  <a:pt x="88762" y="128004"/>
                  <a:pt x="72878" y="128004"/>
                </a:cubicBezTo>
                <a:cubicBezTo>
                  <a:pt x="60732" y="126135"/>
                  <a:pt x="43914" y="81287"/>
                  <a:pt x="41111" y="76615"/>
                </a:cubicBezTo>
                <a:cubicBezTo>
                  <a:pt x="29899" y="58863"/>
                  <a:pt x="17752" y="42979"/>
                  <a:pt x="0" y="31767"/>
                </a:cubicBezTo>
                <a:cubicBezTo>
                  <a:pt x="30833" y="20555"/>
                  <a:pt x="61666" y="10278"/>
                  <a:pt x="92499" y="0"/>
                </a:cubicBezTo>
                <a:close/>
              </a:path>
            </a:pathLst>
          </a:custGeom>
          <a:solidFill>
            <a:srgbClr val="9A621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59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3">
            <a:extLst>
              <a:ext uri="{FF2B5EF4-FFF2-40B4-BE49-F238E27FC236}">
                <a16:creationId xmlns:a16="http://schemas.microsoft.com/office/drawing/2014/main" id="{85AC0054-5108-49B2-A32A-823F0D0F70E8}"/>
              </a:ext>
            </a:extLst>
          </p:cNvPr>
          <p:cNvGrpSpPr/>
          <p:nvPr userDrawn="1"/>
        </p:nvGrpSpPr>
        <p:grpSpPr>
          <a:xfrm>
            <a:off x="3390899" y="1741426"/>
            <a:ext cx="5410202" cy="4772430"/>
            <a:chOff x="533894" y="4192047"/>
            <a:chExt cx="2381250" cy="2100541"/>
          </a:xfrm>
          <a:solidFill>
            <a:schemeClr val="accent4">
              <a:alpha val="1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9C2E96E-9E1D-4541-B4C4-6668D48BD62D}"/>
                </a:ext>
              </a:extLst>
            </p:cNvPr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>
                <a:gd name="connsiteX0" fmla="*/ 236722 w 315297"/>
                <a:gd name="connsiteY0" fmla="*/ 182880 h 421957"/>
                <a:gd name="connsiteX1" fmla="*/ 254820 w 315297"/>
                <a:gd name="connsiteY1" fmla="*/ 280035 h 421957"/>
                <a:gd name="connsiteX2" fmla="*/ 231959 w 315297"/>
                <a:gd name="connsiteY2" fmla="*/ 254318 h 421957"/>
                <a:gd name="connsiteX3" fmla="*/ 231959 w 315297"/>
                <a:gd name="connsiteY3" fmla="*/ 254318 h 421957"/>
                <a:gd name="connsiteX4" fmla="*/ 30029 w 315297"/>
                <a:gd name="connsiteY4" fmla="*/ 98107 h 421957"/>
                <a:gd name="connsiteX5" fmla="*/ 4312 w 315297"/>
                <a:gd name="connsiteY5" fmla="*/ 91440 h 421957"/>
                <a:gd name="connsiteX6" fmla="*/ 9075 w 315297"/>
                <a:gd name="connsiteY6" fmla="*/ 116205 h 421957"/>
                <a:gd name="connsiteX7" fmla="*/ 120517 w 315297"/>
                <a:gd name="connsiteY7" fmla="*/ 239078 h 421957"/>
                <a:gd name="connsiteX8" fmla="*/ 293872 w 315297"/>
                <a:gd name="connsiteY8" fmla="*/ 420053 h 421957"/>
                <a:gd name="connsiteX9" fmla="*/ 300539 w 315297"/>
                <a:gd name="connsiteY9" fmla="*/ 421958 h 421957"/>
                <a:gd name="connsiteX10" fmla="*/ 190050 w 315297"/>
                <a:gd name="connsiteY10" fmla="*/ 0 h 421957"/>
                <a:gd name="connsiteX11" fmla="*/ 233864 w 315297"/>
                <a:gd name="connsiteY11" fmla="*/ 165735 h 421957"/>
                <a:gd name="connsiteX12" fmla="*/ 236722 w 315297"/>
                <a:gd name="connsiteY12" fmla="*/ 182880 h 4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97" h="421957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96CF97-5E95-41B1-BEED-72A3F9EC78A9}"/>
                </a:ext>
              </a:extLst>
            </p:cNvPr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>
                <a:gd name="connsiteX0" fmla="*/ 6929 w 1651315"/>
                <a:gd name="connsiteY0" fmla="*/ 919557 h 1642193"/>
                <a:gd name="connsiteX1" fmla="*/ 966097 w 1651315"/>
                <a:gd name="connsiteY1" fmla="*/ 1631075 h 1642193"/>
                <a:gd name="connsiteX2" fmla="*/ 1524262 w 1651315"/>
                <a:gd name="connsiteY2" fmla="*/ 379490 h 1642193"/>
                <a:gd name="connsiteX3" fmla="*/ 1224224 w 1651315"/>
                <a:gd name="connsiteY3" fmla="*/ 94692 h 1642193"/>
                <a:gd name="connsiteX4" fmla="*/ 1224224 w 1651315"/>
                <a:gd name="connsiteY4" fmla="*/ 94692 h 1642193"/>
                <a:gd name="connsiteX5" fmla="*/ 940379 w 1651315"/>
                <a:gd name="connsiteY5" fmla="*/ 2300 h 1642193"/>
                <a:gd name="connsiteX6" fmla="*/ 908947 w 1651315"/>
                <a:gd name="connsiteY6" fmla="*/ 13730 h 1642193"/>
                <a:gd name="connsiteX7" fmla="*/ 935617 w 1651315"/>
                <a:gd name="connsiteY7" fmla="*/ 29922 h 1642193"/>
                <a:gd name="connsiteX8" fmla="*/ 1343287 w 1651315"/>
                <a:gd name="connsiteY8" fmla="*/ 213755 h 1642193"/>
                <a:gd name="connsiteX9" fmla="*/ 1346144 w 1651315"/>
                <a:gd name="connsiteY9" fmla="*/ 285192 h 1642193"/>
                <a:gd name="connsiteX10" fmla="*/ 1340429 w 1651315"/>
                <a:gd name="connsiteY10" fmla="*/ 289002 h 1642193"/>
                <a:gd name="connsiteX11" fmla="*/ 1340429 w 1651315"/>
                <a:gd name="connsiteY11" fmla="*/ 289002 h 1642193"/>
                <a:gd name="connsiteX12" fmla="*/ 1309949 w 1651315"/>
                <a:gd name="connsiteY12" fmla="*/ 325197 h 1642193"/>
                <a:gd name="connsiteX13" fmla="*/ 1309949 w 1651315"/>
                <a:gd name="connsiteY13" fmla="*/ 325197 h 1642193"/>
                <a:gd name="connsiteX14" fmla="*/ 1309949 w 1651315"/>
                <a:gd name="connsiteY14" fmla="*/ 325197 h 1642193"/>
                <a:gd name="connsiteX15" fmla="*/ 1297567 w 1651315"/>
                <a:gd name="connsiteY15" fmla="*/ 325197 h 1642193"/>
                <a:gd name="connsiteX16" fmla="*/ 1269944 w 1651315"/>
                <a:gd name="connsiteY16" fmla="*/ 300432 h 1642193"/>
                <a:gd name="connsiteX17" fmla="*/ 1181362 w 1651315"/>
                <a:gd name="connsiteY17" fmla="*/ 215660 h 1642193"/>
                <a:gd name="connsiteX18" fmla="*/ 1158502 w 1651315"/>
                <a:gd name="connsiteY18" fmla="*/ 217565 h 1642193"/>
                <a:gd name="connsiteX19" fmla="*/ 1158502 w 1651315"/>
                <a:gd name="connsiteY19" fmla="*/ 237567 h 1642193"/>
                <a:gd name="connsiteX20" fmla="*/ 1180409 w 1651315"/>
                <a:gd name="connsiteY20" fmla="*/ 305195 h 1642193"/>
                <a:gd name="connsiteX21" fmla="*/ 1206127 w 1651315"/>
                <a:gd name="connsiteY21" fmla="*/ 384252 h 1642193"/>
                <a:gd name="connsiteX22" fmla="*/ 1187077 w 1651315"/>
                <a:gd name="connsiteY22" fmla="*/ 439497 h 1642193"/>
                <a:gd name="connsiteX23" fmla="*/ 1151834 w 1651315"/>
                <a:gd name="connsiteY23" fmla="*/ 481407 h 1642193"/>
                <a:gd name="connsiteX24" fmla="*/ 1108019 w 1651315"/>
                <a:gd name="connsiteY24" fmla="*/ 523317 h 1642193"/>
                <a:gd name="connsiteX25" fmla="*/ 1028962 w 1651315"/>
                <a:gd name="connsiteY25" fmla="*/ 567132 h 1642193"/>
                <a:gd name="connsiteX26" fmla="*/ 1016579 w 1651315"/>
                <a:gd name="connsiteY26" fmla="*/ 580467 h 1642193"/>
                <a:gd name="connsiteX27" fmla="*/ 1036582 w 1651315"/>
                <a:gd name="connsiteY27" fmla="*/ 589992 h 1642193"/>
                <a:gd name="connsiteX28" fmla="*/ 1036582 w 1651315"/>
                <a:gd name="connsiteY28" fmla="*/ 589992 h 1642193"/>
                <a:gd name="connsiteX29" fmla="*/ 968002 w 1651315"/>
                <a:gd name="connsiteY29" fmla="*/ 628092 h 1642193"/>
                <a:gd name="connsiteX30" fmla="*/ 940379 w 1651315"/>
                <a:gd name="connsiteY30" fmla="*/ 648095 h 1642193"/>
                <a:gd name="connsiteX31" fmla="*/ 911804 w 1651315"/>
                <a:gd name="connsiteY31" fmla="*/ 667145 h 1642193"/>
                <a:gd name="connsiteX32" fmla="*/ 887039 w 1651315"/>
                <a:gd name="connsiteY32" fmla="*/ 687147 h 1642193"/>
                <a:gd name="connsiteX33" fmla="*/ 885134 w 1651315"/>
                <a:gd name="connsiteY33" fmla="*/ 769062 h 1642193"/>
                <a:gd name="connsiteX34" fmla="*/ 909899 w 1651315"/>
                <a:gd name="connsiteY34" fmla="*/ 806210 h 1642193"/>
                <a:gd name="connsiteX35" fmla="*/ 997529 w 1651315"/>
                <a:gd name="connsiteY35" fmla="*/ 852882 h 1642193"/>
                <a:gd name="connsiteX36" fmla="*/ 988004 w 1651315"/>
                <a:gd name="connsiteY36" fmla="*/ 1083387 h 1642193"/>
                <a:gd name="connsiteX37" fmla="*/ 919424 w 1651315"/>
                <a:gd name="connsiteY37" fmla="*/ 1113867 h 1642193"/>
                <a:gd name="connsiteX38" fmla="*/ 874657 w 1651315"/>
                <a:gd name="connsiteY38" fmla="*/ 1155777 h 1642193"/>
                <a:gd name="connsiteX39" fmla="*/ 908947 w 1651315"/>
                <a:gd name="connsiteY39" fmla="*/ 1220547 h 1642193"/>
                <a:gd name="connsiteX40" fmla="*/ 908947 w 1651315"/>
                <a:gd name="connsiteY40" fmla="*/ 1220547 h 1642193"/>
                <a:gd name="connsiteX41" fmla="*/ 928949 w 1651315"/>
                <a:gd name="connsiteY41" fmla="*/ 1234835 h 1642193"/>
                <a:gd name="connsiteX42" fmla="*/ 999434 w 1651315"/>
                <a:gd name="connsiteY42" fmla="*/ 1385330 h 1642193"/>
                <a:gd name="connsiteX43" fmla="*/ 953714 w 1651315"/>
                <a:gd name="connsiteY43" fmla="*/ 1441527 h 1642193"/>
                <a:gd name="connsiteX44" fmla="*/ 887039 w 1651315"/>
                <a:gd name="connsiteY44" fmla="*/ 1452005 h 1642193"/>
                <a:gd name="connsiteX45" fmla="*/ 870847 w 1651315"/>
                <a:gd name="connsiteY45" fmla="*/ 1467245 h 1642193"/>
                <a:gd name="connsiteX46" fmla="*/ 887039 w 1651315"/>
                <a:gd name="connsiteY46" fmla="*/ 1482485 h 1642193"/>
                <a:gd name="connsiteX47" fmla="*/ 887039 w 1651315"/>
                <a:gd name="connsiteY47" fmla="*/ 1482485 h 1642193"/>
                <a:gd name="connsiteX48" fmla="*/ 897517 w 1651315"/>
                <a:gd name="connsiteY48" fmla="*/ 1480580 h 1642193"/>
                <a:gd name="connsiteX49" fmla="*/ 1072777 w 1651315"/>
                <a:gd name="connsiteY49" fmla="*/ 1432955 h 1642193"/>
                <a:gd name="connsiteX50" fmla="*/ 1129927 w 1651315"/>
                <a:gd name="connsiteY50" fmla="*/ 1403427 h 1642193"/>
                <a:gd name="connsiteX51" fmla="*/ 1260419 w 1651315"/>
                <a:gd name="connsiteY51" fmla="*/ 1317702 h 1642193"/>
                <a:gd name="connsiteX52" fmla="*/ 1299472 w 1651315"/>
                <a:gd name="connsiteY52" fmla="*/ 1318655 h 1642193"/>
                <a:gd name="connsiteX53" fmla="*/ 1327094 w 1651315"/>
                <a:gd name="connsiteY53" fmla="*/ 1346277 h 1642193"/>
                <a:gd name="connsiteX54" fmla="*/ 1319474 w 1651315"/>
                <a:gd name="connsiteY54" fmla="*/ 1443432 h 1642193"/>
                <a:gd name="connsiteX55" fmla="*/ 888944 w 1651315"/>
                <a:gd name="connsiteY55" fmla="*/ 1611072 h 1642193"/>
                <a:gd name="connsiteX56" fmla="*/ 888944 w 1651315"/>
                <a:gd name="connsiteY56" fmla="*/ 1611072 h 1642193"/>
                <a:gd name="connsiteX57" fmla="*/ 699397 w 1651315"/>
                <a:gd name="connsiteY57" fmla="*/ 1604405 h 1642193"/>
                <a:gd name="connsiteX58" fmla="*/ 699397 w 1651315"/>
                <a:gd name="connsiteY58" fmla="*/ 1604405 h 1642193"/>
                <a:gd name="connsiteX59" fmla="*/ 293632 w 1651315"/>
                <a:gd name="connsiteY59" fmla="*/ 1413905 h 1642193"/>
                <a:gd name="connsiteX60" fmla="*/ 293632 w 1651315"/>
                <a:gd name="connsiteY60" fmla="*/ 1378662 h 1642193"/>
                <a:gd name="connsiteX61" fmla="*/ 366022 w 1651315"/>
                <a:gd name="connsiteY61" fmla="*/ 1305320 h 1642193"/>
                <a:gd name="connsiteX62" fmla="*/ 366022 w 1651315"/>
                <a:gd name="connsiteY62" fmla="*/ 1305320 h 1642193"/>
                <a:gd name="connsiteX63" fmla="*/ 383167 w 1651315"/>
                <a:gd name="connsiteY63" fmla="*/ 1312940 h 1642193"/>
                <a:gd name="connsiteX64" fmla="*/ 423172 w 1651315"/>
                <a:gd name="connsiteY64" fmla="*/ 1347230 h 1642193"/>
                <a:gd name="connsiteX65" fmla="*/ 746069 w 1651315"/>
                <a:gd name="connsiteY65" fmla="*/ 1480580 h 1642193"/>
                <a:gd name="connsiteX66" fmla="*/ 751784 w 1651315"/>
                <a:gd name="connsiteY66" fmla="*/ 1481532 h 1642193"/>
                <a:gd name="connsiteX67" fmla="*/ 751784 w 1651315"/>
                <a:gd name="connsiteY67" fmla="*/ 1481532 h 1642193"/>
                <a:gd name="connsiteX68" fmla="*/ 772739 w 1651315"/>
                <a:gd name="connsiteY68" fmla="*/ 1467245 h 1642193"/>
                <a:gd name="connsiteX69" fmla="*/ 749879 w 1651315"/>
                <a:gd name="connsiteY69" fmla="*/ 1448195 h 1642193"/>
                <a:gd name="connsiteX70" fmla="*/ 749879 w 1651315"/>
                <a:gd name="connsiteY70" fmla="*/ 1448195 h 1642193"/>
                <a:gd name="connsiteX71" fmla="*/ 745117 w 1651315"/>
                <a:gd name="connsiteY71" fmla="*/ 1447242 h 1642193"/>
                <a:gd name="connsiteX72" fmla="*/ 408884 w 1651315"/>
                <a:gd name="connsiteY72" fmla="*/ 1299605 h 1642193"/>
                <a:gd name="connsiteX73" fmla="*/ 398407 w 1651315"/>
                <a:gd name="connsiteY73" fmla="*/ 1283412 h 1642193"/>
                <a:gd name="connsiteX74" fmla="*/ 401264 w 1651315"/>
                <a:gd name="connsiteY74" fmla="*/ 1267220 h 1642193"/>
                <a:gd name="connsiteX75" fmla="*/ 537472 w 1651315"/>
                <a:gd name="connsiteY75" fmla="*/ 1227215 h 1642193"/>
                <a:gd name="connsiteX76" fmla="*/ 537472 w 1651315"/>
                <a:gd name="connsiteY76" fmla="*/ 1227215 h 1642193"/>
                <a:gd name="connsiteX77" fmla="*/ 571762 w 1651315"/>
                <a:gd name="connsiteY77" fmla="*/ 1251980 h 1642193"/>
                <a:gd name="connsiteX78" fmla="*/ 744164 w 1651315"/>
                <a:gd name="connsiteY78" fmla="*/ 1315797 h 1642193"/>
                <a:gd name="connsiteX79" fmla="*/ 751784 w 1651315"/>
                <a:gd name="connsiteY79" fmla="*/ 1317702 h 1642193"/>
                <a:gd name="connsiteX80" fmla="*/ 751784 w 1651315"/>
                <a:gd name="connsiteY80" fmla="*/ 1317702 h 1642193"/>
                <a:gd name="connsiteX81" fmla="*/ 770834 w 1651315"/>
                <a:gd name="connsiteY81" fmla="*/ 1301510 h 1642193"/>
                <a:gd name="connsiteX82" fmla="*/ 753689 w 1651315"/>
                <a:gd name="connsiteY82" fmla="*/ 1287222 h 1642193"/>
                <a:gd name="connsiteX83" fmla="*/ 686062 w 1651315"/>
                <a:gd name="connsiteY83" fmla="*/ 1268172 h 1642193"/>
                <a:gd name="connsiteX84" fmla="*/ 686062 w 1651315"/>
                <a:gd name="connsiteY84" fmla="*/ 1268172 h 1642193"/>
                <a:gd name="connsiteX85" fmla="*/ 684157 w 1651315"/>
                <a:gd name="connsiteY85" fmla="*/ 1268172 h 1642193"/>
                <a:gd name="connsiteX86" fmla="*/ 540329 w 1651315"/>
                <a:gd name="connsiteY86" fmla="*/ 1197687 h 1642193"/>
                <a:gd name="connsiteX87" fmla="*/ 516517 w 1651315"/>
                <a:gd name="connsiteY87" fmla="*/ 1182447 h 1642193"/>
                <a:gd name="connsiteX88" fmla="*/ 517469 w 1651315"/>
                <a:gd name="connsiteY88" fmla="*/ 1153872 h 1642193"/>
                <a:gd name="connsiteX89" fmla="*/ 561284 w 1651315"/>
                <a:gd name="connsiteY89" fmla="*/ 1113867 h 1642193"/>
                <a:gd name="connsiteX90" fmla="*/ 640342 w 1651315"/>
                <a:gd name="connsiteY90" fmla="*/ 1105295 h 1642193"/>
                <a:gd name="connsiteX91" fmla="*/ 647009 w 1651315"/>
                <a:gd name="connsiteY91" fmla="*/ 1111010 h 1642193"/>
                <a:gd name="connsiteX92" fmla="*/ 647009 w 1651315"/>
                <a:gd name="connsiteY92" fmla="*/ 1111010 h 1642193"/>
                <a:gd name="connsiteX93" fmla="*/ 682252 w 1651315"/>
                <a:gd name="connsiteY93" fmla="*/ 1111010 h 1642193"/>
                <a:gd name="connsiteX94" fmla="*/ 673679 w 1651315"/>
                <a:gd name="connsiteY94" fmla="*/ 1090055 h 1642193"/>
                <a:gd name="connsiteX95" fmla="*/ 670822 w 1651315"/>
                <a:gd name="connsiteY95" fmla="*/ 1004330 h 1642193"/>
                <a:gd name="connsiteX96" fmla="*/ 686062 w 1651315"/>
                <a:gd name="connsiteY96" fmla="*/ 989090 h 1642193"/>
                <a:gd name="connsiteX97" fmla="*/ 745117 w 1651315"/>
                <a:gd name="connsiteY97" fmla="*/ 975755 h 1642193"/>
                <a:gd name="connsiteX98" fmla="*/ 764167 w 1651315"/>
                <a:gd name="connsiteY98" fmla="*/ 975755 h 1642193"/>
                <a:gd name="connsiteX99" fmla="*/ 761309 w 1651315"/>
                <a:gd name="connsiteY99" fmla="*/ 955752 h 1642193"/>
                <a:gd name="connsiteX100" fmla="*/ 746069 w 1651315"/>
                <a:gd name="connsiteY100" fmla="*/ 930987 h 1642193"/>
                <a:gd name="connsiteX101" fmla="*/ 725114 w 1651315"/>
                <a:gd name="connsiteY101" fmla="*/ 909080 h 1642193"/>
                <a:gd name="connsiteX102" fmla="*/ 708922 w 1651315"/>
                <a:gd name="connsiteY102" fmla="*/ 908127 h 1642193"/>
                <a:gd name="connsiteX103" fmla="*/ 615577 w 1651315"/>
                <a:gd name="connsiteY103" fmla="*/ 839547 h 1642193"/>
                <a:gd name="connsiteX104" fmla="*/ 615577 w 1651315"/>
                <a:gd name="connsiteY104" fmla="*/ 839547 h 1642193"/>
                <a:gd name="connsiteX105" fmla="*/ 615577 w 1651315"/>
                <a:gd name="connsiteY105" fmla="*/ 839547 h 1642193"/>
                <a:gd name="connsiteX106" fmla="*/ 558427 w 1651315"/>
                <a:gd name="connsiteY106" fmla="*/ 724295 h 1642193"/>
                <a:gd name="connsiteX107" fmla="*/ 578429 w 1651315"/>
                <a:gd name="connsiteY107" fmla="*/ 598565 h 1642193"/>
                <a:gd name="connsiteX108" fmla="*/ 582239 w 1651315"/>
                <a:gd name="connsiteY108" fmla="*/ 589040 h 1642193"/>
                <a:gd name="connsiteX109" fmla="*/ 582239 w 1651315"/>
                <a:gd name="connsiteY109" fmla="*/ 589040 h 1642193"/>
                <a:gd name="connsiteX110" fmla="*/ 593669 w 1651315"/>
                <a:gd name="connsiteY110" fmla="*/ 568085 h 1642193"/>
                <a:gd name="connsiteX111" fmla="*/ 593669 w 1651315"/>
                <a:gd name="connsiteY111" fmla="*/ 568085 h 1642193"/>
                <a:gd name="connsiteX112" fmla="*/ 546997 w 1651315"/>
                <a:gd name="connsiteY112" fmla="*/ 524270 h 1642193"/>
                <a:gd name="connsiteX113" fmla="*/ 557474 w 1651315"/>
                <a:gd name="connsiteY113" fmla="*/ 431877 h 1642193"/>
                <a:gd name="connsiteX114" fmla="*/ 729877 w 1651315"/>
                <a:gd name="connsiteY114" fmla="*/ 357582 h 1642193"/>
                <a:gd name="connsiteX115" fmla="*/ 750832 w 1651315"/>
                <a:gd name="connsiteY115" fmla="*/ 335675 h 1642193"/>
                <a:gd name="connsiteX116" fmla="*/ 723209 w 1651315"/>
                <a:gd name="connsiteY116" fmla="*/ 330912 h 1642193"/>
                <a:gd name="connsiteX117" fmla="*/ 624149 w 1651315"/>
                <a:gd name="connsiteY117" fmla="*/ 360440 h 1642193"/>
                <a:gd name="connsiteX118" fmla="*/ 624149 w 1651315"/>
                <a:gd name="connsiteY118" fmla="*/ 360440 h 1642193"/>
                <a:gd name="connsiteX119" fmla="*/ 624149 w 1651315"/>
                <a:gd name="connsiteY119" fmla="*/ 360440 h 1642193"/>
                <a:gd name="connsiteX120" fmla="*/ 497467 w 1651315"/>
                <a:gd name="connsiteY120" fmla="*/ 442355 h 1642193"/>
                <a:gd name="connsiteX121" fmla="*/ 466987 w 1651315"/>
                <a:gd name="connsiteY121" fmla="*/ 446165 h 1642193"/>
                <a:gd name="connsiteX122" fmla="*/ 466987 w 1651315"/>
                <a:gd name="connsiteY122" fmla="*/ 446165 h 1642193"/>
                <a:gd name="connsiteX123" fmla="*/ 466034 w 1651315"/>
                <a:gd name="connsiteY123" fmla="*/ 430925 h 1642193"/>
                <a:gd name="connsiteX124" fmla="*/ 512707 w 1651315"/>
                <a:gd name="connsiteY124" fmla="*/ 392825 h 1642193"/>
                <a:gd name="connsiteX125" fmla="*/ 601289 w 1651315"/>
                <a:gd name="connsiteY125" fmla="*/ 351867 h 1642193"/>
                <a:gd name="connsiteX126" fmla="*/ 601289 w 1651315"/>
                <a:gd name="connsiteY126" fmla="*/ 351867 h 1642193"/>
                <a:gd name="connsiteX127" fmla="*/ 711779 w 1651315"/>
                <a:gd name="connsiteY127" fmla="*/ 258522 h 1642193"/>
                <a:gd name="connsiteX128" fmla="*/ 751784 w 1651315"/>
                <a:gd name="connsiteY128" fmla="*/ 166130 h 1642193"/>
                <a:gd name="connsiteX129" fmla="*/ 717494 w 1651315"/>
                <a:gd name="connsiteY129" fmla="*/ 145175 h 1642193"/>
                <a:gd name="connsiteX130" fmla="*/ 638437 w 1651315"/>
                <a:gd name="connsiteY130" fmla="*/ 176607 h 1642193"/>
                <a:gd name="connsiteX131" fmla="*/ 498419 w 1651315"/>
                <a:gd name="connsiteY131" fmla="*/ 315672 h 1642193"/>
                <a:gd name="connsiteX132" fmla="*/ 452699 w 1651315"/>
                <a:gd name="connsiteY132" fmla="*/ 417590 h 1642193"/>
                <a:gd name="connsiteX133" fmla="*/ 432697 w 1651315"/>
                <a:gd name="connsiteY133" fmla="*/ 409970 h 1642193"/>
                <a:gd name="connsiteX134" fmla="*/ 432697 w 1651315"/>
                <a:gd name="connsiteY134" fmla="*/ 409970 h 1642193"/>
                <a:gd name="connsiteX135" fmla="*/ 437459 w 1651315"/>
                <a:gd name="connsiteY135" fmla="*/ 317577 h 1642193"/>
                <a:gd name="connsiteX136" fmla="*/ 466034 w 1651315"/>
                <a:gd name="connsiteY136" fmla="*/ 296622 h 1642193"/>
                <a:gd name="connsiteX137" fmla="*/ 484132 w 1651315"/>
                <a:gd name="connsiteY137" fmla="*/ 252807 h 1642193"/>
                <a:gd name="connsiteX138" fmla="*/ 362212 w 1651315"/>
                <a:gd name="connsiteY138" fmla="*/ 333770 h 1642193"/>
                <a:gd name="connsiteX139" fmla="*/ 293632 w 1651315"/>
                <a:gd name="connsiteY139" fmla="*/ 273762 h 1642193"/>
                <a:gd name="connsiteX140" fmla="*/ 296489 w 1651315"/>
                <a:gd name="connsiteY140" fmla="*/ 223280 h 1642193"/>
                <a:gd name="connsiteX141" fmla="*/ 711779 w 1651315"/>
                <a:gd name="connsiteY141" fmla="*/ 31827 h 1642193"/>
                <a:gd name="connsiteX142" fmla="*/ 737497 w 1651315"/>
                <a:gd name="connsiteY142" fmla="*/ 15635 h 1642193"/>
                <a:gd name="connsiteX143" fmla="*/ 708922 w 1651315"/>
                <a:gd name="connsiteY143" fmla="*/ 5157 h 1642193"/>
                <a:gd name="connsiteX144" fmla="*/ 600337 w 1651315"/>
                <a:gd name="connsiteY144" fmla="*/ 27065 h 1642193"/>
                <a:gd name="connsiteX145" fmla="*/ 6929 w 1651315"/>
                <a:gd name="connsiteY145" fmla="*/ 919557 h 1642193"/>
                <a:gd name="connsiteX146" fmla="*/ 1376624 w 1651315"/>
                <a:gd name="connsiteY146" fmla="*/ 294717 h 1642193"/>
                <a:gd name="connsiteX147" fmla="*/ 1429012 w 1651315"/>
                <a:gd name="connsiteY147" fmla="*/ 297575 h 1642193"/>
                <a:gd name="connsiteX148" fmla="*/ 1623322 w 1651315"/>
                <a:gd name="connsiteY148" fmla="*/ 807162 h 1642193"/>
                <a:gd name="connsiteX149" fmla="*/ 1495687 w 1651315"/>
                <a:gd name="connsiteY149" fmla="*/ 809067 h 1642193"/>
                <a:gd name="connsiteX150" fmla="*/ 1482352 w 1651315"/>
                <a:gd name="connsiteY150" fmla="*/ 743345 h 1642193"/>
                <a:gd name="connsiteX151" fmla="*/ 1482352 w 1651315"/>
                <a:gd name="connsiteY151" fmla="*/ 743345 h 1642193"/>
                <a:gd name="connsiteX152" fmla="*/ 1482352 w 1651315"/>
                <a:gd name="connsiteY152" fmla="*/ 742392 h 1642193"/>
                <a:gd name="connsiteX153" fmla="*/ 1424249 w 1651315"/>
                <a:gd name="connsiteY153" fmla="*/ 536652 h 1642193"/>
                <a:gd name="connsiteX154" fmla="*/ 1413772 w 1651315"/>
                <a:gd name="connsiteY154" fmla="*/ 483312 h 1642193"/>
                <a:gd name="connsiteX155" fmla="*/ 1329952 w 1651315"/>
                <a:gd name="connsiteY155" fmla="*/ 387110 h 1642193"/>
                <a:gd name="connsiteX156" fmla="*/ 1314712 w 1651315"/>
                <a:gd name="connsiteY156" fmla="*/ 359487 h 1642193"/>
                <a:gd name="connsiteX157" fmla="*/ 1317569 w 1651315"/>
                <a:gd name="connsiteY157" fmla="*/ 350915 h 1642193"/>
                <a:gd name="connsiteX158" fmla="*/ 1376624 w 1651315"/>
                <a:gd name="connsiteY158" fmla="*/ 294717 h 1642193"/>
                <a:gd name="connsiteX159" fmla="*/ 1423297 w 1651315"/>
                <a:gd name="connsiteY159" fmla="*/ 809067 h 1642193"/>
                <a:gd name="connsiteX160" fmla="*/ 1346144 w 1651315"/>
                <a:gd name="connsiteY160" fmla="*/ 810020 h 1642193"/>
                <a:gd name="connsiteX161" fmla="*/ 1346144 w 1651315"/>
                <a:gd name="connsiteY161" fmla="*/ 810020 h 1642193"/>
                <a:gd name="connsiteX162" fmla="*/ 1345192 w 1651315"/>
                <a:gd name="connsiteY162" fmla="*/ 810020 h 1642193"/>
                <a:gd name="connsiteX163" fmla="*/ 1342334 w 1651315"/>
                <a:gd name="connsiteY163" fmla="*/ 810020 h 1642193"/>
                <a:gd name="connsiteX164" fmla="*/ 1337572 w 1651315"/>
                <a:gd name="connsiteY164" fmla="*/ 810020 h 1642193"/>
                <a:gd name="connsiteX165" fmla="*/ 1323284 w 1651315"/>
                <a:gd name="connsiteY165" fmla="*/ 809067 h 1642193"/>
                <a:gd name="connsiteX166" fmla="*/ 1317569 w 1651315"/>
                <a:gd name="connsiteY166" fmla="*/ 779540 h 1642193"/>
                <a:gd name="connsiteX167" fmla="*/ 1316617 w 1651315"/>
                <a:gd name="connsiteY167" fmla="*/ 695720 h 1642193"/>
                <a:gd name="connsiteX168" fmla="*/ 1316617 w 1651315"/>
                <a:gd name="connsiteY168" fmla="*/ 695720 h 1642193"/>
                <a:gd name="connsiteX169" fmla="*/ 1325189 w 1651315"/>
                <a:gd name="connsiteY169" fmla="*/ 669050 h 1642193"/>
                <a:gd name="connsiteX170" fmla="*/ 1326142 w 1651315"/>
                <a:gd name="connsiteY170" fmla="*/ 658572 h 1642193"/>
                <a:gd name="connsiteX171" fmla="*/ 1280422 w 1651315"/>
                <a:gd name="connsiteY171" fmla="*/ 516650 h 1642193"/>
                <a:gd name="connsiteX172" fmla="*/ 1271849 w 1651315"/>
                <a:gd name="connsiteY172" fmla="*/ 499505 h 1642193"/>
                <a:gd name="connsiteX173" fmla="*/ 1252799 w 1651315"/>
                <a:gd name="connsiteY173" fmla="*/ 489980 h 1642193"/>
                <a:gd name="connsiteX174" fmla="*/ 1268039 w 1651315"/>
                <a:gd name="connsiteY174" fmla="*/ 521412 h 1642193"/>
                <a:gd name="connsiteX175" fmla="*/ 1310902 w 1651315"/>
                <a:gd name="connsiteY175" fmla="*/ 640475 h 1642193"/>
                <a:gd name="connsiteX176" fmla="*/ 1311854 w 1651315"/>
                <a:gd name="connsiteY176" fmla="*/ 646190 h 1642193"/>
                <a:gd name="connsiteX177" fmla="*/ 1302329 w 1651315"/>
                <a:gd name="connsiteY177" fmla="*/ 663335 h 1642193"/>
                <a:gd name="connsiteX178" fmla="*/ 1256609 w 1651315"/>
                <a:gd name="connsiteY178" fmla="*/ 548082 h 1642193"/>
                <a:gd name="connsiteX179" fmla="*/ 1202317 w 1651315"/>
                <a:gd name="connsiteY179" fmla="*/ 490932 h 1642193"/>
                <a:gd name="connsiteX180" fmla="*/ 1197554 w 1651315"/>
                <a:gd name="connsiteY180" fmla="*/ 486170 h 1642193"/>
                <a:gd name="connsiteX181" fmla="*/ 1197554 w 1651315"/>
                <a:gd name="connsiteY181" fmla="*/ 486170 h 1642193"/>
                <a:gd name="connsiteX182" fmla="*/ 1273754 w 1651315"/>
                <a:gd name="connsiteY182" fmla="*/ 469977 h 1642193"/>
                <a:gd name="connsiteX183" fmla="*/ 1288994 w 1651315"/>
                <a:gd name="connsiteY183" fmla="*/ 484265 h 1642193"/>
                <a:gd name="connsiteX184" fmla="*/ 1356622 w 1651315"/>
                <a:gd name="connsiteY184" fmla="*/ 536652 h 1642193"/>
                <a:gd name="connsiteX185" fmla="*/ 1409962 w 1651315"/>
                <a:gd name="connsiteY185" fmla="*/ 565227 h 1642193"/>
                <a:gd name="connsiteX186" fmla="*/ 1411867 w 1651315"/>
                <a:gd name="connsiteY186" fmla="*/ 570942 h 1642193"/>
                <a:gd name="connsiteX187" fmla="*/ 1459492 w 1651315"/>
                <a:gd name="connsiteY187" fmla="*/ 763347 h 1642193"/>
                <a:gd name="connsiteX188" fmla="*/ 1460444 w 1651315"/>
                <a:gd name="connsiteY188" fmla="*/ 771920 h 1642193"/>
                <a:gd name="connsiteX189" fmla="*/ 1423297 w 1651315"/>
                <a:gd name="connsiteY189" fmla="*/ 809067 h 1642193"/>
                <a:gd name="connsiteX190" fmla="*/ 1234702 w 1651315"/>
                <a:gd name="connsiteY190" fmla="*/ 690957 h 1642193"/>
                <a:gd name="connsiteX191" fmla="*/ 1219462 w 1651315"/>
                <a:gd name="connsiteY191" fmla="*/ 669050 h 1642193"/>
                <a:gd name="connsiteX192" fmla="*/ 1197554 w 1651315"/>
                <a:gd name="connsiteY192" fmla="*/ 674765 h 1642193"/>
                <a:gd name="connsiteX193" fmla="*/ 1166122 w 1651315"/>
                <a:gd name="connsiteY193" fmla="*/ 673812 h 1642193"/>
                <a:gd name="connsiteX194" fmla="*/ 1095637 w 1651315"/>
                <a:gd name="connsiteY194" fmla="*/ 618567 h 1642193"/>
                <a:gd name="connsiteX195" fmla="*/ 1089922 w 1651315"/>
                <a:gd name="connsiteY195" fmla="*/ 612852 h 1642193"/>
                <a:gd name="connsiteX196" fmla="*/ 1097542 w 1651315"/>
                <a:gd name="connsiteY196" fmla="*/ 569990 h 1642193"/>
                <a:gd name="connsiteX197" fmla="*/ 1153739 w 1651315"/>
                <a:gd name="connsiteY197" fmla="*/ 515697 h 1642193"/>
                <a:gd name="connsiteX198" fmla="*/ 1189934 w 1651315"/>
                <a:gd name="connsiteY198" fmla="*/ 518555 h 1642193"/>
                <a:gd name="connsiteX199" fmla="*/ 1220414 w 1651315"/>
                <a:gd name="connsiteY199" fmla="*/ 589040 h 1642193"/>
                <a:gd name="connsiteX200" fmla="*/ 1235654 w 1651315"/>
                <a:gd name="connsiteY200" fmla="*/ 610947 h 1642193"/>
                <a:gd name="connsiteX201" fmla="*/ 1266134 w 1651315"/>
                <a:gd name="connsiteY201" fmla="*/ 707150 h 1642193"/>
                <a:gd name="connsiteX202" fmla="*/ 1266134 w 1651315"/>
                <a:gd name="connsiteY202" fmla="*/ 707150 h 1642193"/>
                <a:gd name="connsiteX203" fmla="*/ 1266134 w 1651315"/>
                <a:gd name="connsiteY203" fmla="*/ 707150 h 1642193"/>
                <a:gd name="connsiteX204" fmla="*/ 1268039 w 1651315"/>
                <a:gd name="connsiteY204" fmla="*/ 711912 h 1642193"/>
                <a:gd name="connsiteX205" fmla="*/ 1270897 w 1651315"/>
                <a:gd name="connsiteY205" fmla="*/ 720485 h 1642193"/>
                <a:gd name="connsiteX206" fmla="*/ 1289947 w 1651315"/>
                <a:gd name="connsiteY206" fmla="*/ 755727 h 1642193"/>
                <a:gd name="connsiteX207" fmla="*/ 1294709 w 1651315"/>
                <a:gd name="connsiteY207" fmla="*/ 757632 h 1642193"/>
                <a:gd name="connsiteX208" fmla="*/ 1237559 w 1651315"/>
                <a:gd name="connsiteY208" fmla="*/ 807162 h 1642193"/>
                <a:gd name="connsiteX209" fmla="*/ 1186124 w 1651315"/>
                <a:gd name="connsiteY209" fmla="*/ 799542 h 1642193"/>
                <a:gd name="connsiteX210" fmla="*/ 1232797 w 1651315"/>
                <a:gd name="connsiteY210" fmla="*/ 746202 h 1642193"/>
                <a:gd name="connsiteX211" fmla="*/ 1265182 w 1651315"/>
                <a:gd name="connsiteY211" fmla="*/ 716675 h 1642193"/>
                <a:gd name="connsiteX212" fmla="*/ 1234702 w 1651315"/>
                <a:gd name="connsiteY212" fmla="*/ 690957 h 1642193"/>
                <a:gd name="connsiteX213" fmla="*/ 1070872 w 1651315"/>
                <a:gd name="connsiteY213" fmla="*/ 629045 h 1642193"/>
                <a:gd name="connsiteX214" fmla="*/ 1079444 w 1651315"/>
                <a:gd name="connsiteY214" fmla="*/ 637617 h 1642193"/>
                <a:gd name="connsiteX215" fmla="*/ 1079444 w 1651315"/>
                <a:gd name="connsiteY215" fmla="*/ 637617 h 1642193"/>
                <a:gd name="connsiteX216" fmla="*/ 1054679 w 1651315"/>
                <a:gd name="connsiteY216" fmla="*/ 663335 h 1642193"/>
                <a:gd name="connsiteX217" fmla="*/ 1045154 w 1651315"/>
                <a:gd name="connsiteY217" fmla="*/ 623330 h 1642193"/>
                <a:gd name="connsiteX218" fmla="*/ 1063252 w 1651315"/>
                <a:gd name="connsiteY218" fmla="*/ 621425 h 1642193"/>
                <a:gd name="connsiteX219" fmla="*/ 1070872 w 1651315"/>
                <a:gd name="connsiteY219" fmla="*/ 629045 h 1642193"/>
                <a:gd name="connsiteX220" fmla="*/ 1033724 w 1651315"/>
                <a:gd name="connsiteY220" fmla="*/ 1085292 h 1642193"/>
                <a:gd name="connsiteX221" fmla="*/ 1048964 w 1651315"/>
                <a:gd name="connsiteY221" fmla="*/ 1079577 h 1642193"/>
                <a:gd name="connsiteX222" fmla="*/ 1090874 w 1651315"/>
                <a:gd name="connsiteY222" fmla="*/ 1111010 h 1642193"/>
                <a:gd name="connsiteX223" fmla="*/ 1039439 w 1651315"/>
                <a:gd name="connsiteY223" fmla="*/ 1099580 h 1642193"/>
                <a:gd name="connsiteX224" fmla="*/ 1033724 w 1651315"/>
                <a:gd name="connsiteY224" fmla="*/ 1085292 h 1642193"/>
                <a:gd name="connsiteX225" fmla="*/ 1128974 w 1651315"/>
                <a:gd name="connsiteY225" fmla="*/ 1072910 h 1642193"/>
                <a:gd name="connsiteX226" fmla="*/ 1128022 w 1651315"/>
                <a:gd name="connsiteY226" fmla="*/ 970992 h 1642193"/>
                <a:gd name="connsiteX227" fmla="*/ 1163264 w 1651315"/>
                <a:gd name="connsiteY227" fmla="*/ 930035 h 1642193"/>
                <a:gd name="connsiteX228" fmla="*/ 1224224 w 1651315"/>
                <a:gd name="connsiteY228" fmla="*/ 912890 h 1642193"/>
                <a:gd name="connsiteX229" fmla="*/ 1248989 w 1651315"/>
                <a:gd name="connsiteY229" fmla="*/ 886220 h 1642193"/>
                <a:gd name="connsiteX230" fmla="*/ 1225177 w 1651315"/>
                <a:gd name="connsiteY230" fmla="*/ 873837 h 1642193"/>
                <a:gd name="connsiteX231" fmla="*/ 1204222 w 1651315"/>
                <a:gd name="connsiteY231" fmla="*/ 848120 h 1642193"/>
                <a:gd name="connsiteX232" fmla="*/ 1229939 w 1651315"/>
                <a:gd name="connsiteY232" fmla="*/ 837642 h 1642193"/>
                <a:gd name="connsiteX233" fmla="*/ 1250894 w 1651315"/>
                <a:gd name="connsiteY233" fmla="*/ 836690 h 1642193"/>
                <a:gd name="connsiteX234" fmla="*/ 1288042 w 1651315"/>
                <a:gd name="connsiteY234" fmla="*/ 844310 h 1642193"/>
                <a:gd name="connsiteX235" fmla="*/ 1295662 w 1651315"/>
                <a:gd name="connsiteY235" fmla="*/ 880505 h 1642193"/>
                <a:gd name="connsiteX236" fmla="*/ 1173742 w 1651315"/>
                <a:gd name="connsiteY236" fmla="*/ 1138632 h 1642193"/>
                <a:gd name="connsiteX237" fmla="*/ 1159454 w 1651315"/>
                <a:gd name="connsiteY237" fmla="*/ 1130060 h 1642193"/>
                <a:gd name="connsiteX238" fmla="*/ 1156597 w 1651315"/>
                <a:gd name="connsiteY238" fmla="*/ 1116725 h 1642193"/>
                <a:gd name="connsiteX239" fmla="*/ 1132784 w 1651315"/>
                <a:gd name="connsiteY239" fmla="*/ 1077672 h 1642193"/>
                <a:gd name="connsiteX240" fmla="*/ 1128974 w 1651315"/>
                <a:gd name="connsiteY240" fmla="*/ 1072910 h 1642193"/>
                <a:gd name="connsiteX241" fmla="*/ 1239464 w 1651315"/>
                <a:gd name="connsiteY241" fmla="*/ 1298652 h 1642193"/>
                <a:gd name="connsiteX242" fmla="*/ 1160407 w 1651315"/>
                <a:gd name="connsiteY242" fmla="*/ 1358660 h 1642193"/>
                <a:gd name="connsiteX243" fmla="*/ 1159454 w 1651315"/>
                <a:gd name="connsiteY243" fmla="*/ 1342467 h 1642193"/>
                <a:gd name="connsiteX244" fmla="*/ 1174694 w 1651315"/>
                <a:gd name="connsiteY244" fmla="*/ 1258647 h 1642193"/>
                <a:gd name="connsiteX245" fmla="*/ 1166122 w 1651315"/>
                <a:gd name="connsiteY245" fmla="*/ 1218642 h 1642193"/>
                <a:gd name="connsiteX246" fmla="*/ 1161359 w 1651315"/>
                <a:gd name="connsiteY246" fmla="*/ 1191972 h 1642193"/>
                <a:gd name="connsiteX247" fmla="*/ 1173742 w 1651315"/>
                <a:gd name="connsiteY247" fmla="*/ 1187210 h 1642193"/>
                <a:gd name="connsiteX248" fmla="*/ 1240417 w 1651315"/>
                <a:gd name="connsiteY248" fmla="*/ 1255790 h 1642193"/>
                <a:gd name="connsiteX249" fmla="*/ 1239464 w 1651315"/>
                <a:gd name="connsiteY249" fmla="*/ 1298652 h 1642193"/>
                <a:gd name="connsiteX250" fmla="*/ 1306139 w 1651315"/>
                <a:gd name="connsiteY250" fmla="*/ 1231025 h 1642193"/>
                <a:gd name="connsiteX251" fmla="*/ 1279469 w 1651315"/>
                <a:gd name="connsiteY251" fmla="*/ 1250075 h 1642193"/>
                <a:gd name="connsiteX252" fmla="*/ 1273754 w 1651315"/>
                <a:gd name="connsiteY252" fmla="*/ 1222452 h 1642193"/>
                <a:gd name="connsiteX253" fmla="*/ 1267087 w 1651315"/>
                <a:gd name="connsiteY253" fmla="*/ 1187210 h 1642193"/>
                <a:gd name="connsiteX254" fmla="*/ 1249942 w 1651315"/>
                <a:gd name="connsiteY254" fmla="*/ 1163397 h 1642193"/>
                <a:gd name="connsiteX255" fmla="*/ 1234702 w 1651315"/>
                <a:gd name="connsiteY255" fmla="*/ 1183400 h 1642193"/>
                <a:gd name="connsiteX256" fmla="*/ 1218509 w 1651315"/>
                <a:gd name="connsiteY256" fmla="*/ 1191020 h 1642193"/>
                <a:gd name="connsiteX257" fmla="*/ 1201364 w 1651315"/>
                <a:gd name="connsiteY257" fmla="*/ 1151967 h 1642193"/>
                <a:gd name="connsiteX258" fmla="*/ 1246132 w 1651315"/>
                <a:gd name="connsiteY258" fmla="*/ 1091960 h 1642193"/>
                <a:gd name="connsiteX259" fmla="*/ 1334714 w 1651315"/>
                <a:gd name="connsiteY259" fmla="*/ 849072 h 1642193"/>
                <a:gd name="connsiteX260" fmla="*/ 1392817 w 1651315"/>
                <a:gd name="connsiteY260" fmla="*/ 838595 h 1642193"/>
                <a:gd name="connsiteX261" fmla="*/ 1454729 w 1651315"/>
                <a:gd name="connsiteY261" fmla="*/ 845262 h 1642193"/>
                <a:gd name="connsiteX262" fmla="*/ 1462349 w 1651315"/>
                <a:gd name="connsiteY262" fmla="*/ 859550 h 1642193"/>
                <a:gd name="connsiteX263" fmla="*/ 1306139 w 1651315"/>
                <a:gd name="connsiteY263" fmla="*/ 1231025 h 1642193"/>
                <a:gd name="connsiteX264" fmla="*/ 1359479 w 1651315"/>
                <a:gd name="connsiteY264" fmla="*/ 1210070 h 1642193"/>
                <a:gd name="connsiteX265" fmla="*/ 1483304 w 1651315"/>
                <a:gd name="connsiteY265" fmla="*/ 881457 h 1642193"/>
                <a:gd name="connsiteX266" fmla="*/ 1497592 w 1651315"/>
                <a:gd name="connsiteY266" fmla="*/ 843357 h 1642193"/>
                <a:gd name="connsiteX267" fmla="*/ 1540454 w 1651315"/>
                <a:gd name="connsiteY267" fmla="*/ 835737 h 1642193"/>
                <a:gd name="connsiteX268" fmla="*/ 1593794 w 1651315"/>
                <a:gd name="connsiteY268" fmla="*/ 835737 h 1642193"/>
                <a:gd name="connsiteX269" fmla="*/ 1614749 w 1651315"/>
                <a:gd name="connsiteY269" fmla="*/ 840500 h 1642193"/>
                <a:gd name="connsiteX270" fmla="*/ 1625227 w 1651315"/>
                <a:gd name="connsiteY270" fmla="*/ 865265 h 1642193"/>
                <a:gd name="connsiteX271" fmla="*/ 1625227 w 1651315"/>
                <a:gd name="connsiteY271" fmla="*/ 865265 h 1642193"/>
                <a:gd name="connsiteX272" fmla="*/ 1486162 w 1651315"/>
                <a:gd name="connsiteY272" fmla="*/ 1264362 h 1642193"/>
                <a:gd name="connsiteX273" fmla="*/ 1418534 w 1651315"/>
                <a:gd name="connsiteY273" fmla="*/ 1351040 h 1642193"/>
                <a:gd name="connsiteX274" fmla="*/ 1380434 w 1651315"/>
                <a:gd name="connsiteY274" fmla="*/ 1352945 h 1642193"/>
                <a:gd name="connsiteX275" fmla="*/ 1359479 w 1651315"/>
                <a:gd name="connsiteY275" fmla="*/ 1210070 h 1642193"/>
                <a:gd name="connsiteX276" fmla="*/ 592717 w 1651315"/>
                <a:gd name="connsiteY276" fmla="*/ 252807 h 1642193"/>
                <a:gd name="connsiteX277" fmla="*/ 600337 w 1651315"/>
                <a:gd name="connsiteY277" fmla="*/ 257570 h 1642193"/>
                <a:gd name="connsiteX278" fmla="*/ 562237 w 1651315"/>
                <a:gd name="connsiteY278" fmla="*/ 289002 h 1642193"/>
                <a:gd name="connsiteX279" fmla="*/ 592717 w 1651315"/>
                <a:gd name="connsiteY279" fmla="*/ 252807 h 1642193"/>
                <a:gd name="connsiteX280" fmla="*/ 332684 w 1651315"/>
                <a:gd name="connsiteY280" fmla="*/ 1297700 h 1642193"/>
                <a:gd name="connsiteX281" fmla="*/ 297442 w 1651315"/>
                <a:gd name="connsiteY281" fmla="*/ 1332942 h 1642193"/>
                <a:gd name="connsiteX282" fmla="*/ 215527 w 1651315"/>
                <a:gd name="connsiteY282" fmla="*/ 1330085 h 1642193"/>
                <a:gd name="connsiteX283" fmla="*/ 30742 w 1651315"/>
                <a:gd name="connsiteY283" fmla="*/ 882410 h 1642193"/>
                <a:gd name="connsiteX284" fmla="*/ 74557 w 1651315"/>
                <a:gd name="connsiteY284" fmla="*/ 835737 h 1642193"/>
                <a:gd name="connsiteX285" fmla="*/ 169807 w 1651315"/>
                <a:gd name="connsiteY285" fmla="*/ 917652 h 1642193"/>
                <a:gd name="connsiteX286" fmla="*/ 185999 w 1651315"/>
                <a:gd name="connsiteY286" fmla="*/ 987185 h 1642193"/>
                <a:gd name="connsiteX287" fmla="*/ 176474 w 1651315"/>
                <a:gd name="connsiteY287" fmla="*/ 998615 h 1642193"/>
                <a:gd name="connsiteX288" fmla="*/ 124087 w 1651315"/>
                <a:gd name="connsiteY288" fmla="*/ 1001472 h 1642193"/>
                <a:gd name="connsiteX289" fmla="*/ 80272 w 1651315"/>
                <a:gd name="connsiteY289" fmla="*/ 1033857 h 1642193"/>
                <a:gd name="connsiteX290" fmla="*/ 115514 w 1651315"/>
                <a:gd name="connsiteY290" fmla="*/ 1129107 h 1642193"/>
                <a:gd name="connsiteX291" fmla="*/ 115514 w 1651315"/>
                <a:gd name="connsiteY291" fmla="*/ 1113867 h 1642193"/>
                <a:gd name="connsiteX292" fmla="*/ 115514 w 1651315"/>
                <a:gd name="connsiteY292" fmla="*/ 1081482 h 1642193"/>
                <a:gd name="connsiteX293" fmla="*/ 136469 w 1651315"/>
                <a:gd name="connsiteY293" fmla="*/ 1094817 h 1642193"/>
                <a:gd name="connsiteX294" fmla="*/ 233624 w 1651315"/>
                <a:gd name="connsiteY294" fmla="*/ 1167207 h 1642193"/>
                <a:gd name="connsiteX295" fmla="*/ 278392 w 1651315"/>
                <a:gd name="connsiteY295" fmla="*/ 1191972 h 1642193"/>
                <a:gd name="connsiteX296" fmla="*/ 286012 w 1651315"/>
                <a:gd name="connsiteY296" fmla="*/ 1201497 h 1642193"/>
                <a:gd name="connsiteX297" fmla="*/ 286012 w 1651315"/>
                <a:gd name="connsiteY297" fmla="*/ 1201497 h 1642193"/>
                <a:gd name="connsiteX298" fmla="*/ 331732 w 1651315"/>
                <a:gd name="connsiteY298" fmla="*/ 1260552 h 1642193"/>
                <a:gd name="connsiteX299" fmla="*/ 332684 w 1651315"/>
                <a:gd name="connsiteY299" fmla="*/ 1297700 h 1642193"/>
                <a:gd name="connsiteX300" fmla="*/ 317444 w 1651315"/>
                <a:gd name="connsiteY300" fmla="*/ 879552 h 1642193"/>
                <a:gd name="connsiteX301" fmla="*/ 309824 w 1651315"/>
                <a:gd name="connsiteY301" fmla="*/ 890982 h 1642193"/>
                <a:gd name="connsiteX302" fmla="*/ 272677 w 1651315"/>
                <a:gd name="connsiteY302" fmla="*/ 982422 h 1642193"/>
                <a:gd name="connsiteX303" fmla="*/ 227909 w 1651315"/>
                <a:gd name="connsiteY303" fmla="*/ 1008140 h 1642193"/>
                <a:gd name="connsiteX304" fmla="*/ 218384 w 1651315"/>
                <a:gd name="connsiteY304" fmla="*/ 1007187 h 1642193"/>
                <a:gd name="connsiteX305" fmla="*/ 218384 w 1651315"/>
                <a:gd name="connsiteY305" fmla="*/ 1007187 h 1642193"/>
                <a:gd name="connsiteX306" fmla="*/ 192667 w 1651315"/>
                <a:gd name="connsiteY306" fmla="*/ 874790 h 1642193"/>
                <a:gd name="connsiteX307" fmla="*/ 225052 w 1651315"/>
                <a:gd name="connsiteY307" fmla="*/ 835737 h 1642193"/>
                <a:gd name="connsiteX308" fmla="*/ 296489 w 1651315"/>
                <a:gd name="connsiteY308" fmla="*/ 836690 h 1642193"/>
                <a:gd name="connsiteX309" fmla="*/ 317444 w 1651315"/>
                <a:gd name="connsiteY309" fmla="*/ 879552 h 1642193"/>
                <a:gd name="connsiteX310" fmla="*/ 352687 w 1651315"/>
                <a:gd name="connsiteY310" fmla="*/ 1225310 h 1642193"/>
                <a:gd name="connsiteX311" fmla="*/ 375547 w 1651315"/>
                <a:gd name="connsiteY311" fmla="*/ 1229120 h 1642193"/>
                <a:gd name="connsiteX312" fmla="*/ 381262 w 1651315"/>
                <a:gd name="connsiteY312" fmla="*/ 1249122 h 1642193"/>
                <a:gd name="connsiteX313" fmla="*/ 375547 w 1651315"/>
                <a:gd name="connsiteY313" fmla="*/ 1258647 h 1642193"/>
                <a:gd name="connsiteX314" fmla="*/ 375547 w 1651315"/>
                <a:gd name="connsiteY314" fmla="*/ 1258647 h 1642193"/>
                <a:gd name="connsiteX315" fmla="*/ 346019 w 1651315"/>
                <a:gd name="connsiteY315" fmla="*/ 1236740 h 1642193"/>
                <a:gd name="connsiteX316" fmla="*/ 352687 w 1651315"/>
                <a:gd name="connsiteY316" fmla="*/ 1225310 h 1642193"/>
                <a:gd name="connsiteX317" fmla="*/ 404122 w 1651315"/>
                <a:gd name="connsiteY317" fmla="*/ 904317 h 1642193"/>
                <a:gd name="connsiteX318" fmla="*/ 397454 w 1651315"/>
                <a:gd name="connsiteY318" fmla="*/ 899555 h 1642193"/>
                <a:gd name="connsiteX319" fmla="*/ 398407 w 1651315"/>
                <a:gd name="connsiteY319" fmla="*/ 890982 h 1642193"/>
                <a:gd name="connsiteX320" fmla="*/ 398407 w 1651315"/>
                <a:gd name="connsiteY320" fmla="*/ 890982 h 1642193"/>
                <a:gd name="connsiteX321" fmla="*/ 398407 w 1651315"/>
                <a:gd name="connsiteY321" fmla="*/ 890982 h 1642193"/>
                <a:gd name="connsiteX322" fmla="*/ 356497 w 1651315"/>
                <a:gd name="connsiteY322" fmla="*/ 882410 h 1642193"/>
                <a:gd name="connsiteX323" fmla="*/ 366974 w 1651315"/>
                <a:gd name="connsiteY323" fmla="*/ 839547 h 1642193"/>
                <a:gd name="connsiteX324" fmla="*/ 398407 w 1651315"/>
                <a:gd name="connsiteY324" fmla="*/ 874790 h 1642193"/>
                <a:gd name="connsiteX325" fmla="*/ 418409 w 1651315"/>
                <a:gd name="connsiteY325" fmla="*/ 844310 h 1642193"/>
                <a:gd name="connsiteX326" fmla="*/ 460319 w 1651315"/>
                <a:gd name="connsiteY326" fmla="*/ 870980 h 1642193"/>
                <a:gd name="connsiteX327" fmla="*/ 459367 w 1651315"/>
                <a:gd name="connsiteY327" fmla="*/ 878600 h 1642193"/>
                <a:gd name="connsiteX328" fmla="*/ 459367 w 1651315"/>
                <a:gd name="connsiteY328" fmla="*/ 882410 h 1642193"/>
                <a:gd name="connsiteX329" fmla="*/ 470797 w 1651315"/>
                <a:gd name="connsiteY329" fmla="*/ 934797 h 1642193"/>
                <a:gd name="connsiteX330" fmla="*/ 467939 w 1651315"/>
                <a:gd name="connsiteY330" fmla="*/ 883362 h 1642193"/>
                <a:gd name="connsiteX331" fmla="*/ 467939 w 1651315"/>
                <a:gd name="connsiteY331" fmla="*/ 879552 h 1642193"/>
                <a:gd name="connsiteX332" fmla="*/ 468892 w 1651315"/>
                <a:gd name="connsiteY332" fmla="*/ 839547 h 1642193"/>
                <a:gd name="connsiteX333" fmla="*/ 468892 w 1651315"/>
                <a:gd name="connsiteY333" fmla="*/ 839547 h 1642193"/>
                <a:gd name="connsiteX334" fmla="*/ 488894 w 1651315"/>
                <a:gd name="connsiteY334" fmla="*/ 849072 h 1642193"/>
                <a:gd name="connsiteX335" fmla="*/ 496514 w 1651315"/>
                <a:gd name="connsiteY335" fmla="*/ 881457 h 1642193"/>
                <a:gd name="connsiteX336" fmla="*/ 496514 w 1651315"/>
                <a:gd name="connsiteY336" fmla="*/ 881457 h 1642193"/>
                <a:gd name="connsiteX337" fmla="*/ 559379 w 1651315"/>
                <a:gd name="connsiteY337" fmla="*/ 1025285 h 1642193"/>
                <a:gd name="connsiteX338" fmla="*/ 563189 w 1651315"/>
                <a:gd name="connsiteY338" fmla="*/ 1066242 h 1642193"/>
                <a:gd name="connsiteX339" fmla="*/ 486989 w 1651315"/>
                <a:gd name="connsiteY339" fmla="*/ 1132917 h 1642193"/>
                <a:gd name="connsiteX340" fmla="*/ 467939 w 1651315"/>
                <a:gd name="connsiteY340" fmla="*/ 1130060 h 1642193"/>
                <a:gd name="connsiteX341" fmla="*/ 431744 w 1651315"/>
                <a:gd name="connsiteY341" fmla="*/ 954800 h 1642193"/>
                <a:gd name="connsiteX342" fmla="*/ 404122 w 1651315"/>
                <a:gd name="connsiteY342" fmla="*/ 904317 h 1642193"/>
                <a:gd name="connsiteX343" fmla="*/ 469844 w 1651315"/>
                <a:gd name="connsiteY343" fmla="*/ 755727 h 1642193"/>
                <a:gd name="connsiteX344" fmla="*/ 488894 w 1651315"/>
                <a:gd name="connsiteY344" fmla="*/ 784302 h 1642193"/>
                <a:gd name="connsiteX345" fmla="*/ 483179 w 1651315"/>
                <a:gd name="connsiteY345" fmla="*/ 801447 h 1642193"/>
                <a:gd name="connsiteX346" fmla="*/ 459367 w 1651315"/>
                <a:gd name="connsiteY346" fmla="*/ 810020 h 1642193"/>
                <a:gd name="connsiteX347" fmla="*/ 459367 w 1651315"/>
                <a:gd name="connsiteY347" fmla="*/ 810020 h 1642193"/>
                <a:gd name="connsiteX348" fmla="*/ 452699 w 1651315"/>
                <a:gd name="connsiteY348" fmla="*/ 750965 h 1642193"/>
                <a:gd name="connsiteX349" fmla="*/ 469844 w 1651315"/>
                <a:gd name="connsiteY349" fmla="*/ 755727 h 1642193"/>
                <a:gd name="connsiteX350" fmla="*/ 582239 w 1651315"/>
                <a:gd name="connsiteY350" fmla="*/ 1010045 h 1642193"/>
                <a:gd name="connsiteX351" fmla="*/ 520327 w 1651315"/>
                <a:gd name="connsiteY351" fmla="*/ 888125 h 1642193"/>
                <a:gd name="connsiteX352" fmla="*/ 517469 w 1651315"/>
                <a:gd name="connsiteY352" fmla="*/ 880505 h 1642193"/>
                <a:gd name="connsiteX353" fmla="*/ 517469 w 1651315"/>
                <a:gd name="connsiteY353" fmla="*/ 880505 h 1642193"/>
                <a:gd name="connsiteX354" fmla="*/ 529852 w 1651315"/>
                <a:gd name="connsiteY354" fmla="*/ 869075 h 1642193"/>
                <a:gd name="connsiteX355" fmla="*/ 587002 w 1651315"/>
                <a:gd name="connsiteY355" fmla="*/ 894792 h 1642193"/>
                <a:gd name="connsiteX356" fmla="*/ 630817 w 1651315"/>
                <a:gd name="connsiteY356" fmla="*/ 893840 h 1642193"/>
                <a:gd name="connsiteX357" fmla="*/ 636532 w 1651315"/>
                <a:gd name="connsiteY357" fmla="*/ 903365 h 1642193"/>
                <a:gd name="connsiteX358" fmla="*/ 636532 w 1651315"/>
                <a:gd name="connsiteY358" fmla="*/ 903365 h 1642193"/>
                <a:gd name="connsiteX359" fmla="*/ 635579 w 1651315"/>
                <a:gd name="connsiteY359" fmla="*/ 932892 h 1642193"/>
                <a:gd name="connsiteX360" fmla="*/ 660344 w 1651315"/>
                <a:gd name="connsiteY360" fmla="*/ 911937 h 1642193"/>
                <a:gd name="connsiteX361" fmla="*/ 674632 w 1651315"/>
                <a:gd name="connsiteY361" fmla="*/ 911937 h 1642193"/>
                <a:gd name="connsiteX362" fmla="*/ 684157 w 1651315"/>
                <a:gd name="connsiteY362" fmla="*/ 943370 h 1642193"/>
                <a:gd name="connsiteX363" fmla="*/ 606052 w 1651315"/>
                <a:gd name="connsiteY363" fmla="*/ 1021475 h 1642193"/>
                <a:gd name="connsiteX364" fmla="*/ 582239 w 1651315"/>
                <a:gd name="connsiteY364" fmla="*/ 1010045 h 1642193"/>
                <a:gd name="connsiteX365" fmla="*/ 502229 w 1651315"/>
                <a:gd name="connsiteY365" fmla="*/ 517602 h 1642193"/>
                <a:gd name="connsiteX366" fmla="*/ 560332 w 1651315"/>
                <a:gd name="connsiteY366" fmla="*/ 579515 h 1642193"/>
                <a:gd name="connsiteX367" fmla="*/ 560332 w 1651315"/>
                <a:gd name="connsiteY367" fmla="*/ 579515 h 1642193"/>
                <a:gd name="connsiteX368" fmla="*/ 572714 w 1651315"/>
                <a:gd name="connsiteY368" fmla="*/ 587135 h 1642193"/>
                <a:gd name="connsiteX369" fmla="*/ 566999 w 1651315"/>
                <a:gd name="connsiteY369" fmla="*/ 594755 h 1642193"/>
                <a:gd name="connsiteX370" fmla="*/ 486989 w 1651315"/>
                <a:gd name="connsiteY370" fmla="*/ 690957 h 1642193"/>
                <a:gd name="connsiteX371" fmla="*/ 480322 w 1651315"/>
                <a:gd name="connsiteY371" fmla="*/ 701435 h 1642193"/>
                <a:gd name="connsiteX372" fmla="*/ 480322 w 1651315"/>
                <a:gd name="connsiteY372" fmla="*/ 701435 h 1642193"/>
                <a:gd name="connsiteX373" fmla="*/ 426029 w 1651315"/>
                <a:gd name="connsiteY373" fmla="*/ 762395 h 1642193"/>
                <a:gd name="connsiteX374" fmla="*/ 415552 w 1651315"/>
                <a:gd name="connsiteY374" fmla="*/ 792875 h 1642193"/>
                <a:gd name="connsiteX375" fmla="*/ 369832 w 1651315"/>
                <a:gd name="connsiteY375" fmla="*/ 808115 h 1642193"/>
                <a:gd name="connsiteX376" fmla="*/ 354592 w 1651315"/>
                <a:gd name="connsiteY376" fmla="*/ 778587 h 1642193"/>
                <a:gd name="connsiteX377" fmla="*/ 459367 w 1651315"/>
                <a:gd name="connsiteY377" fmla="*/ 521412 h 1642193"/>
                <a:gd name="connsiteX378" fmla="*/ 502229 w 1651315"/>
                <a:gd name="connsiteY378" fmla="*/ 517602 h 1642193"/>
                <a:gd name="connsiteX379" fmla="*/ 396502 w 1651315"/>
                <a:gd name="connsiteY379" fmla="*/ 412827 h 1642193"/>
                <a:gd name="connsiteX380" fmla="*/ 452699 w 1651315"/>
                <a:gd name="connsiteY380" fmla="*/ 466167 h 1642193"/>
                <a:gd name="connsiteX381" fmla="*/ 452699 w 1651315"/>
                <a:gd name="connsiteY381" fmla="*/ 466167 h 1642193"/>
                <a:gd name="connsiteX382" fmla="*/ 440317 w 1651315"/>
                <a:gd name="connsiteY382" fmla="*/ 499505 h 1642193"/>
                <a:gd name="connsiteX383" fmla="*/ 329827 w 1651315"/>
                <a:gd name="connsiteY383" fmla="*/ 765252 h 1642193"/>
                <a:gd name="connsiteX384" fmla="*/ 278392 w 1651315"/>
                <a:gd name="connsiteY384" fmla="*/ 809067 h 1642193"/>
                <a:gd name="connsiteX385" fmla="*/ 199334 w 1651315"/>
                <a:gd name="connsiteY385" fmla="*/ 713817 h 1642193"/>
                <a:gd name="connsiteX386" fmla="*/ 334589 w 1651315"/>
                <a:gd name="connsiteY386" fmla="*/ 415685 h 1642193"/>
                <a:gd name="connsiteX387" fmla="*/ 396502 w 1651315"/>
                <a:gd name="connsiteY387" fmla="*/ 412827 h 1642193"/>
                <a:gd name="connsiteX388" fmla="*/ 32647 w 1651315"/>
                <a:gd name="connsiteY388" fmla="*/ 739535 h 1642193"/>
                <a:gd name="connsiteX389" fmla="*/ 229814 w 1651315"/>
                <a:gd name="connsiteY389" fmla="*/ 289002 h 1642193"/>
                <a:gd name="connsiteX390" fmla="*/ 270772 w 1651315"/>
                <a:gd name="connsiteY390" fmla="*/ 286145 h 1642193"/>
                <a:gd name="connsiteX391" fmla="*/ 328874 w 1651315"/>
                <a:gd name="connsiteY391" fmla="*/ 344247 h 1642193"/>
                <a:gd name="connsiteX392" fmla="*/ 328874 w 1651315"/>
                <a:gd name="connsiteY392" fmla="*/ 380442 h 1642193"/>
                <a:gd name="connsiteX393" fmla="*/ 165997 w 1651315"/>
                <a:gd name="connsiteY393" fmla="*/ 771920 h 1642193"/>
                <a:gd name="connsiteX394" fmla="*/ 124087 w 1651315"/>
                <a:gd name="connsiteY394" fmla="*/ 809067 h 1642193"/>
                <a:gd name="connsiteX395" fmla="*/ 95512 w 1651315"/>
                <a:gd name="connsiteY395" fmla="*/ 809067 h 1642193"/>
                <a:gd name="connsiteX396" fmla="*/ 32647 w 1651315"/>
                <a:gd name="connsiteY396" fmla="*/ 739535 h 16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1651315" h="1642193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AA350E-0C72-4603-8C5A-7C6BD6F003BB}"/>
                </a:ext>
              </a:extLst>
            </p:cNvPr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>
                <a:gd name="connsiteX0" fmla="*/ 315311 w 577797"/>
                <a:gd name="connsiteY0" fmla="*/ 59266 h 755278"/>
                <a:gd name="connsiteX1" fmla="*/ 343886 w 577797"/>
                <a:gd name="connsiteY1" fmla="*/ 95461 h 755278"/>
                <a:gd name="connsiteX2" fmla="*/ 402941 w 577797"/>
                <a:gd name="connsiteY2" fmla="*/ 118321 h 755278"/>
                <a:gd name="connsiteX3" fmla="*/ 444851 w 577797"/>
                <a:gd name="connsiteY3" fmla="*/ 274531 h 755278"/>
                <a:gd name="connsiteX4" fmla="*/ 371509 w 577797"/>
                <a:gd name="connsiteY4" fmla="*/ 327871 h 755278"/>
                <a:gd name="connsiteX5" fmla="*/ 217204 w 577797"/>
                <a:gd name="connsiteY5" fmla="*/ 371686 h 755278"/>
                <a:gd name="connsiteX6" fmla="*/ 37181 w 577797"/>
                <a:gd name="connsiteY6" fmla="*/ 459316 h 755278"/>
                <a:gd name="connsiteX7" fmla="*/ 37181 w 577797"/>
                <a:gd name="connsiteY7" fmla="*/ 459316 h 755278"/>
                <a:gd name="connsiteX8" fmla="*/ 154339 w 577797"/>
                <a:gd name="connsiteY8" fmla="*/ 749829 h 755278"/>
                <a:gd name="connsiteX9" fmla="*/ 183866 w 577797"/>
                <a:gd name="connsiteY9" fmla="*/ 744114 h 755278"/>
                <a:gd name="connsiteX10" fmla="*/ 154339 w 577797"/>
                <a:gd name="connsiteY10" fmla="*/ 643149 h 755278"/>
                <a:gd name="connsiteX11" fmla="*/ 161959 w 577797"/>
                <a:gd name="connsiteY11" fmla="*/ 504084 h 755278"/>
                <a:gd name="connsiteX12" fmla="*/ 269591 w 577797"/>
                <a:gd name="connsiteY12" fmla="*/ 466936 h 755278"/>
                <a:gd name="connsiteX13" fmla="*/ 446756 w 577797"/>
                <a:gd name="connsiteY13" fmla="*/ 413596 h 755278"/>
                <a:gd name="connsiteX14" fmla="*/ 570581 w 577797"/>
                <a:gd name="connsiteY14" fmla="*/ 169756 h 755278"/>
                <a:gd name="connsiteX15" fmla="*/ 450566 w 577797"/>
                <a:gd name="connsiteY15" fmla="*/ 30691 h 755278"/>
                <a:gd name="connsiteX16" fmla="*/ 382939 w 577797"/>
                <a:gd name="connsiteY16" fmla="*/ 8784 h 755278"/>
                <a:gd name="connsiteX17" fmla="*/ 315311 w 577797"/>
                <a:gd name="connsiteY17" fmla="*/ 59266 h 75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97" h="755278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659847-4817-42E3-8D82-2D6F999ABE4A}"/>
                </a:ext>
              </a:extLst>
            </p:cNvPr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>
                <a:gd name="connsiteX0" fmla="*/ 18098 w 137874"/>
                <a:gd name="connsiteY0" fmla="*/ 321976 h 639780"/>
                <a:gd name="connsiteX1" fmla="*/ 24765 w 137874"/>
                <a:gd name="connsiteY1" fmla="*/ 603916 h 639780"/>
                <a:gd name="connsiteX2" fmla="*/ 31432 w 137874"/>
                <a:gd name="connsiteY2" fmla="*/ 638206 h 639780"/>
                <a:gd name="connsiteX3" fmla="*/ 38100 w 137874"/>
                <a:gd name="connsiteY3" fmla="*/ 639159 h 639780"/>
                <a:gd name="connsiteX4" fmla="*/ 109537 w 137874"/>
                <a:gd name="connsiteY4" fmla="*/ 556291 h 639780"/>
                <a:gd name="connsiteX5" fmla="*/ 108585 w 137874"/>
                <a:gd name="connsiteY5" fmla="*/ 510571 h 639780"/>
                <a:gd name="connsiteX6" fmla="*/ 108585 w 137874"/>
                <a:gd name="connsiteY6" fmla="*/ 364839 h 639780"/>
                <a:gd name="connsiteX7" fmla="*/ 108585 w 137874"/>
                <a:gd name="connsiteY7" fmla="*/ 266731 h 639780"/>
                <a:gd name="connsiteX8" fmla="*/ 135255 w 137874"/>
                <a:gd name="connsiteY8" fmla="*/ 110521 h 639780"/>
                <a:gd name="connsiteX9" fmla="*/ 136207 w 137874"/>
                <a:gd name="connsiteY9" fmla="*/ 59086 h 639780"/>
                <a:gd name="connsiteX10" fmla="*/ 71438 w 137874"/>
                <a:gd name="connsiteY10" fmla="*/ 31 h 639780"/>
                <a:gd name="connsiteX11" fmla="*/ 3810 w 137874"/>
                <a:gd name="connsiteY11" fmla="*/ 56229 h 639780"/>
                <a:gd name="connsiteX12" fmla="*/ 4763 w 137874"/>
                <a:gd name="connsiteY12" fmla="*/ 141954 h 639780"/>
                <a:gd name="connsiteX13" fmla="*/ 18098 w 137874"/>
                <a:gd name="connsiteY13" fmla="*/ 321976 h 63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874" h="63978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232A39-49F9-49A7-B5C4-80854AA990D2}"/>
                </a:ext>
              </a:extLst>
            </p:cNvPr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>
                <a:gd name="connsiteX0" fmla="*/ 1358265 w 1525904"/>
                <a:gd name="connsiteY0" fmla="*/ 67719 h 231796"/>
                <a:gd name="connsiteX1" fmla="*/ 1198245 w 1525904"/>
                <a:gd name="connsiteY1" fmla="*/ 31524 h 231796"/>
                <a:gd name="connsiteX2" fmla="*/ 779145 w 1525904"/>
                <a:gd name="connsiteY2" fmla="*/ 30572 h 231796"/>
                <a:gd name="connsiteX3" fmla="*/ 734378 w 1525904"/>
                <a:gd name="connsiteY3" fmla="*/ 26762 h 231796"/>
                <a:gd name="connsiteX4" fmla="*/ 561975 w 1525904"/>
                <a:gd name="connsiteY4" fmla="*/ 1044 h 231796"/>
                <a:gd name="connsiteX5" fmla="*/ 270510 w 1525904"/>
                <a:gd name="connsiteY5" fmla="*/ 46764 h 231796"/>
                <a:gd name="connsiteX6" fmla="*/ 77152 w 1525904"/>
                <a:gd name="connsiteY6" fmla="*/ 72482 h 231796"/>
                <a:gd name="connsiteX7" fmla="*/ 0 w 1525904"/>
                <a:gd name="connsiteY7" fmla="*/ 60099 h 231796"/>
                <a:gd name="connsiteX8" fmla="*/ 57150 w 1525904"/>
                <a:gd name="connsiteY8" fmla="*/ 102009 h 231796"/>
                <a:gd name="connsiteX9" fmla="*/ 416242 w 1525904"/>
                <a:gd name="connsiteY9" fmla="*/ 128679 h 231796"/>
                <a:gd name="connsiteX10" fmla="*/ 629603 w 1525904"/>
                <a:gd name="connsiteY10" fmla="*/ 71529 h 231796"/>
                <a:gd name="connsiteX11" fmla="*/ 686753 w 1525904"/>
                <a:gd name="connsiteY11" fmla="*/ 70577 h 231796"/>
                <a:gd name="connsiteX12" fmla="*/ 503873 w 1525904"/>
                <a:gd name="connsiteY12" fmla="*/ 219167 h 231796"/>
                <a:gd name="connsiteX13" fmla="*/ 581025 w 1525904"/>
                <a:gd name="connsiteY13" fmla="*/ 198212 h 231796"/>
                <a:gd name="connsiteX14" fmla="*/ 724853 w 1525904"/>
                <a:gd name="connsiteY14" fmla="*/ 85817 h 231796"/>
                <a:gd name="connsiteX15" fmla="*/ 801053 w 1525904"/>
                <a:gd name="connsiteY15" fmla="*/ 84864 h 231796"/>
                <a:gd name="connsiteX16" fmla="*/ 958215 w 1525904"/>
                <a:gd name="connsiteY16" fmla="*/ 214404 h 231796"/>
                <a:gd name="connsiteX17" fmla="*/ 1014413 w 1525904"/>
                <a:gd name="connsiteY17" fmla="*/ 222024 h 231796"/>
                <a:gd name="connsiteX18" fmla="*/ 997268 w 1525904"/>
                <a:gd name="connsiteY18" fmla="*/ 188687 h 231796"/>
                <a:gd name="connsiteX19" fmla="*/ 980122 w 1525904"/>
                <a:gd name="connsiteY19" fmla="*/ 171542 h 231796"/>
                <a:gd name="connsiteX20" fmla="*/ 841058 w 1525904"/>
                <a:gd name="connsiteY20" fmla="*/ 70577 h 231796"/>
                <a:gd name="connsiteX21" fmla="*/ 897255 w 1525904"/>
                <a:gd name="connsiteY21" fmla="*/ 72482 h 231796"/>
                <a:gd name="connsiteX22" fmla="*/ 1103948 w 1525904"/>
                <a:gd name="connsiteY22" fmla="*/ 128679 h 231796"/>
                <a:gd name="connsiteX23" fmla="*/ 1469708 w 1525904"/>
                <a:gd name="connsiteY23" fmla="*/ 103914 h 231796"/>
                <a:gd name="connsiteX24" fmla="*/ 1525905 w 1525904"/>
                <a:gd name="connsiteY24" fmla="*/ 60099 h 231796"/>
                <a:gd name="connsiteX25" fmla="*/ 1358265 w 1525904"/>
                <a:gd name="connsiteY25" fmla="*/ 67719 h 23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904" h="231796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53CA65-062E-489B-85B1-96B1195CDBD9}"/>
                </a:ext>
              </a:extLst>
            </p:cNvPr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>
                <a:gd name="connsiteX0" fmla="*/ 477760 w 493716"/>
                <a:gd name="connsiteY0" fmla="*/ 341948 h 342037"/>
                <a:gd name="connsiteX1" fmla="*/ 490142 w 493716"/>
                <a:gd name="connsiteY1" fmla="*/ 322898 h 342037"/>
                <a:gd name="connsiteX2" fmla="*/ 436802 w 493716"/>
                <a:gd name="connsiteY2" fmla="*/ 198120 h 342037"/>
                <a:gd name="connsiteX3" fmla="*/ 276782 w 493716"/>
                <a:gd name="connsiteY3" fmla="*/ 0 h 342037"/>
                <a:gd name="connsiteX4" fmla="*/ 380605 w 493716"/>
                <a:gd name="connsiteY4" fmla="*/ 263843 h 342037"/>
                <a:gd name="connsiteX5" fmla="*/ 2462 w 493716"/>
                <a:gd name="connsiteY5" fmla="*/ 149543 h 342037"/>
                <a:gd name="connsiteX6" fmla="*/ 8177 w 493716"/>
                <a:gd name="connsiteY6" fmla="*/ 174308 h 342037"/>
                <a:gd name="connsiteX7" fmla="*/ 253922 w 493716"/>
                <a:gd name="connsiteY7" fmla="*/ 335280 h 342037"/>
                <a:gd name="connsiteX8" fmla="*/ 477760 w 493716"/>
                <a:gd name="connsiteY8" fmla="*/ 341948 h 3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16" h="342037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494BB1-0672-4080-BE11-3835441CDFAA}"/>
                </a:ext>
              </a:extLst>
            </p:cNvPr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>
                <a:gd name="connsiteX0" fmla="*/ 217212 w 486769"/>
                <a:gd name="connsiteY0" fmla="*/ 0 h 340995"/>
                <a:gd name="connsiteX1" fmla="*/ 120057 w 486769"/>
                <a:gd name="connsiteY1" fmla="*/ 98108 h 340995"/>
                <a:gd name="connsiteX2" fmla="*/ 2899 w 486769"/>
                <a:gd name="connsiteY2" fmla="*/ 324803 h 340995"/>
                <a:gd name="connsiteX3" fmla="*/ 19092 w 486769"/>
                <a:gd name="connsiteY3" fmla="*/ 340043 h 340995"/>
                <a:gd name="connsiteX4" fmla="*/ 165777 w 486769"/>
                <a:gd name="connsiteY4" fmla="*/ 340995 h 340995"/>
                <a:gd name="connsiteX5" fmla="*/ 339132 w 486769"/>
                <a:gd name="connsiteY5" fmla="*/ 305753 h 340995"/>
                <a:gd name="connsiteX6" fmla="*/ 486769 w 486769"/>
                <a:gd name="connsiteY6" fmla="*/ 160020 h 340995"/>
                <a:gd name="connsiteX7" fmla="*/ 113389 w 486769"/>
                <a:gd name="connsiteY7" fmla="*/ 260033 h 340995"/>
                <a:gd name="connsiteX8" fmla="*/ 217212 w 486769"/>
                <a:gd name="connsiteY8" fmla="*/ 0 h 3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69" h="340995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93A03B-6D59-40D6-BB24-6DD26DFD3DF1}"/>
                </a:ext>
              </a:extLst>
            </p:cNvPr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>
                <a:gd name="connsiteX0" fmla="*/ 431483 w 431482"/>
                <a:gd name="connsiteY0" fmla="*/ 397193 h 397192"/>
                <a:gd name="connsiteX1" fmla="*/ 382905 w 431482"/>
                <a:gd name="connsiteY1" fmla="*/ 225743 h 397192"/>
                <a:gd name="connsiteX2" fmla="*/ 312420 w 431482"/>
                <a:gd name="connsiteY2" fmla="*/ 20955 h 397192"/>
                <a:gd name="connsiteX3" fmla="*/ 290513 w 431482"/>
                <a:gd name="connsiteY3" fmla="*/ 0 h 397192"/>
                <a:gd name="connsiteX4" fmla="*/ 315278 w 431482"/>
                <a:gd name="connsiteY4" fmla="*/ 285750 h 397192"/>
                <a:gd name="connsiteX5" fmla="*/ 0 w 431482"/>
                <a:gd name="connsiteY5" fmla="*/ 67628 h 397192"/>
                <a:gd name="connsiteX6" fmla="*/ 196215 w 431482"/>
                <a:gd name="connsiteY6" fmla="*/ 326708 h 397192"/>
                <a:gd name="connsiteX7" fmla="*/ 431483 w 431482"/>
                <a:gd name="connsiteY7" fmla="*/ 397193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82" h="397192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9D21EE-404E-4180-B03F-B65F11BC73F1}"/>
                </a:ext>
              </a:extLst>
            </p:cNvPr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>
                <a:gd name="connsiteX0" fmla="*/ 118110 w 421443"/>
                <a:gd name="connsiteY0" fmla="*/ 278130 h 392429"/>
                <a:gd name="connsiteX1" fmla="*/ 137160 w 421443"/>
                <a:gd name="connsiteY1" fmla="*/ 0 h 392429"/>
                <a:gd name="connsiteX2" fmla="*/ 74295 w 421443"/>
                <a:gd name="connsiteY2" fmla="*/ 114300 h 392429"/>
                <a:gd name="connsiteX3" fmla="*/ 0 w 421443"/>
                <a:gd name="connsiteY3" fmla="*/ 392430 h 392429"/>
                <a:gd name="connsiteX4" fmla="*/ 419100 w 421443"/>
                <a:gd name="connsiteY4" fmla="*/ 77152 h 392429"/>
                <a:gd name="connsiteX5" fmla="*/ 118110 w 421443"/>
                <a:gd name="connsiteY5" fmla="*/ 2781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43" h="392429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9B918F-3BDE-43D6-A4D4-A8D8F427E2FB}"/>
                </a:ext>
              </a:extLst>
            </p:cNvPr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>
                <a:gd name="connsiteX0" fmla="*/ 320993 w 325490"/>
                <a:gd name="connsiteY0" fmla="*/ 450532 h 450532"/>
                <a:gd name="connsiteX1" fmla="*/ 323850 w 325490"/>
                <a:gd name="connsiteY1" fmla="*/ 176213 h 450532"/>
                <a:gd name="connsiteX2" fmla="*/ 300038 w 325490"/>
                <a:gd name="connsiteY2" fmla="*/ 0 h 450532"/>
                <a:gd name="connsiteX3" fmla="*/ 252413 w 325490"/>
                <a:gd name="connsiteY3" fmla="*/ 327660 h 450532"/>
                <a:gd name="connsiteX4" fmla="*/ 7620 w 325490"/>
                <a:gd name="connsiteY4" fmla="*/ 24765 h 450532"/>
                <a:gd name="connsiteX5" fmla="*/ 2858 w 325490"/>
                <a:gd name="connsiteY5" fmla="*/ 27623 h 450532"/>
                <a:gd name="connsiteX6" fmla="*/ 0 w 325490"/>
                <a:gd name="connsiteY6" fmla="*/ 39052 h 450532"/>
                <a:gd name="connsiteX7" fmla="*/ 104775 w 325490"/>
                <a:gd name="connsiteY7" fmla="*/ 290513 h 450532"/>
                <a:gd name="connsiteX8" fmla="*/ 320993 w 325490"/>
                <a:gd name="connsiteY8" fmla="*/ 450532 h 45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90" h="450532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659DC5-FEF7-4DD1-9258-D056C2A508A9}"/>
                </a:ext>
              </a:extLst>
            </p:cNvPr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>
                <a:gd name="connsiteX0" fmla="*/ 207666 w 319108"/>
                <a:gd name="connsiteY0" fmla="*/ 295275 h 445770"/>
                <a:gd name="connsiteX1" fmla="*/ 319108 w 319108"/>
                <a:gd name="connsiteY1" fmla="*/ 22860 h 445770"/>
                <a:gd name="connsiteX2" fmla="*/ 71458 w 319108"/>
                <a:gd name="connsiteY2" fmla="*/ 323850 h 445770"/>
                <a:gd name="connsiteX3" fmla="*/ 24786 w 319108"/>
                <a:gd name="connsiteY3" fmla="*/ 0 h 445770"/>
                <a:gd name="connsiteX4" fmla="*/ 21 w 319108"/>
                <a:gd name="connsiteY4" fmla="*/ 132398 h 445770"/>
                <a:gd name="connsiteX5" fmla="*/ 2878 w 319108"/>
                <a:gd name="connsiteY5" fmla="*/ 445770 h 445770"/>
                <a:gd name="connsiteX6" fmla="*/ 207666 w 319108"/>
                <a:gd name="connsiteY6" fmla="*/ 29527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08" h="44577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7F76CD-464E-4973-9683-D08C06D4848B}"/>
                </a:ext>
              </a:extLst>
            </p:cNvPr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>
                <a:gd name="connsiteX0" fmla="*/ 188994 w 293491"/>
                <a:gd name="connsiteY0" fmla="*/ 448628 h 448627"/>
                <a:gd name="connsiteX1" fmla="*/ 247097 w 293491"/>
                <a:gd name="connsiteY1" fmla="*/ 246698 h 448627"/>
                <a:gd name="connsiteX2" fmla="*/ 286149 w 293491"/>
                <a:gd name="connsiteY2" fmla="*/ 132398 h 448627"/>
                <a:gd name="connsiteX3" fmla="*/ 290912 w 293491"/>
                <a:gd name="connsiteY3" fmla="*/ 40005 h 448627"/>
                <a:gd name="connsiteX4" fmla="*/ 160419 w 293491"/>
                <a:gd name="connsiteY4" fmla="*/ 325755 h 448627"/>
                <a:gd name="connsiteX5" fmla="*/ 108032 w 293491"/>
                <a:gd name="connsiteY5" fmla="*/ 206692 h 448627"/>
                <a:gd name="connsiteX6" fmla="*/ 28022 w 293491"/>
                <a:gd name="connsiteY6" fmla="*/ 51435 h 448627"/>
                <a:gd name="connsiteX7" fmla="*/ 8972 w 293491"/>
                <a:gd name="connsiteY7" fmla="*/ 0 h 448627"/>
                <a:gd name="connsiteX8" fmla="*/ 7067 w 293491"/>
                <a:gd name="connsiteY8" fmla="*/ 13335 h 448627"/>
                <a:gd name="connsiteX9" fmla="*/ 3257 w 293491"/>
                <a:gd name="connsiteY9" fmla="*/ 52388 h 448627"/>
                <a:gd name="connsiteX10" fmla="*/ 56597 w 293491"/>
                <a:gd name="connsiteY10" fmla="*/ 293370 h 448627"/>
                <a:gd name="connsiteX11" fmla="*/ 188994 w 293491"/>
                <a:gd name="connsiteY11" fmla="*/ 448628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491" h="448627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D3E5CE-FCAB-433C-8F28-9DCCD4FC9E48}"/>
                </a:ext>
              </a:extLst>
            </p:cNvPr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>
                <a:gd name="connsiteX0" fmla="*/ 88 w 293155"/>
                <a:gd name="connsiteY0" fmla="*/ 22860 h 431482"/>
                <a:gd name="connsiteX1" fmla="*/ 23901 w 293155"/>
                <a:gd name="connsiteY1" fmla="*/ 180975 h 431482"/>
                <a:gd name="connsiteX2" fmla="*/ 106768 w 293155"/>
                <a:gd name="connsiteY2" fmla="*/ 431483 h 431482"/>
                <a:gd name="connsiteX3" fmla="*/ 220116 w 293155"/>
                <a:gd name="connsiteY3" fmla="*/ 304800 h 431482"/>
                <a:gd name="connsiteX4" fmla="*/ 280123 w 293155"/>
                <a:gd name="connsiteY4" fmla="*/ 0 h 431482"/>
                <a:gd name="connsiteX5" fmla="*/ 131533 w 293155"/>
                <a:gd name="connsiteY5" fmla="*/ 313373 h 431482"/>
                <a:gd name="connsiteX6" fmla="*/ 88 w 293155"/>
                <a:gd name="connsiteY6" fmla="*/ 22860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55" h="431482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E49E47-9EE3-4F39-A498-15529F564F69}"/>
                </a:ext>
              </a:extLst>
            </p:cNvPr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>
                <a:gd name="connsiteX0" fmla="*/ 98898 w 317972"/>
                <a:gd name="connsiteY0" fmla="*/ 466725 h 466725"/>
                <a:gd name="connsiteX1" fmla="*/ 204625 w 317972"/>
                <a:gd name="connsiteY1" fmla="*/ 285750 h 466725"/>
                <a:gd name="connsiteX2" fmla="*/ 272253 w 317972"/>
                <a:gd name="connsiteY2" fmla="*/ 184785 h 466725"/>
                <a:gd name="connsiteX3" fmla="*/ 317973 w 317972"/>
                <a:gd name="connsiteY3" fmla="*/ 69533 h 466725"/>
                <a:gd name="connsiteX4" fmla="*/ 100803 w 317972"/>
                <a:gd name="connsiteY4" fmla="*/ 331470 h 466725"/>
                <a:gd name="connsiteX5" fmla="*/ 72228 w 317972"/>
                <a:gd name="connsiteY5" fmla="*/ 166688 h 466725"/>
                <a:gd name="connsiteX6" fmla="*/ 69370 w 317972"/>
                <a:gd name="connsiteY6" fmla="*/ 0 h 466725"/>
                <a:gd name="connsiteX7" fmla="*/ 58893 w 317972"/>
                <a:gd name="connsiteY7" fmla="*/ 2858 h 466725"/>
                <a:gd name="connsiteX8" fmla="*/ 48415 w 317972"/>
                <a:gd name="connsiteY8" fmla="*/ 17145 h 466725"/>
                <a:gd name="connsiteX9" fmla="*/ 12220 w 317972"/>
                <a:gd name="connsiteY9" fmla="*/ 274320 h 466725"/>
                <a:gd name="connsiteX10" fmla="*/ 98898 w 317972"/>
                <a:gd name="connsiteY10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2" h="466725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7D0708-6849-4604-B698-AA2DFC4091F4}"/>
                </a:ext>
              </a:extLst>
            </p:cNvPr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>
                <a:gd name="connsiteX0" fmla="*/ 0 w 311914"/>
                <a:gd name="connsiteY0" fmla="*/ 81915 h 470535"/>
                <a:gd name="connsiteX1" fmla="*/ 50483 w 311914"/>
                <a:gd name="connsiteY1" fmla="*/ 204788 h 470535"/>
                <a:gd name="connsiteX2" fmla="*/ 214313 w 311914"/>
                <a:gd name="connsiteY2" fmla="*/ 470535 h 470535"/>
                <a:gd name="connsiteX3" fmla="*/ 243840 w 311914"/>
                <a:gd name="connsiteY3" fmla="*/ 0 h 470535"/>
                <a:gd name="connsiteX4" fmla="*/ 212408 w 311914"/>
                <a:gd name="connsiteY4" fmla="*/ 335280 h 470535"/>
                <a:gd name="connsiteX5" fmla="*/ 0 w 311914"/>
                <a:gd name="connsiteY5" fmla="*/ 8191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14" h="470535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DA80AC-082B-4E9B-8E0C-3686AAFEA0F1}"/>
                </a:ext>
              </a:extLst>
            </p:cNvPr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>
                <a:gd name="connsiteX0" fmla="*/ 242848 w 322857"/>
                <a:gd name="connsiteY0" fmla="*/ 201930 h 437197"/>
                <a:gd name="connsiteX1" fmla="*/ 322858 w 322857"/>
                <a:gd name="connsiteY1" fmla="*/ 73342 h 437197"/>
                <a:gd name="connsiteX2" fmla="*/ 68540 w 322857"/>
                <a:gd name="connsiteY2" fmla="*/ 269557 h 437197"/>
                <a:gd name="connsiteX3" fmla="*/ 124738 w 322857"/>
                <a:gd name="connsiteY3" fmla="*/ 0 h 437197"/>
                <a:gd name="connsiteX4" fmla="*/ 16153 w 322857"/>
                <a:gd name="connsiteY4" fmla="*/ 437198 h 437197"/>
                <a:gd name="connsiteX5" fmla="*/ 242848 w 322857"/>
                <a:gd name="connsiteY5" fmla="*/ 201930 h 4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7" h="437197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FC2F08-7F8D-48AD-A2FE-9B72AFF3835F}"/>
                </a:ext>
              </a:extLst>
            </p:cNvPr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>
                <a:gd name="connsiteX0" fmla="*/ 282892 w 282892"/>
                <a:gd name="connsiteY0" fmla="*/ 302895 h 302894"/>
                <a:gd name="connsiteX1" fmla="*/ 0 w 282892"/>
                <a:gd name="connsiteY1" fmla="*/ 0 h 302894"/>
                <a:gd name="connsiteX2" fmla="*/ 282892 w 282892"/>
                <a:gd name="connsiteY2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92" h="302894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3D8F0B-B7CF-41A3-BECA-9092CBEE0AE6}"/>
                </a:ext>
              </a:extLst>
            </p:cNvPr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>
                <a:gd name="connsiteX0" fmla="*/ 274320 w 274320"/>
                <a:gd name="connsiteY0" fmla="*/ 0 h 294322"/>
                <a:gd name="connsiteX1" fmla="*/ 0 w 274320"/>
                <a:gd name="connsiteY1" fmla="*/ 294323 h 294322"/>
                <a:gd name="connsiteX2" fmla="*/ 274320 w 274320"/>
                <a:gd name="connsiteY2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4322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B428C9-725E-4E86-99B0-0E3136CDF1A8}"/>
                </a:ext>
              </a:extLst>
            </p:cNvPr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>
                <a:gd name="connsiteX0" fmla="*/ 92619 w 114930"/>
                <a:gd name="connsiteY0" fmla="*/ 48800 h 50651"/>
                <a:gd name="connsiteX1" fmla="*/ 113574 w 114930"/>
                <a:gd name="connsiteY1" fmla="*/ 43085 h 50651"/>
                <a:gd name="connsiteX2" fmla="*/ 100239 w 114930"/>
                <a:gd name="connsiteY2" fmla="*/ 22130 h 50651"/>
                <a:gd name="connsiteX3" fmla="*/ 29754 w 114930"/>
                <a:gd name="connsiteY3" fmla="*/ 1175 h 50651"/>
                <a:gd name="connsiteX4" fmla="*/ 226 w 114930"/>
                <a:gd name="connsiteY4" fmla="*/ 10700 h 50651"/>
                <a:gd name="connsiteX5" fmla="*/ 18324 w 114930"/>
                <a:gd name="connsiteY5" fmla="*/ 28798 h 50651"/>
                <a:gd name="connsiteX6" fmla="*/ 92619 w 114930"/>
                <a:gd name="connsiteY6" fmla="*/ 48800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30" h="50651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CB051B-0F91-430C-A81A-CDFC8D9ED817}"/>
                </a:ext>
              </a:extLst>
            </p:cNvPr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>
                <a:gd name="connsiteX0" fmla="*/ 0 w 62864"/>
                <a:gd name="connsiteY0" fmla="*/ 7382 h 13573"/>
                <a:gd name="connsiteX1" fmla="*/ 62865 w 62864"/>
                <a:gd name="connsiteY1" fmla="*/ 8334 h 13573"/>
                <a:gd name="connsiteX2" fmla="*/ 0 w 62864"/>
                <a:gd name="connsiteY2" fmla="*/ 7382 h 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4" h="13573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405886-08C3-4DF3-937E-3E300E95751F}"/>
                </a:ext>
              </a:extLst>
            </p:cNvPr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>
                <a:gd name="connsiteX0" fmla="*/ 323404 w 323652"/>
                <a:gd name="connsiteY0" fmla="*/ 140137 h 400688"/>
                <a:gd name="connsiteX1" fmla="*/ 197674 w 323652"/>
                <a:gd name="connsiteY1" fmla="*/ 120 h 400688"/>
                <a:gd name="connsiteX2" fmla="*/ 181481 w 323652"/>
                <a:gd name="connsiteY2" fmla="*/ 13455 h 400688"/>
                <a:gd name="connsiteX3" fmla="*/ 209104 w 323652"/>
                <a:gd name="connsiteY3" fmla="*/ 103942 h 400688"/>
                <a:gd name="connsiteX4" fmla="*/ 211961 w 323652"/>
                <a:gd name="connsiteY4" fmla="*/ 172522 h 400688"/>
                <a:gd name="connsiteX5" fmla="*/ 141476 w 323652"/>
                <a:gd name="connsiteY5" fmla="*/ 204907 h 400688"/>
                <a:gd name="connsiteX6" fmla="*/ 40511 w 323652"/>
                <a:gd name="connsiteY6" fmla="*/ 248722 h 400688"/>
                <a:gd name="connsiteX7" fmla="*/ 36701 w 323652"/>
                <a:gd name="connsiteY7" fmla="*/ 386835 h 400688"/>
                <a:gd name="connsiteX8" fmla="*/ 64324 w 323652"/>
                <a:gd name="connsiteY8" fmla="*/ 399217 h 400688"/>
                <a:gd name="connsiteX9" fmla="*/ 70038 w 323652"/>
                <a:gd name="connsiteY9" fmla="*/ 369690 h 400688"/>
                <a:gd name="connsiteX10" fmla="*/ 128141 w 323652"/>
                <a:gd name="connsiteY10" fmla="*/ 284917 h 400688"/>
                <a:gd name="connsiteX11" fmla="*/ 268159 w 323652"/>
                <a:gd name="connsiteY11" fmla="*/ 231577 h 400688"/>
                <a:gd name="connsiteX12" fmla="*/ 323404 w 323652"/>
                <a:gd name="connsiteY12" fmla="*/ 140137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52" h="400688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166D7-84FF-4B16-AC05-7522DEC16375}"/>
                </a:ext>
              </a:extLst>
            </p:cNvPr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>
                <a:gd name="connsiteX0" fmla="*/ 55274 w 72501"/>
                <a:gd name="connsiteY0" fmla="*/ 260 h 399718"/>
                <a:gd name="connsiteX1" fmla="*/ 29 w 72501"/>
                <a:gd name="connsiteY1" fmla="*/ 51695 h 399718"/>
                <a:gd name="connsiteX2" fmla="*/ 6696 w 72501"/>
                <a:gd name="connsiteY2" fmla="*/ 365067 h 399718"/>
                <a:gd name="connsiteX3" fmla="*/ 14316 w 72501"/>
                <a:gd name="connsiteY3" fmla="*/ 397452 h 399718"/>
                <a:gd name="connsiteX4" fmla="*/ 54321 w 72501"/>
                <a:gd name="connsiteY4" fmla="*/ 387927 h 399718"/>
                <a:gd name="connsiteX5" fmla="*/ 65751 w 72501"/>
                <a:gd name="connsiteY5" fmla="*/ 356495 h 399718"/>
                <a:gd name="connsiteX6" fmla="*/ 72419 w 72501"/>
                <a:gd name="connsiteY6" fmla="*/ 28835 h 399718"/>
                <a:gd name="connsiteX7" fmla="*/ 55274 w 72501"/>
                <a:gd name="connsiteY7" fmla="*/ 260 h 3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1" h="399718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8E82F8-B578-49EF-96C5-6152D4F34969}"/>
                </a:ext>
              </a:extLst>
            </p:cNvPr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>
                <a:gd name="connsiteX0" fmla="*/ 53419 w 53506"/>
                <a:gd name="connsiteY0" fmla="*/ 23037 h 439279"/>
                <a:gd name="connsiteX1" fmla="*/ 26749 w 53506"/>
                <a:gd name="connsiteY1" fmla="*/ 3987 h 439279"/>
                <a:gd name="connsiteX2" fmla="*/ 79 w 53506"/>
                <a:gd name="connsiteY2" fmla="*/ 44945 h 439279"/>
                <a:gd name="connsiteX3" fmla="*/ 5794 w 53506"/>
                <a:gd name="connsiteY3" fmla="*/ 190677 h 439279"/>
                <a:gd name="connsiteX4" fmla="*/ 14366 w 53506"/>
                <a:gd name="connsiteY4" fmla="*/ 432612 h 439279"/>
                <a:gd name="connsiteX5" fmla="*/ 14366 w 53506"/>
                <a:gd name="connsiteY5" fmla="*/ 432612 h 439279"/>
                <a:gd name="connsiteX6" fmla="*/ 15319 w 53506"/>
                <a:gd name="connsiteY6" fmla="*/ 433565 h 439279"/>
                <a:gd name="connsiteX7" fmla="*/ 17224 w 53506"/>
                <a:gd name="connsiteY7" fmla="*/ 435470 h 439279"/>
                <a:gd name="connsiteX8" fmla="*/ 21034 w 53506"/>
                <a:gd name="connsiteY8" fmla="*/ 439280 h 439279"/>
                <a:gd name="connsiteX9" fmla="*/ 46751 w 53506"/>
                <a:gd name="connsiteY9" fmla="*/ 376415 h 439279"/>
                <a:gd name="connsiteX10" fmla="*/ 53419 w 53506"/>
                <a:gd name="connsiteY10" fmla="*/ 23037 h 4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06" h="439279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8BD4B2-3976-411F-89AC-98CD9A7CCC1E}"/>
                </a:ext>
              </a:extLst>
            </p:cNvPr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  <a:gd name="connsiteX4" fmla="*/ 0 w 9525"/>
                <a:gd name="connsiteY4" fmla="*/ 0 h 9525"/>
                <a:gd name="connsiteX5" fmla="*/ 0 w 9525"/>
                <a:gd name="connsiteY5" fmla="*/ 0 h 9525"/>
                <a:gd name="connsiteX6" fmla="*/ 0 w 9525"/>
                <a:gd name="connsiteY6" fmla="*/ 0 h 9525"/>
                <a:gd name="connsiteX7" fmla="*/ 0 w 9525"/>
                <a:gd name="connsiteY7" fmla="*/ 0 h 9525"/>
                <a:gd name="connsiteX8" fmla="*/ 0 w 9525"/>
                <a:gd name="connsiteY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D748EF-6C27-42AC-9E3A-AB5D88005614}"/>
                </a:ext>
              </a:extLst>
            </p:cNvPr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>
                <a:gd name="connsiteX0" fmla="*/ 101046 w 101046"/>
                <a:gd name="connsiteY0" fmla="*/ 139237 h 139237"/>
                <a:gd name="connsiteX1" fmla="*/ 54374 w 101046"/>
                <a:gd name="connsiteY1" fmla="*/ 24937 h 139237"/>
                <a:gd name="connsiteX2" fmla="*/ 9606 w 101046"/>
                <a:gd name="connsiteY2" fmla="*/ 2077 h 139237"/>
                <a:gd name="connsiteX3" fmla="*/ 1986 w 101046"/>
                <a:gd name="connsiteY3" fmla="*/ 47797 h 139237"/>
                <a:gd name="connsiteX4" fmla="*/ 101046 w 101046"/>
                <a:gd name="connsiteY4" fmla="*/ 139237 h 13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6" h="139237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0E71A8-1282-48AB-9BE5-18F6925BA890}"/>
                </a:ext>
              </a:extLst>
            </p:cNvPr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>
                <a:gd name="connsiteX0" fmla="*/ 37002 w 37750"/>
                <a:gd name="connsiteY0" fmla="*/ 17519 h 88003"/>
                <a:gd name="connsiteX1" fmla="*/ 28430 w 37750"/>
                <a:gd name="connsiteY1" fmla="*/ 374 h 88003"/>
                <a:gd name="connsiteX2" fmla="*/ 11285 w 37750"/>
                <a:gd name="connsiteY2" fmla="*/ 9899 h 88003"/>
                <a:gd name="connsiteX3" fmla="*/ 34145 w 37750"/>
                <a:gd name="connsiteY3" fmla="*/ 88004 h 88003"/>
                <a:gd name="connsiteX4" fmla="*/ 37002 w 37750"/>
                <a:gd name="connsiteY4" fmla="*/ 17519 h 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0" h="88003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597DE7-839B-4E40-8F8D-C53943E6FD67}"/>
                </a:ext>
              </a:extLst>
            </p:cNvPr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>
                <a:gd name="connsiteX0" fmla="*/ 10053 w 23388"/>
                <a:gd name="connsiteY0" fmla="*/ 32385 h 32905"/>
                <a:gd name="connsiteX1" fmla="*/ 23388 w 23388"/>
                <a:gd name="connsiteY1" fmla="*/ 11430 h 32905"/>
                <a:gd name="connsiteX2" fmla="*/ 10053 w 23388"/>
                <a:gd name="connsiteY2" fmla="*/ 0 h 32905"/>
                <a:gd name="connsiteX3" fmla="*/ 528 w 23388"/>
                <a:gd name="connsiteY3" fmla="*/ 19050 h 32905"/>
                <a:gd name="connsiteX4" fmla="*/ 10053 w 23388"/>
                <a:gd name="connsiteY4" fmla="*/ 32385 h 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8" h="32905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:a16="http://schemas.microsoft.com/office/drawing/2014/main" id="{386B2C13-5A85-417E-AEF8-996FADF9CC16}"/>
              </a:ext>
            </a:extLst>
          </p:cNvPr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486DB458-356C-4F0C-A601-034ACE45713A}"/>
              </a:ext>
            </a:extLst>
          </p:cNvPr>
          <p:cNvSpPr/>
          <p:nvPr userDrawn="1"/>
        </p:nvSpPr>
        <p:spPr>
          <a:xfrm>
            <a:off x="766353" y="1663329"/>
            <a:ext cx="2688000" cy="30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C25BBD44-E30E-4A31-A913-0C185961A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861E80-6678-4982-A9D8-0E0403096359}"/>
              </a:ext>
            </a:extLst>
          </p:cNvPr>
          <p:cNvSpPr/>
          <p:nvPr userDrawn="1"/>
        </p:nvSpPr>
        <p:spPr>
          <a:xfrm>
            <a:off x="0" y="-1"/>
            <a:ext cx="7205477" cy="2375999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211699-FA0D-4F4D-AE41-43D98EA13D02}"/>
              </a:ext>
            </a:extLst>
          </p:cNvPr>
          <p:cNvGrpSpPr/>
          <p:nvPr userDrawn="1"/>
        </p:nvGrpSpPr>
        <p:grpSpPr>
          <a:xfrm>
            <a:off x="10415614" y="1995380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517EDD-BC26-4280-96E8-1130BB6B2552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28C0E-261E-4AA7-94CE-271A5504982D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49530E-E7BF-40F8-9FAE-1A1060591BB3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284A17-5081-4C6E-8DC2-6EFBA6EFCBC6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5A8AFA-272C-4A8F-8FCB-4495E5F6689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10C909-0DE1-4807-8F9A-F312673372C1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84DA59-633E-4A29-A30D-7764544CADA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0DE9D1-C3AF-4C0E-B19C-4FB1DE3998AF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7BABC97-97B7-40EB-B6B6-C07E0F6C2D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AB6E-35AE-4784-9CD2-5C629674D4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2" r:id="rId2"/>
    <p:sldLayoutId id="2147483685" r:id="rId3"/>
    <p:sldLayoutId id="2147483675" r:id="rId4"/>
    <p:sldLayoutId id="2147483676" r:id="rId5"/>
    <p:sldLayoutId id="2147483677" r:id="rId6"/>
    <p:sldLayoutId id="2147483654" r:id="rId7"/>
    <p:sldLayoutId id="2147483680" r:id="rId8"/>
    <p:sldLayoutId id="2147483682" r:id="rId9"/>
    <p:sldLayoutId id="2147483684" r:id="rId10"/>
    <p:sldLayoutId id="2147483683" r:id="rId11"/>
    <p:sldLayoutId id="2147483678" r:id="rId12"/>
    <p:sldLayoutId id="2147483687" r:id="rId13"/>
    <p:sldLayoutId id="2147483688" r:id="rId14"/>
    <p:sldLayoutId id="2147483671" r:id="rId15"/>
    <p:sldLayoutId id="214748367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>
            <a:extLst>
              <a:ext uri="{FF2B5EF4-FFF2-40B4-BE49-F238E27FC236}">
                <a16:creationId xmlns:a16="http://schemas.microsoft.com/office/drawing/2014/main" id="{9DDAD163-4641-4902-A9B6-4BEC82362BA5}"/>
              </a:ext>
            </a:extLst>
          </p:cNvPr>
          <p:cNvSpPr txBox="1"/>
          <p:nvPr/>
        </p:nvSpPr>
        <p:spPr>
          <a:xfrm>
            <a:off x="5746342" y="2017608"/>
            <a:ext cx="6042013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altLang="ko-KR" sz="5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PANDEMIK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COVID-19 DI JABAR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F9F01AB-134C-4D29-A470-0FFA0B962CEB}"/>
              </a:ext>
            </a:extLst>
          </p:cNvPr>
          <p:cNvGrpSpPr/>
          <p:nvPr/>
        </p:nvGrpSpPr>
        <p:grpSpPr>
          <a:xfrm>
            <a:off x="7122256" y="1561285"/>
            <a:ext cx="1678421" cy="1678421"/>
            <a:chOff x="7439070" y="1617445"/>
            <a:chExt cx="1618739" cy="1618739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F07DDFD-7DEE-4CB1-93C3-122997C7645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7A37FB4-48B8-449D-A74D-7BBC7EF44C1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5201A7B-1C09-4043-8DBA-EA27A05BF9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CC5B204-381C-44FA-92EF-9BA915CECA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17AD72D-0642-4FEB-AFE4-C3FFD14AD03C}"/>
              </a:ext>
            </a:extLst>
          </p:cNvPr>
          <p:cNvGrpSpPr/>
          <p:nvPr/>
        </p:nvGrpSpPr>
        <p:grpSpPr>
          <a:xfrm>
            <a:off x="1647252" y="781713"/>
            <a:ext cx="3897679" cy="4106521"/>
            <a:chOff x="1429320" y="1083375"/>
            <a:chExt cx="3811471" cy="4015695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34EAA77-7823-4747-8D07-5F97D50BF711}"/>
                </a:ext>
              </a:extLst>
            </p:cNvPr>
            <p:cNvGrpSpPr/>
            <p:nvPr/>
          </p:nvGrpSpPr>
          <p:grpSpPr>
            <a:xfrm>
              <a:off x="1429320" y="1083375"/>
              <a:ext cx="3811471" cy="3809512"/>
              <a:chOff x="4574848" y="1897856"/>
              <a:chExt cx="3028217" cy="302666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B2AFE3C-5909-43DA-B162-EEE58D005C11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52BE381-D526-428B-88C0-7918CCEEFC78}"/>
                  </a:ext>
                </a:extLst>
              </p:cNvPr>
              <p:cNvSpPr/>
              <p:nvPr/>
            </p:nvSpPr>
            <p:spPr>
              <a:xfrm rot="312978"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47EC14B-ADF7-4FF8-AE8D-5967FD14003E}"/>
                </a:ext>
              </a:extLst>
            </p:cNvPr>
            <p:cNvGrpSpPr/>
            <p:nvPr userDrawn="1"/>
          </p:nvGrpSpPr>
          <p:grpSpPr>
            <a:xfrm>
              <a:off x="1443878" y="1738373"/>
              <a:ext cx="3796009" cy="3360697"/>
              <a:chOff x="2168418" y="1472597"/>
              <a:chExt cx="3796009" cy="3360697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BD13752-7A3C-4327-8D79-466184634C7B}"/>
                  </a:ext>
                </a:extLst>
              </p:cNvPr>
              <p:cNvSpPr/>
              <p:nvPr userDrawn="1"/>
            </p:nvSpPr>
            <p:spPr>
              <a:xfrm rot="959120">
                <a:off x="3486219" y="2253691"/>
                <a:ext cx="2249840" cy="2579603"/>
              </a:xfrm>
              <a:custGeom>
                <a:avLst/>
                <a:gdLst>
                  <a:gd name="connsiteX0" fmla="*/ 1357872 w 1360796"/>
                  <a:gd name="connsiteY0" fmla="*/ 727457 h 1458352"/>
                  <a:gd name="connsiteX1" fmla="*/ 1299864 w 1360796"/>
                  <a:gd name="connsiteY1" fmla="*/ 529045 h 1458352"/>
                  <a:gd name="connsiteX2" fmla="*/ 1197107 w 1360796"/>
                  <a:gd name="connsiteY2" fmla="*/ 374672 h 1458352"/>
                  <a:gd name="connsiteX3" fmla="*/ 1075408 w 1360796"/>
                  <a:gd name="connsiteY3" fmla="*/ 243976 h 1458352"/>
                  <a:gd name="connsiteX4" fmla="*/ 928375 w 1360796"/>
                  <a:gd name="connsiteY4" fmla="*/ 85105 h 1458352"/>
                  <a:gd name="connsiteX5" fmla="*/ 844795 w 1360796"/>
                  <a:gd name="connsiteY5" fmla="*/ 30648 h 1458352"/>
                  <a:gd name="connsiteX6" fmla="*/ 773528 w 1360796"/>
                  <a:gd name="connsiteY6" fmla="*/ 9102 h 1458352"/>
                  <a:gd name="connsiteX7" fmla="*/ 491064 w 1360796"/>
                  <a:gd name="connsiteY7" fmla="*/ 69005 h 1458352"/>
                  <a:gd name="connsiteX8" fmla="*/ 300228 w 1360796"/>
                  <a:gd name="connsiteY8" fmla="*/ 222667 h 1458352"/>
                  <a:gd name="connsiteX9" fmla="*/ 199365 w 1360796"/>
                  <a:gd name="connsiteY9" fmla="*/ 310271 h 1458352"/>
                  <a:gd name="connsiteX10" fmla="*/ 53753 w 1360796"/>
                  <a:gd name="connsiteY10" fmla="*/ 535438 h 1458352"/>
                  <a:gd name="connsiteX11" fmla="*/ 6 w 1360796"/>
                  <a:gd name="connsiteY11" fmla="*/ 743557 h 1458352"/>
                  <a:gd name="connsiteX12" fmla="*/ 21079 w 1360796"/>
                  <a:gd name="connsiteY12" fmla="*/ 930841 h 1458352"/>
                  <a:gd name="connsiteX13" fmla="*/ 134254 w 1360796"/>
                  <a:gd name="connsiteY13" fmla="*/ 1143459 h 1458352"/>
                  <a:gd name="connsiteX14" fmla="*/ 139226 w 1360796"/>
                  <a:gd name="connsiteY14" fmla="*/ 1148431 h 1458352"/>
                  <a:gd name="connsiteX15" fmla="*/ 274421 w 1360796"/>
                  <a:gd name="connsiteY15" fmla="*/ 1290492 h 1458352"/>
                  <a:gd name="connsiteX16" fmla="*/ 488222 w 1360796"/>
                  <a:gd name="connsiteY16" fmla="*/ 1421188 h 1458352"/>
                  <a:gd name="connsiteX17" fmla="*/ 724754 w 1360796"/>
                  <a:gd name="connsiteY17" fmla="*/ 1455282 h 1458352"/>
                  <a:gd name="connsiteX18" fmla="*/ 954182 w 1360796"/>
                  <a:gd name="connsiteY18" fmla="*/ 1377386 h 1458352"/>
                  <a:gd name="connsiteX19" fmla="*/ 1126550 w 1360796"/>
                  <a:gd name="connsiteY19" fmla="*/ 1236509 h 1458352"/>
                  <a:gd name="connsiteX20" fmla="*/ 1264349 w 1360796"/>
                  <a:gd name="connsiteY20" fmla="*/ 1063904 h 1458352"/>
                  <a:gd name="connsiteX21" fmla="*/ 1324251 w 1360796"/>
                  <a:gd name="connsiteY21" fmla="*/ 963278 h 1458352"/>
                  <a:gd name="connsiteX22" fmla="*/ 1350296 w 1360796"/>
                  <a:gd name="connsiteY22" fmla="*/ 900298 h 1458352"/>
                  <a:gd name="connsiteX23" fmla="*/ 1357872 w 1360796"/>
                  <a:gd name="connsiteY23" fmla="*/ 727457 h 145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0796" h="1458352">
                    <a:moveTo>
                      <a:pt x="1357872" y="727457"/>
                    </a:moveTo>
                    <a:cubicBezTo>
                      <a:pt x="1353610" y="667081"/>
                      <a:pt x="1324488" y="596051"/>
                      <a:pt x="1299864" y="529045"/>
                    </a:cubicBezTo>
                    <a:cubicBezTo>
                      <a:pt x="1278318" y="469853"/>
                      <a:pt x="1242803" y="419185"/>
                      <a:pt x="1197107" y="374672"/>
                    </a:cubicBezTo>
                    <a:cubicBezTo>
                      <a:pt x="1154488" y="333238"/>
                      <a:pt x="1115658" y="287778"/>
                      <a:pt x="1075408" y="243976"/>
                    </a:cubicBezTo>
                    <a:cubicBezTo>
                      <a:pt x="1026633" y="190703"/>
                      <a:pt x="979516" y="136010"/>
                      <a:pt x="928375" y="85105"/>
                    </a:cubicBezTo>
                    <a:cubicBezTo>
                      <a:pt x="903987" y="60954"/>
                      <a:pt x="876049" y="43433"/>
                      <a:pt x="844795" y="30648"/>
                    </a:cubicBezTo>
                    <a:cubicBezTo>
                      <a:pt x="821829" y="21177"/>
                      <a:pt x="797915" y="14074"/>
                      <a:pt x="773528" y="9102"/>
                    </a:cubicBezTo>
                    <a:cubicBezTo>
                      <a:pt x="670771" y="-11497"/>
                      <a:pt x="575827" y="578"/>
                      <a:pt x="491064" y="69005"/>
                    </a:cubicBezTo>
                    <a:cubicBezTo>
                      <a:pt x="427610" y="120383"/>
                      <a:pt x="363682" y="171052"/>
                      <a:pt x="300228" y="222667"/>
                    </a:cubicBezTo>
                    <a:cubicBezTo>
                      <a:pt x="265660" y="250842"/>
                      <a:pt x="230382" y="278308"/>
                      <a:pt x="199365" y="310271"/>
                    </a:cubicBezTo>
                    <a:cubicBezTo>
                      <a:pt x="136385" y="375856"/>
                      <a:pt x="82402" y="449254"/>
                      <a:pt x="53753" y="535438"/>
                    </a:cubicBezTo>
                    <a:cubicBezTo>
                      <a:pt x="26287" y="617596"/>
                      <a:pt x="-467" y="702596"/>
                      <a:pt x="6" y="743557"/>
                    </a:cubicBezTo>
                    <a:cubicBezTo>
                      <a:pt x="953" y="807011"/>
                      <a:pt x="4031" y="869518"/>
                      <a:pt x="21079" y="930841"/>
                    </a:cubicBezTo>
                    <a:cubicBezTo>
                      <a:pt x="43098" y="1010395"/>
                      <a:pt x="82875" y="1080005"/>
                      <a:pt x="134254" y="1143459"/>
                    </a:cubicBezTo>
                    <a:cubicBezTo>
                      <a:pt x="135911" y="1145116"/>
                      <a:pt x="137805" y="1146773"/>
                      <a:pt x="139226" y="1148431"/>
                    </a:cubicBezTo>
                    <a:cubicBezTo>
                      <a:pt x="179240" y="1200520"/>
                      <a:pt x="224226" y="1247637"/>
                      <a:pt x="274421" y="1290492"/>
                    </a:cubicBezTo>
                    <a:cubicBezTo>
                      <a:pt x="338822" y="1345422"/>
                      <a:pt x="408195" y="1391828"/>
                      <a:pt x="488222" y="1421188"/>
                    </a:cubicBezTo>
                    <a:cubicBezTo>
                      <a:pt x="564698" y="1449363"/>
                      <a:pt x="643069" y="1465463"/>
                      <a:pt x="724754" y="1455282"/>
                    </a:cubicBezTo>
                    <a:cubicBezTo>
                      <a:pt x="806439" y="1445101"/>
                      <a:pt x="882915" y="1418347"/>
                      <a:pt x="954182" y="1377386"/>
                    </a:cubicBezTo>
                    <a:cubicBezTo>
                      <a:pt x="1019294" y="1339976"/>
                      <a:pt x="1075408" y="1291439"/>
                      <a:pt x="1126550" y="1236509"/>
                    </a:cubicBezTo>
                    <a:cubicBezTo>
                      <a:pt x="1177218" y="1182525"/>
                      <a:pt x="1223151" y="1124991"/>
                      <a:pt x="1264349" y="1063904"/>
                    </a:cubicBezTo>
                    <a:cubicBezTo>
                      <a:pt x="1286131" y="1031467"/>
                      <a:pt x="1306493" y="998320"/>
                      <a:pt x="1324251" y="963278"/>
                    </a:cubicBezTo>
                    <a:cubicBezTo>
                      <a:pt x="1334669" y="942916"/>
                      <a:pt x="1345087" y="922791"/>
                      <a:pt x="1350296" y="900298"/>
                    </a:cubicBezTo>
                    <a:cubicBezTo>
                      <a:pt x="1363318" y="843000"/>
                      <a:pt x="1362134" y="785465"/>
                      <a:pt x="1357872" y="7274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9EE9DFF-C3E5-4C26-B2A3-B920B9EE91B6}"/>
                  </a:ext>
                </a:extLst>
              </p:cNvPr>
              <p:cNvSpPr/>
              <p:nvPr userDrawn="1"/>
            </p:nvSpPr>
            <p:spPr>
              <a:xfrm rot="1011524">
                <a:off x="4429332" y="2639980"/>
                <a:ext cx="1282257" cy="425889"/>
              </a:xfrm>
              <a:custGeom>
                <a:avLst/>
                <a:gdLst>
                  <a:gd name="connsiteX0" fmla="*/ 666040 w 1282257"/>
                  <a:gd name="connsiteY0" fmla="*/ 9 h 425889"/>
                  <a:gd name="connsiteX1" fmla="*/ 766133 w 1282257"/>
                  <a:gd name="connsiteY1" fmla="*/ 39796 h 425889"/>
                  <a:gd name="connsiteX2" fmla="*/ 1145946 w 1282257"/>
                  <a:gd name="connsiteY2" fmla="*/ 273725 h 425889"/>
                  <a:gd name="connsiteX3" fmla="*/ 1180239 w 1282257"/>
                  <a:gd name="connsiteY3" fmla="*/ 293955 h 425889"/>
                  <a:gd name="connsiteX4" fmla="*/ 1255453 w 1282257"/>
                  <a:gd name="connsiteY4" fmla="*/ 375438 h 425889"/>
                  <a:gd name="connsiteX5" fmla="*/ 1282257 w 1282257"/>
                  <a:gd name="connsiteY5" fmla="*/ 405202 h 425889"/>
                  <a:gd name="connsiteX6" fmla="*/ 1254673 w 1282257"/>
                  <a:gd name="connsiteY6" fmla="*/ 413267 h 425889"/>
                  <a:gd name="connsiteX7" fmla="*/ 1210070 w 1282257"/>
                  <a:gd name="connsiteY7" fmla="*/ 407508 h 425889"/>
                  <a:gd name="connsiteX8" fmla="*/ 761108 w 1282257"/>
                  <a:gd name="connsiteY8" fmla="*/ 118112 h 425889"/>
                  <a:gd name="connsiteX9" fmla="*/ 586467 w 1282257"/>
                  <a:gd name="connsiteY9" fmla="*/ 116436 h 425889"/>
                  <a:gd name="connsiteX10" fmla="*/ 133318 w 1282257"/>
                  <a:gd name="connsiteY10" fmla="*/ 402063 h 425889"/>
                  <a:gd name="connsiteX11" fmla="*/ 49975 w 1282257"/>
                  <a:gd name="connsiteY11" fmla="*/ 425517 h 425889"/>
                  <a:gd name="connsiteX12" fmla="*/ 20658 w 1282257"/>
                  <a:gd name="connsiteY12" fmla="*/ 416303 h 425889"/>
                  <a:gd name="connsiteX13" fmla="*/ 17727 w 1282257"/>
                  <a:gd name="connsiteY13" fmla="*/ 359765 h 425889"/>
                  <a:gd name="connsiteX14" fmla="*/ 56676 w 1282257"/>
                  <a:gd name="connsiteY14" fmla="*/ 340081 h 425889"/>
                  <a:gd name="connsiteX15" fmla="*/ 540816 w 1282257"/>
                  <a:gd name="connsiteY15" fmla="*/ 61154 h 425889"/>
                  <a:gd name="connsiteX16" fmla="*/ 666040 w 1282257"/>
                  <a:gd name="connsiteY16" fmla="*/ 9 h 42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2257" h="425889">
                    <a:moveTo>
                      <a:pt x="666040" y="9"/>
                    </a:moveTo>
                    <a:cubicBezTo>
                      <a:pt x="703732" y="-410"/>
                      <a:pt x="730117" y="15085"/>
                      <a:pt x="766133" y="39796"/>
                    </a:cubicBezTo>
                    <a:cubicBezTo>
                      <a:pt x="842147" y="82199"/>
                      <a:pt x="1031003" y="204229"/>
                      <a:pt x="1145946" y="273725"/>
                    </a:cubicBezTo>
                    <a:lnTo>
                      <a:pt x="1180239" y="293955"/>
                    </a:lnTo>
                    <a:lnTo>
                      <a:pt x="1255453" y="375438"/>
                    </a:lnTo>
                    <a:lnTo>
                      <a:pt x="1282257" y="405202"/>
                    </a:lnTo>
                    <a:lnTo>
                      <a:pt x="1254673" y="413267"/>
                    </a:lnTo>
                    <a:cubicBezTo>
                      <a:pt x="1240119" y="414418"/>
                      <a:pt x="1224519" y="412743"/>
                      <a:pt x="1210070" y="407508"/>
                    </a:cubicBezTo>
                    <a:cubicBezTo>
                      <a:pt x="1132172" y="378191"/>
                      <a:pt x="772836" y="126489"/>
                      <a:pt x="761108" y="118112"/>
                    </a:cubicBezTo>
                    <a:cubicBezTo>
                      <a:pt x="703313" y="76232"/>
                      <a:pt x="645099" y="75394"/>
                      <a:pt x="586467" y="116436"/>
                    </a:cubicBezTo>
                    <a:cubicBezTo>
                      <a:pt x="539980" y="148684"/>
                      <a:pt x="237181" y="337987"/>
                      <a:pt x="133318" y="402063"/>
                    </a:cubicBezTo>
                    <a:cubicBezTo>
                      <a:pt x="108190" y="417560"/>
                      <a:pt x="80967" y="428030"/>
                      <a:pt x="49975" y="425517"/>
                    </a:cubicBezTo>
                    <a:cubicBezTo>
                      <a:pt x="39086" y="424680"/>
                      <a:pt x="29453" y="422166"/>
                      <a:pt x="20658" y="416303"/>
                    </a:cubicBezTo>
                    <a:cubicBezTo>
                      <a:pt x="-5726" y="399132"/>
                      <a:pt x="-6983" y="379029"/>
                      <a:pt x="17727" y="359765"/>
                    </a:cubicBezTo>
                    <a:cubicBezTo>
                      <a:pt x="29453" y="350551"/>
                      <a:pt x="43275" y="345524"/>
                      <a:pt x="56676" y="340081"/>
                    </a:cubicBezTo>
                    <a:cubicBezTo>
                      <a:pt x="129968" y="310764"/>
                      <a:pt x="419781" y="145334"/>
                      <a:pt x="540816" y="61154"/>
                    </a:cubicBezTo>
                    <a:cubicBezTo>
                      <a:pt x="563013" y="52779"/>
                      <a:pt x="643424" y="9"/>
                      <a:pt x="66604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B7789D6-96E9-4AC2-BC25-2B8FB95198E8}"/>
                  </a:ext>
                </a:extLst>
              </p:cNvPr>
              <p:cNvSpPr/>
              <p:nvPr userDrawn="1"/>
            </p:nvSpPr>
            <p:spPr>
              <a:xfrm rot="1011524">
                <a:off x="4025418" y="3168430"/>
                <a:ext cx="1439021" cy="1614167"/>
              </a:xfrm>
              <a:custGeom>
                <a:avLst/>
                <a:gdLst>
                  <a:gd name="connsiteX0" fmla="*/ 156633 w 1439021"/>
                  <a:gd name="connsiteY0" fmla="*/ 1428550 h 1614167"/>
                  <a:gd name="connsiteX1" fmla="*/ 184275 w 1439021"/>
                  <a:gd name="connsiteY1" fmla="*/ 1435251 h 1614167"/>
                  <a:gd name="connsiteX2" fmla="*/ 544448 w 1439021"/>
                  <a:gd name="connsiteY2" fmla="*/ 1542047 h 1614167"/>
                  <a:gd name="connsiteX3" fmla="*/ 932623 w 1439021"/>
                  <a:gd name="connsiteY3" fmla="*/ 1535686 h 1614167"/>
                  <a:gd name="connsiteX4" fmla="*/ 992101 w 1439021"/>
                  <a:gd name="connsiteY4" fmla="*/ 1521642 h 1614167"/>
                  <a:gd name="connsiteX5" fmla="*/ 982695 w 1439021"/>
                  <a:gd name="connsiteY5" fmla="*/ 1529577 h 1614167"/>
                  <a:gd name="connsiteX6" fmla="*/ 905462 w 1439021"/>
                  <a:gd name="connsiteY6" fmla="*/ 1583950 h 1614167"/>
                  <a:gd name="connsiteX7" fmla="*/ 876835 w 1439021"/>
                  <a:gd name="connsiteY7" fmla="*/ 1600291 h 1614167"/>
                  <a:gd name="connsiteX8" fmla="*/ 764322 w 1439021"/>
                  <a:gd name="connsiteY8" fmla="*/ 1613243 h 1614167"/>
                  <a:gd name="connsiteX9" fmla="*/ 156633 w 1439021"/>
                  <a:gd name="connsiteY9" fmla="*/ 1428550 h 1614167"/>
                  <a:gd name="connsiteX10" fmla="*/ 78737 w 1439021"/>
                  <a:gd name="connsiteY10" fmla="*/ 1199881 h 1614167"/>
                  <a:gd name="connsiteX11" fmla="*/ 1185033 w 1439021"/>
                  <a:gd name="connsiteY11" fmla="*/ 1262368 h 1614167"/>
                  <a:gd name="connsiteX12" fmla="*/ 1261301 w 1439021"/>
                  <a:gd name="connsiteY12" fmla="*/ 1235265 h 1614167"/>
                  <a:gd name="connsiteX13" fmla="*/ 1223257 w 1439021"/>
                  <a:gd name="connsiteY13" fmla="*/ 1283746 h 1614167"/>
                  <a:gd name="connsiteX14" fmla="*/ 1194805 w 1439021"/>
                  <a:gd name="connsiteY14" fmla="*/ 1298352 h 1614167"/>
                  <a:gd name="connsiteX15" fmla="*/ 1059583 w 1439021"/>
                  <a:gd name="connsiteY15" fmla="*/ 1345206 h 1614167"/>
                  <a:gd name="connsiteX16" fmla="*/ 693964 w 1439021"/>
                  <a:gd name="connsiteY16" fmla="*/ 1391276 h 1614167"/>
                  <a:gd name="connsiteX17" fmla="*/ 110566 w 1439021"/>
                  <a:gd name="connsiteY17" fmla="*/ 1230454 h 1614167"/>
                  <a:gd name="connsiteX18" fmla="*/ 76224 w 1439021"/>
                  <a:gd name="connsiteY18" fmla="*/ 1208257 h 1614167"/>
                  <a:gd name="connsiteX19" fmla="*/ 78737 w 1439021"/>
                  <a:gd name="connsiteY19" fmla="*/ 1199881 h 1614167"/>
                  <a:gd name="connsiteX20" fmla="*/ 58214 w 1439021"/>
                  <a:gd name="connsiteY20" fmla="*/ 1011838 h 1614167"/>
                  <a:gd name="connsiteX21" fmla="*/ 1380807 w 1439021"/>
                  <a:gd name="connsiteY21" fmla="*/ 1019377 h 1614167"/>
                  <a:gd name="connsiteX22" fmla="*/ 1355259 w 1439021"/>
                  <a:gd name="connsiteY22" fmla="*/ 1045341 h 1614167"/>
                  <a:gd name="connsiteX23" fmla="*/ 1029846 w 1439021"/>
                  <a:gd name="connsiteY23" fmla="*/ 1168890 h 1614167"/>
                  <a:gd name="connsiteX24" fmla="*/ 743802 w 1439021"/>
                  <a:gd name="connsiteY24" fmla="*/ 1201976 h 1614167"/>
                  <a:gd name="connsiteX25" fmla="*/ 339652 w 1439021"/>
                  <a:gd name="connsiteY25" fmla="*/ 1140829 h 1614167"/>
                  <a:gd name="connsiteX26" fmla="*/ 79573 w 1439021"/>
                  <a:gd name="connsiteY26" fmla="*/ 1032777 h 1614167"/>
                  <a:gd name="connsiteX27" fmla="*/ 58214 w 1439021"/>
                  <a:gd name="connsiteY27" fmla="*/ 1011838 h 1614167"/>
                  <a:gd name="connsiteX28" fmla="*/ 0 w 1439021"/>
                  <a:gd name="connsiteY28" fmla="*/ 761810 h 1614167"/>
                  <a:gd name="connsiteX29" fmla="*/ 719092 w 1439021"/>
                  <a:gd name="connsiteY29" fmla="*/ 889965 h 1614167"/>
                  <a:gd name="connsiteX30" fmla="*/ 1439021 w 1439021"/>
                  <a:gd name="connsiteY30" fmla="*/ 768512 h 1614167"/>
                  <a:gd name="connsiteX31" fmla="*/ 1399654 w 1439021"/>
                  <a:gd name="connsiteY31" fmla="*/ 799083 h 1614167"/>
                  <a:gd name="connsiteX32" fmla="*/ 980009 w 1439021"/>
                  <a:gd name="connsiteY32" fmla="*/ 930171 h 1614167"/>
                  <a:gd name="connsiteX33" fmla="*/ 163336 w 1439021"/>
                  <a:gd name="connsiteY33" fmla="*/ 842222 h 1614167"/>
                  <a:gd name="connsiteX34" fmla="*/ 25548 w 1439021"/>
                  <a:gd name="connsiteY34" fmla="*/ 781494 h 1614167"/>
                  <a:gd name="connsiteX35" fmla="*/ 0 w 1439021"/>
                  <a:gd name="connsiteY35" fmla="*/ 761810 h 1614167"/>
                  <a:gd name="connsiteX36" fmla="*/ 60307 w 1439021"/>
                  <a:gd name="connsiteY36" fmla="*/ 508850 h 1614167"/>
                  <a:gd name="connsiteX37" fmla="*/ 729561 w 1439021"/>
                  <a:gd name="connsiteY37" fmla="*/ 638261 h 1614167"/>
                  <a:gd name="connsiteX38" fmla="*/ 1399652 w 1439021"/>
                  <a:gd name="connsiteY38" fmla="*/ 517226 h 1614167"/>
                  <a:gd name="connsiteX39" fmla="*/ 1319659 w 1439021"/>
                  <a:gd name="connsiteY39" fmla="*/ 570415 h 1614167"/>
                  <a:gd name="connsiteX40" fmla="*/ 875305 w 1439021"/>
                  <a:gd name="connsiteY40" fmla="*/ 691031 h 1614167"/>
                  <a:gd name="connsiteX41" fmla="*/ 250027 w 1439021"/>
                  <a:gd name="connsiteY41" fmla="*/ 604757 h 1614167"/>
                  <a:gd name="connsiteX42" fmla="*/ 98838 w 1439021"/>
                  <a:gd name="connsiteY42" fmla="*/ 537748 h 1614167"/>
                  <a:gd name="connsiteX43" fmla="*/ 60307 w 1439021"/>
                  <a:gd name="connsiteY43" fmla="*/ 508850 h 1614167"/>
                  <a:gd name="connsiteX44" fmla="*/ 195164 w 1439021"/>
                  <a:gd name="connsiteY44" fmla="*/ 243745 h 1614167"/>
                  <a:gd name="connsiteX45" fmla="*/ 727466 w 1439021"/>
                  <a:gd name="connsiteY45" fmla="*/ 373575 h 1614167"/>
                  <a:gd name="connsiteX46" fmla="*/ 1262701 w 1439021"/>
                  <a:gd name="connsiteY46" fmla="*/ 248771 h 1614167"/>
                  <a:gd name="connsiteX47" fmla="*/ 1266052 w 1439021"/>
                  <a:gd name="connsiteY47" fmla="*/ 259660 h 1614167"/>
                  <a:gd name="connsiteX48" fmla="*/ 763903 w 1439021"/>
                  <a:gd name="connsiteY48" fmla="*/ 431790 h 1614167"/>
                  <a:gd name="connsiteX49" fmla="*/ 195164 w 1439021"/>
                  <a:gd name="connsiteY49" fmla="*/ 243745 h 1614167"/>
                  <a:gd name="connsiteX50" fmla="*/ 258404 w 1439021"/>
                  <a:gd name="connsiteY50" fmla="*/ 0 h 1614167"/>
                  <a:gd name="connsiteX51" fmla="*/ 1177265 w 1439021"/>
                  <a:gd name="connsiteY51" fmla="*/ 10889 h 1614167"/>
                  <a:gd name="connsiteX52" fmla="*/ 1149206 w 1439021"/>
                  <a:gd name="connsiteY52" fmla="*/ 47326 h 1614167"/>
                  <a:gd name="connsiteX53" fmla="*/ 784006 w 1439021"/>
                  <a:gd name="connsiteY53" fmla="*/ 189720 h 1614167"/>
                  <a:gd name="connsiteX54" fmla="*/ 278088 w 1439021"/>
                  <a:gd name="connsiteY54" fmla="*/ 27642 h 1614167"/>
                  <a:gd name="connsiteX55" fmla="*/ 258404 w 1439021"/>
                  <a:gd name="connsiteY55" fmla="*/ 0 h 161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439021" h="1614167">
                    <a:moveTo>
                      <a:pt x="156633" y="1428550"/>
                    </a:moveTo>
                    <a:cubicBezTo>
                      <a:pt x="167941" y="1425617"/>
                      <a:pt x="176317" y="1431482"/>
                      <a:pt x="184275" y="1435251"/>
                    </a:cubicBezTo>
                    <a:cubicBezTo>
                      <a:pt x="299866" y="1486344"/>
                      <a:pt x="419226" y="1523200"/>
                      <a:pt x="544448" y="1542047"/>
                    </a:cubicBezTo>
                    <a:cubicBezTo>
                      <a:pt x="675430" y="1561835"/>
                      <a:pt x="804763" y="1559008"/>
                      <a:pt x="932623" y="1535686"/>
                    </a:cubicBezTo>
                    <a:lnTo>
                      <a:pt x="992101" y="1521642"/>
                    </a:lnTo>
                    <a:lnTo>
                      <a:pt x="982695" y="1529577"/>
                    </a:lnTo>
                    <a:cubicBezTo>
                      <a:pt x="957828" y="1548831"/>
                      <a:pt x="932119" y="1566998"/>
                      <a:pt x="905462" y="1583950"/>
                    </a:cubicBezTo>
                    <a:lnTo>
                      <a:pt x="876835" y="1600291"/>
                    </a:lnTo>
                    <a:lnTo>
                      <a:pt x="764322" y="1613243"/>
                    </a:lnTo>
                    <a:cubicBezTo>
                      <a:pt x="498380" y="1626226"/>
                      <a:pt x="226156" y="1499327"/>
                      <a:pt x="156633" y="1428550"/>
                    </a:cubicBezTo>
                    <a:close/>
                    <a:moveTo>
                      <a:pt x="78737" y="1199881"/>
                    </a:moveTo>
                    <a:cubicBezTo>
                      <a:pt x="445925" y="1351227"/>
                      <a:pt x="813756" y="1374956"/>
                      <a:pt x="1185033" y="1262368"/>
                    </a:cubicBezTo>
                    <a:lnTo>
                      <a:pt x="1261301" y="1235265"/>
                    </a:lnTo>
                    <a:lnTo>
                      <a:pt x="1223257" y="1283746"/>
                    </a:lnTo>
                    <a:lnTo>
                      <a:pt x="1194805" y="1298352"/>
                    </a:lnTo>
                    <a:cubicBezTo>
                      <a:pt x="1150882" y="1316727"/>
                      <a:pt x="1105651" y="1332014"/>
                      <a:pt x="1059583" y="1345206"/>
                    </a:cubicBezTo>
                    <a:cubicBezTo>
                      <a:pt x="939804" y="1379131"/>
                      <a:pt x="817932" y="1396720"/>
                      <a:pt x="693964" y="1391276"/>
                    </a:cubicBezTo>
                    <a:cubicBezTo>
                      <a:pt x="487491" y="1382062"/>
                      <a:pt x="291910" y="1331386"/>
                      <a:pt x="110566" y="1230454"/>
                    </a:cubicBezTo>
                    <a:cubicBezTo>
                      <a:pt x="98838" y="1223753"/>
                      <a:pt x="87532" y="1215376"/>
                      <a:pt x="76224" y="1208257"/>
                    </a:cubicBezTo>
                    <a:cubicBezTo>
                      <a:pt x="76643" y="1205326"/>
                      <a:pt x="77479" y="1202395"/>
                      <a:pt x="78737" y="1199881"/>
                    </a:cubicBezTo>
                    <a:close/>
                    <a:moveTo>
                      <a:pt x="58214" y="1011838"/>
                    </a:moveTo>
                    <a:cubicBezTo>
                      <a:pt x="497962" y="1182710"/>
                      <a:pt x="938128" y="1188993"/>
                      <a:pt x="1380807" y="1019377"/>
                    </a:cubicBezTo>
                    <a:cubicBezTo>
                      <a:pt x="1376620" y="1034872"/>
                      <a:pt x="1365311" y="1039480"/>
                      <a:pt x="1355259" y="1045341"/>
                    </a:cubicBezTo>
                    <a:cubicBezTo>
                      <a:pt x="1253907" y="1104812"/>
                      <a:pt x="1143761" y="1141668"/>
                      <a:pt x="1029846" y="1168890"/>
                    </a:cubicBezTo>
                    <a:cubicBezTo>
                      <a:pt x="935614" y="1191506"/>
                      <a:pt x="840127" y="1202396"/>
                      <a:pt x="743802" y="1201976"/>
                    </a:cubicBezTo>
                    <a:cubicBezTo>
                      <a:pt x="606433" y="1201138"/>
                      <a:pt x="471577" y="1181035"/>
                      <a:pt x="339652" y="1140829"/>
                    </a:cubicBezTo>
                    <a:cubicBezTo>
                      <a:pt x="249190" y="1113189"/>
                      <a:pt x="161241" y="1080103"/>
                      <a:pt x="79573" y="1032777"/>
                    </a:cubicBezTo>
                    <a:cubicBezTo>
                      <a:pt x="71617" y="1028171"/>
                      <a:pt x="62403" y="1024402"/>
                      <a:pt x="58214" y="1011838"/>
                    </a:cubicBezTo>
                    <a:close/>
                    <a:moveTo>
                      <a:pt x="0" y="761810"/>
                    </a:moveTo>
                    <a:cubicBezTo>
                      <a:pt x="234113" y="838452"/>
                      <a:pt x="471996" y="887871"/>
                      <a:pt x="719092" y="889965"/>
                    </a:cubicBezTo>
                    <a:cubicBezTo>
                      <a:pt x="966606" y="892059"/>
                      <a:pt x="1204488" y="843897"/>
                      <a:pt x="1439021" y="768512"/>
                    </a:cubicBezTo>
                    <a:cubicBezTo>
                      <a:pt x="1428969" y="784427"/>
                      <a:pt x="1414310" y="791964"/>
                      <a:pt x="1399654" y="799083"/>
                    </a:cubicBezTo>
                    <a:cubicBezTo>
                      <a:pt x="1267310" y="866931"/>
                      <a:pt x="1126172" y="907554"/>
                      <a:pt x="980009" y="930171"/>
                    </a:cubicBezTo>
                    <a:cubicBezTo>
                      <a:pt x="700246" y="973727"/>
                      <a:pt x="428440" y="939385"/>
                      <a:pt x="163336" y="842222"/>
                    </a:cubicBezTo>
                    <a:cubicBezTo>
                      <a:pt x="116010" y="825050"/>
                      <a:pt x="69940" y="804947"/>
                      <a:pt x="25548" y="781494"/>
                    </a:cubicBezTo>
                    <a:cubicBezTo>
                      <a:pt x="16334" y="776468"/>
                      <a:pt x="7958" y="771024"/>
                      <a:pt x="0" y="761810"/>
                    </a:cubicBezTo>
                    <a:close/>
                    <a:moveTo>
                      <a:pt x="60307" y="508850"/>
                    </a:moveTo>
                    <a:cubicBezTo>
                      <a:pt x="276830" y="587168"/>
                      <a:pt x="498380" y="636168"/>
                      <a:pt x="729561" y="638261"/>
                    </a:cubicBezTo>
                    <a:cubicBezTo>
                      <a:pt x="960742" y="640355"/>
                      <a:pt x="1182291" y="592612"/>
                      <a:pt x="1399652" y="517226"/>
                    </a:cubicBezTo>
                    <a:cubicBezTo>
                      <a:pt x="1377035" y="542354"/>
                      <a:pt x="1348138" y="557013"/>
                      <a:pt x="1319659" y="570415"/>
                    </a:cubicBezTo>
                    <a:cubicBezTo>
                      <a:pt x="1178941" y="637005"/>
                      <a:pt x="1030264" y="677211"/>
                      <a:pt x="875305" y="691031"/>
                    </a:cubicBezTo>
                    <a:cubicBezTo>
                      <a:pt x="660458" y="710715"/>
                      <a:pt x="452310" y="678048"/>
                      <a:pt x="250027" y="604757"/>
                    </a:cubicBezTo>
                    <a:cubicBezTo>
                      <a:pt x="198095" y="585910"/>
                      <a:pt x="147839" y="563715"/>
                      <a:pt x="98838" y="537748"/>
                    </a:cubicBezTo>
                    <a:cubicBezTo>
                      <a:pt x="85016" y="530209"/>
                      <a:pt x="71196" y="522253"/>
                      <a:pt x="60307" y="508850"/>
                    </a:cubicBezTo>
                    <a:close/>
                    <a:moveTo>
                      <a:pt x="195164" y="243745"/>
                    </a:moveTo>
                    <a:cubicBezTo>
                      <a:pt x="364361" y="321224"/>
                      <a:pt x="540679" y="371481"/>
                      <a:pt x="727466" y="373575"/>
                    </a:cubicBezTo>
                    <a:cubicBezTo>
                      <a:pt x="915510" y="375669"/>
                      <a:pt x="1092666" y="327507"/>
                      <a:pt x="1262701" y="248771"/>
                    </a:cubicBezTo>
                    <a:cubicBezTo>
                      <a:pt x="1263959" y="252121"/>
                      <a:pt x="1264796" y="255890"/>
                      <a:pt x="1266052" y="259660"/>
                    </a:cubicBezTo>
                    <a:cubicBezTo>
                      <a:pt x="1118213" y="371900"/>
                      <a:pt x="948597" y="426345"/>
                      <a:pt x="763903" y="431790"/>
                    </a:cubicBezTo>
                    <a:cubicBezTo>
                      <a:pt x="532721" y="438490"/>
                      <a:pt x="284370" y="331694"/>
                      <a:pt x="195164" y="243745"/>
                    </a:cubicBezTo>
                    <a:close/>
                    <a:moveTo>
                      <a:pt x="258404" y="0"/>
                    </a:moveTo>
                    <a:cubicBezTo>
                      <a:pt x="565808" y="172967"/>
                      <a:pt x="870699" y="179669"/>
                      <a:pt x="1177265" y="10889"/>
                    </a:cubicBezTo>
                    <a:cubicBezTo>
                      <a:pt x="1173078" y="29736"/>
                      <a:pt x="1160514" y="38531"/>
                      <a:pt x="1149206" y="47326"/>
                    </a:cubicBezTo>
                    <a:cubicBezTo>
                      <a:pt x="1041154" y="128993"/>
                      <a:pt x="920119" y="179669"/>
                      <a:pt x="784006" y="189720"/>
                    </a:cubicBezTo>
                    <a:cubicBezTo>
                      <a:pt x="593867" y="203540"/>
                      <a:pt x="428021" y="140719"/>
                      <a:pt x="278088" y="27642"/>
                    </a:cubicBezTo>
                    <a:cubicBezTo>
                      <a:pt x="271387" y="22617"/>
                      <a:pt x="263429" y="17172"/>
                      <a:pt x="25840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C221F22-E6AD-4B02-B0B9-05AD44B3CBE9}"/>
                  </a:ext>
                </a:extLst>
              </p:cNvPr>
              <p:cNvSpPr/>
              <p:nvPr userDrawn="1"/>
            </p:nvSpPr>
            <p:spPr>
              <a:xfrm rot="489160">
                <a:off x="5590386" y="3501417"/>
                <a:ext cx="45719" cy="224214"/>
              </a:xfrm>
              <a:custGeom>
                <a:avLst/>
                <a:gdLst>
                  <a:gd name="connsiteX0" fmla="*/ 38122 w 48502"/>
                  <a:gd name="connsiteY0" fmla="*/ 23781 h 126757"/>
                  <a:gd name="connsiteX1" fmla="*/ 47119 w 48502"/>
                  <a:gd name="connsiteY1" fmla="*/ 103099 h 126757"/>
                  <a:gd name="connsiteX2" fmla="*/ 40727 w 48502"/>
                  <a:gd name="connsiteY2" fmla="*/ 119199 h 126757"/>
                  <a:gd name="connsiteX3" fmla="*/ 20838 w 48502"/>
                  <a:gd name="connsiteY3" fmla="*/ 125591 h 126757"/>
                  <a:gd name="connsiteX4" fmla="*/ 14919 w 48502"/>
                  <a:gd name="connsiteY4" fmla="*/ 108307 h 126757"/>
                  <a:gd name="connsiteX5" fmla="*/ 10657 w 48502"/>
                  <a:gd name="connsiteY5" fmla="*/ 49115 h 126757"/>
                  <a:gd name="connsiteX6" fmla="*/ 2607 w 48502"/>
                  <a:gd name="connsiteY6" fmla="*/ 32068 h 126757"/>
                  <a:gd name="connsiteX7" fmla="*/ 3791 w 48502"/>
                  <a:gd name="connsiteY7" fmla="*/ 9812 h 126757"/>
                  <a:gd name="connsiteX8" fmla="*/ 25100 w 48502"/>
                  <a:gd name="connsiteY8" fmla="*/ 815 h 126757"/>
                  <a:gd name="connsiteX9" fmla="*/ 38122 w 48502"/>
                  <a:gd name="connsiteY9" fmla="*/ 23781 h 12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502" h="126757">
                    <a:moveTo>
                      <a:pt x="38122" y="23781"/>
                    </a:moveTo>
                    <a:cubicBezTo>
                      <a:pt x="42384" y="47221"/>
                      <a:pt x="52091" y="75870"/>
                      <a:pt x="47119" y="103099"/>
                    </a:cubicBezTo>
                    <a:cubicBezTo>
                      <a:pt x="46883" y="109018"/>
                      <a:pt x="45225" y="114700"/>
                      <a:pt x="40727" y="119199"/>
                    </a:cubicBezTo>
                    <a:cubicBezTo>
                      <a:pt x="35281" y="124645"/>
                      <a:pt x="28651" y="128906"/>
                      <a:pt x="20838" y="125591"/>
                    </a:cubicBezTo>
                    <a:cubicBezTo>
                      <a:pt x="12788" y="122277"/>
                      <a:pt x="13972" y="114700"/>
                      <a:pt x="14919" y="108307"/>
                    </a:cubicBezTo>
                    <a:cubicBezTo>
                      <a:pt x="17760" y="88182"/>
                      <a:pt x="18944" y="68294"/>
                      <a:pt x="10657" y="49115"/>
                    </a:cubicBezTo>
                    <a:cubicBezTo>
                      <a:pt x="8053" y="43433"/>
                      <a:pt x="4975" y="37987"/>
                      <a:pt x="2607" y="32068"/>
                    </a:cubicBezTo>
                    <a:cubicBezTo>
                      <a:pt x="-708" y="24492"/>
                      <a:pt x="-1418" y="16678"/>
                      <a:pt x="3791" y="9812"/>
                    </a:cubicBezTo>
                    <a:cubicBezTo>
                      <a:pt x="9000" y="2946"/>
                      <a:pt x="16103" y="-2026"/>
                      <a:pt x="25100" y="815"/>
                    </a:cubicBezTo>
                    <a:cubicBezTo>
                      <a:pt x="35991" y="4366"/>
                      <a:pt x="36938" y="14310"/>
                      <a:pt x="38122" y="2378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C5DD116-232E-4DB7-9D56-3965FF151605}"/>
                  </a:ext>
                </a:extLst>
              </p:cNvPr>
              <p:cNvSpPr/>
              <p:nvPr userDrawn="1"/>
            </p:nvSpPr>
            <p:spPr>
              <a:xfrm rot="489160">
                <a:off x="3633167" y="3223676"/>
                <a:ext cx="84974" cy="224301"/>
              </a:xfrm>
              <a:custGeom>
                <a:avLst/>
                <a:gdLst>
                  <a:gd name="connsiteX0" fmla="*/ 11346 w 48039"/>
                  <a:gd name="connsiteY0" fmla="*/ 13928 h 126806"/>
                  <a:gd name="connsiteX1" fmla="*/ 32419 w 48039"/>
                  <a:gd name="connsiteY1" fmla="*/ 1143 h 126806"/>
                  <a:gd name="connsiteX2" fmla="*/ 47572 w 48039"/>
                  <a:gd name="connsiteY2" fmla="*/ 25767 h 126806"/>
                  <a:gd name="connsiteX3" fmla="*/ 43784 w 48039"/>
                  <a:gd name="connsiteY3" fmla="*/ 35474 h 126806"/>
                  <a:gd name="connsiteX4" fmla="*/ 32892 w 48039"/>
                  <a:gd name="connsiteY4" fmla="*/ 106031 h 126806"/>
                  <a:gd name="connsiteX5" fmla="*/ 26026 w 48039"/>
                  <a:gd name="connsiteY5" fmla="*/ 126156 h 126806"/>
                  <a:gd name="connsiteX6" fmla="*/ 3296 w 48039"/>
                  <a:gd name="connsiteY6" fmla="*/ 113134 h 126806"/>
                  <a:gd name="connsiteX7" fmla="*/ 11346 w 48039"/>
                  <a:gd name="connsiteY7" fmla="*/ 13928 h 12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39" h="126806">
                    <a:moveTo>
                      <a:pt x="11346" y="13928"/>
                    </a:moveTo>
                    <a:cubicBezTo>
                      <a:pt x="16082" y="1616"/>
                      <a:pt x="22001" y="-2172"/>
                      <a:pt x="32419" y="1143"/>
                    </a:cubicBezTo>
                    <a:cubicBezTo>
                      <a:pt x="43073" y="4458"/>
                      <a:pt x="49940" y="15349"/>
                      <a:pt x="47572" y="25767"/>
                    </a:cubicBezTo>
                    <a:cubicBezTo>
                      <a:pt x="46862" y="29081"/>
                      <a:pt x="45441" y="32633"/>
                      <a:pt x="43784" y="35474"/>
                    </a:cubicBezTo>
                    <a:cubicBezTo>
                      <a:pt x="31235" y="57730"/>
                      <a:pt x="28157" y="81170"/>
                      <a:pt x="32892" y="106031"/>
                    </a:cubicBezTo>
                    <a:cubicBezTo>
                      <a:pt x="34313" y="113844"/>
                      <a:pt x="36207" y="122368"/>
                      <a:pt x="26026" y="126156"/>
                    </a:cubicBezTo>
                    <a:cubicBezTo>
                      <a:pt x="18686" y="128998"/>
                      <a:pt x="7085" y="122131"/>
                      <a:pt x="3296" y="113134"/>
                    </a:cubicBezTo>
                    <a:cubicBezTo>
                      <a:pt x="-7122" y="88273"/>
                      <a:pt x="10399" y="16533"/>
                      <a:pt x="11346" y="1392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C029E77-41D7-412F-90AE-5AC6068834E0}"/>
                  </a:ext>
                </a:extLst>
              </p:cNvPr>
              <p:cNvSpPr/>
              <p:nvPr userDrawn="1"/>
            </p:nvSpPr>
            <p:spPr>
              <a:xfrm rot="489160">
                <a:off x="2168418" y="1472597"/>
                <a:ext cx="1650339" cy="1815579"/>
              </a:xfrm>
              <a:custGeom>
                <a:avLst/>
                <a:gdLst>
                  <a:gd name="connsiteX0" fmla="*/ 201845 w 393192"/>
                  <a:gd name="connsiteY0" fmla="*/ 730904 h 1038747"/>
                  <a:gd name="connsiteX1" fmla="*/ 99561 w 393192"/>
                  <a:gd name="connsiteY1" fmla="*/ 437784 h 1038747"/>
                  <a:gd name="connsiteX2" fmla="*/ 119 w 393192"/>
                  <a:gd name="connsiteY2" fmla="*/ 47354 h 1038747"/>
                  <a:gd name="connsiteX3" fmla="*/ 14088 w 393192"/>
                  <a:gd name="connsiteY3" fmla="*/ 0 h 1038747"/>
                  <a:gd name="connsiteX4" fmla="*/ 138628 w 393192"/>
                  <a:gd name="connsiteY4" fmla="*/ 464066 h 1038747"/>
                  <a:gd name="connsiteX5" fmla="*/ 305076 w 393192"/>
                  <a:gd name="connsiteY5" fmla="*/ 853549 h 1038747"/>
                  <a:gd name="connsiteX6" fmla="*/ 374212 w 393192"/>
                  <a:gd name="connsiteY6" fmla="*/ 963883 h 1038747"/>
                  <a:gd name="connsiteX7" fmla="*/ 393154 w 393192"/>
                  <a:gd name="connsiteY7" fmla="*/ 1003897 h 1038747"/>
                  <a:gd name="connsiteX8" fmla="*/ 366636 w 393192"/>
                  <a:gd name="connsiteY8" fmla="*/ 1027574 h 1038747"/>
                  <a:gd name="connsiteX9" fmla="*/ 269087 w 393192"/>
                  <a:gd name="connsiteY9" fmla="*/ 1035151 h 1038747"/>
                  <a:gd name="connsiteX10" fmla="*/ 157333 w 393192"/>
                  <a:gd name="connsiteY10" fmla="*/ 981404 h 1038747"/>
                  <a:gd name="connsiteX11" fmla="*/ 159937 w 393192"/>
                  <a:gd name="connsiteY11" fmla="*/ 938076 h 1038747"/>
                  <a:gd name="connsiteX12" fmla="*/ 245647 w 393192"/>
                  <a:gd name="connsiteY12" fmla="*/ 986140 h 1038747"/>
                  <a:gd name="connsiteX13" fmla="*/ 304839 w 393192"/>
                  <a:gd name="connsiteY13" fmla="*/ 1000819 h 1038747"/>
                  <a:gd name="connsiteX14" fmla="*/ 326859 w 393192"/>
                  <a:gd name="connsiteY14" fmla="*/ 967909 h 1038747"/>
                  <a:gd name="connsiteX15" fmla="*/ 201845 w 393192"/>
                  <a:gd name="connsiteY15" fmla="*/ 730904 h 1038747"/>
                  <a:gd name="connsiteX0" fmla="*/ 312259 w 503606"/>
                  <a:gd name="connsiteY0" fmla="*/ 730904 h 1038747"/>
                  <a:gd name="connsiteX1" fmla="*/ 209975 w 503606"/>
                  <a:gd name="connsiteY1" fmla="*/ 437784 h 1038747"/>
                  <a:gd name="connsiteX2" fmla="*/ 110533 w 503606"/>
                  <a:gd name="connsiteY2" fmla="*/ 47354 h 1038747"/>
                  <a:gd name="connsiteX3" fmla="*/ 124502 w 503606"/>
                  <a:gd name="connsiteY3" fmla="*/ 0 h 1038747"/>
                  <a:gd name="connsiteX4" fmla="*/ 249042 w 503606"/>
                  <a:gd name="connsiteY4" fmla="*/ 464066 h 1038747"/>
                  <a:gd name="connsiteX5" fmla="*/ 415490 w 503606"/>
                  <a:gd name="connsiteY5" fmla="*/ 853549 h 1038747"/>
                  <a:gd name="connsiteX6" fmla="*/ 484626 w 503606"/>
                  <a:gd name="connsiteY6" fmla="*/ 963883 h 1038747"/>
                  <a:gd name="connsiteX7" fmla="*/ 503568 w 503606"/>
                  <a:gd name="connsiteY7" fmla="*/ 1003897 h 1038747"/>
                  <a:gd name="connsiteX8" fmla="*/ 477050 w 503606"/>
                  <a:gd name="connsiteY8" fmla="*/ 1027574 h 1038747"/>
                  <a:gd name="connsiteX9" fmla="*/ 379501 w 503606"/>
                  <a:gd name="connsiteY9" fmla="*/ 1035151 h 1038747"/>
                  <a:gd name="connsiteX10" fmla="*/ 267747 w 503606"/>
                  <a:gd name="connsiteY10" fmla="*/ 981404 h 1038747"/>
                  <a:gd name="connsiteX11" fmla="*/ 975 w 503606"/>
                  <a:gd name="connsiteY11" fmla="*/ 714137 h 1038747"/>
                  <a:gd name="connsiteX12" fmla="*/ 356061 w 503606"/>
                  <a:gd name="connsiteY12" fmla="*/ 986140 h 1038747"/>
                  <a:gd name="connsiteX13" fmla="*/ 415253 w 503606"/>
                  <a:gd name="connsiteY13" fmla="*/ 1000819 h 1038747"/>
                  <a:gd name="connsiteX14" fmla="*/ 437273 w 503606"/>
                  <a:gd name="connsiteY14" fmla="*/ 967909 h 1038747"/>
                  <a:gd name="connsiteX15" fmla="*/ 312259 w 503606"/>
                  <a:gd name="connsiteY15" fmla="*/ 730904 h 1038747"/>
                  <a:gd name="connsiteX0" fmla="*/ 318172 w 509519"/>
                  <a:gd name="connsiteY0" fmla="*/ 730904 h 1038747"/>
                  <a:gd name="connsiteX1" fmla="*/ 215888 w 509519"/>
                  <a:gd name="connsiteY1" fmla="*/ 437784 h 1038747"/>
                  <a:gd name="connsiteX2" fmla="*/ 116446 w 509519"/>
                  <a:gd name="connsiteY2" fmla="*/ 47354 h 1038747"/>
                  <a:gd name="connsiteX3" fmla="*/ 130415 w 509519"/>
                  <a:gd name="connsiteY3" fmla="*/ 0 h 1038747"/>
                  <a:gd name="connsiteX4" fmla="*/ 254955 w 509519"/>
                  <a:gd name="connsiteY4" fmla="*/ 464066 h 1038747"/>
                  <a:gd name="connsiteX5" fmla="*/ 421403 w 509519"/>
                  <a:gd name="connsiteY5" fmla="*/ 853549 h 1038747"/>
                  <a:gd name="connsiteX6" fmla="*/ 490539 w 509519"/>
                  <a:gd name="connsiteY6" fmla="*/ 963883 h 1038747"/>
                  <a:gd name="connsiteX7" fmla="*/ 509481 w 509519"/>
                  <a:gd name="connsiteY7" fmla="*/ 1003897 h 1038747"/>
                  <a:gd name="connsiteX8" fmla="*/ 482963 w 509519"/>
                  <a:gd name="connsiteY8" fmla="*/ 1027574 h 1038747"/>
                  <a:gd name="connsiteX9" fmla="*/ 385414 w 509519"/>
                  <a:gd name="connsiteY9" fmla="*/ 1035151 h 1038747"/>
                  <a:gd name="connsiteX10" fmla="*/ 23756 w 509519"/>
                  <a:gd name="connsiteY10" fmla="*/ 757466 h 1038747"/>
                  <a:gd name="connsiteX11" fmla="*/ 6888 w 509519"/>
                  <a:gd name="connsiteY11" fmla="*/ 714137 h 1038747"/>
                  <a:gd name="connsiteX12" fmla="*/ 361974 w 509519"/>
                  <a:gd name="connsiteY12" fmla="*/ 986140 h 1038747"/>
                  <a:gd name="connsiteX13" fmla="*/ 421166 w 509519"/>
                  <a:gd name="connsiteY13" fmla="*/ 1000819 h 1038747"/>
                  <a:gd name="connsiteX14" fmla="*/ 443186 w 509519"/>
                  <a:gd name="connsiteY14" fmla="*/ 967909 h 1038747"/>
                  <a:gd name="connsiteX15" fmla="*/ 318172 w 509519"/>
                  <a:gd name="connsiteY15" fmla="*/ 730904 h 1038747"/>
                  <a:gd name="connsiteX0" fmla="*/ 298740 w 490087"/>
                  <a:gd name="connsiteY0" fmla="*/ 730904 h 1038747"/>
                  <a:gd name="connsiteX1" fmla="*/ 196456 w 490087"/>
                  <a:gd name="connsiteY1" fmla="*/ 437784 h 1038747"/>
                  <a:gd name="connsiteX2" fmla="*/ 97014 w 490087"/>
                  <a:gd name="connsiteY2" fmla="*/ 47354 h 1038747"/>
                  <a:gd name="connsiteX3" fmla="*/ 110983 w 490087"/>
                  <a:gd name="connsiteY3" fmla="*/ 0 h 1038747"/>
                  <a:gd name="connsiteX4" fmla="*/ 235523 w 490087"/>
                  <a:gd name="connsiteY4" fmla="*/ 464066 h 1038747"/>
                  <a:gd name="connsiteX5" fmla="*/ 401971 w 490087"/>
                  <a:gd name="connsiteY5" fmla="*/ 853549 h 1038747"/>
                  <a:gd name="connsiteX6" fmla="*/ 471107 w 490087"/>
                  <a:gd name="connsiteY6" fmla="*/ 963883 h 1038747"/>
                  <a:gd name="connsiteX7" fmla="*/ 490049 w 490087"/>
                  <a:gd name="connsiteY7" fmla="*/ 1003897 h 1038747"/>
                  <a:gd name="connsiteX8" fmla="*/ 463531 w 490087"/>
                  <a:gd name="connsiteY8" fmla="*/ 1027574 h 1038747"/>
                  <a:gd name="connsiteX9" fmla="*/ 365982 w 490087"/>
                  <a:gd name="connsiteY9" fmla="*/ 1035151 h 1038747"/>
                  <a:gd name="connsiteX10" fmla="*/ 4324 w 490087"/>
                  <a:gd name="connsiteY10" fmla="*/ 757466 h 1038747"/>
                  <a:gd name="connsiteX11" fmla="*/ 20644 w 490087"/>
                  <a:gd name="connsiteY11" fmla="*/ 728616 h 1038747"/>
                  <a:gd name="connsiteX12" fmla="*/ 342542 w 490087"/>
                  <a:gd name="connsiteY12" fmla="*/ 986140 h 1038747"/>
                  <a:gd name="connsiteX13" fmla="*/ 401734 w 490087"/>
                  <a:gd name="connsiteY13" fmla="*/ 1000819 h 1038747"/>
                  <a:gd name="connsiteX14" fmla="*/ 423754 w 490087"/>
                  <a:gd name="connsiteY14" fmla="*/ 967909 h 1038747"/>
                  <a:gd name="connsiteX15" fmla="*/ 298740 w 490087"/>
                  <a:gd name="connsiteY15" fmla="*/ 730904 h 1038747"/>
                  <a:gd name="connsiteX0" fmla="*/ 298740 w 490087"/>
                  <a:gd name="connsiteY0" fmla="*/ 730904 h 1038747"/>
                  <a:gd name="connsiteX1" fmla="*/ 196456 w 490087"/>
                  <a:gd name="connsiteY1" fmla="*/ 437784 h 1038747"/>
                  <a:gd name="connsiteX2" fmla="*/ 97014 w 490087"/>
                  <a:gd name="connsiteY2" fmla="*/ 47354 h 1038747"/>
                  <a:gd name="connsiteX3" fmla="*/ 110983 w 490087"/>
                  <a:gd name="connsiteY3" fmla="*/ 0 h 1038747"/>
                  <a:gd name="connsiteX4" fmla="*/ 235523 w 490087"/>
                  <a:gd name="connsiteY4" fmla="*/ 464066 h 1038747"/>
                  <a:gd name="connsiteX5" fmla="*/ 401971 w 490087"/>
                  <a:gd name="connsiteY5" fmla="*/ 853549 h 1038747"/>
                  <a:gd name="connsiteX6" fmla="*/ 471107 w 490087"/>
                  <a:gd name="connsiteY6" fmla="*/ 963883 h 1038747"/>
                  <a:gd name="connsiteX7" fmla="*/ 490049 w 490087"/>
                  <a:gd name="connsiteY7" fmla="*/ 1003897 h 1038747"/>
                  <a:gd name="connsiteX8" fmla="*/ 463531 w 490087"/>
                  <a:gd name="connsiteY8" fmla="*/ 1027574 h 1038747"/>
                  <a:gd name="connsiteX9" fmla="*/ 365982 w 490087"/>
                  <a:gd name="connsiteY9" fmla="*/ 1035151 h 1038747"/>
                  <a:gd name="connsiteX10" fmla="*/ 4324 w 490087"/>
                  <a:gd name="connsiteY10" fmla="*/ 757466 h 1038747"/>
                  <a:gd name="connsiteX11" fmla="*/ 20644 w 490087"/>
                  <a:gd name="connsiteY11" fmla="*/ 728616 h 1038747"/>
                  <a:gd name="connsiteX12" fmla="*/ 342542 w 490087"/>
                  <a:gd name="connsiteY12" fmla="*/ 986140 h 1038747"/>
                  <a:gd name="connsiteX13" fmla="*/ 423754 w 490087"/>
                  <a:gd name="connsiteY13" fmla="*/ 967909 h 1038747"/>
                  <a:gd name="connsiteX14" fmla="*/ 298740 w 490087"/>
                  <a:gd name="connsiteY14" fmla="*/ 730904 h 1038747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35523 w 490087"/>
                  <a:gd name="connsiteY4" fmla="*/ 453185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5266 w 490087"/>
                  <a:gd name="connsiteY13" fmla="*/ 961692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5266 w 490087"/>
                  <a:gd name="connsiteY13" fmla="*/ 961692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7733 w 490087"/>
                  <a:gd name="connsiteY13" fmla="*/ 955474 h 1027866"/>
                  <a:gd name="connsiteX14" fmla="*/ 298740 w 490087"/>
                  <a:gd name="connsiteY14" fmla="*/ 720023 h 1027866"/>
                  <a:gd name="connsiteX0" fmla="*/ 300678 w 492025"/>
                  <a:gd name="connsiteY0" fmla="*/ 720023 h 1027866"/>
                  <a:gd name="connsiteX1" fmla="*/ 198394 w 492025"/>
                  <a:gd name="connsiteY1" fmla="*/ 426903 h 1027866"/>
                  <a:gd name="connsiteX2" fmla="*/ 98952 w 492025"/>
                  <a:gd name="connsiteY2" fmla="*/ 36473 h 1027866"/>
                  <a:gd name="connsiteX3" fmla="*/ 114566 w 492025"/>
                  <a:gd name="connsiteY3" fmla="*/ 0 h 1027866"/>
                  <a:gd name="connsiteX4" fmla="*/ 244039 w 492025"/>
                  <a:gd name="connsiteY4" fmla="*/ 481166 h 1027866"/>
                  <a:gd name="connsiteX5" fmla="*/ 403909 w 492025"/>
                  <a:gd name="connsiteY5" fmla="*/ 842668 h 1027866"/>
                  <a:gd name="connsiteX6" fmla="*/ 473045 w 492025"/>
                  <a:gd name="connsiteY6" fmla="*/ 953002 h 1027866"/>
                  <a:gd name="connsiteX7" fmla="*/ 491987 w 492025"/>
                  <a:gd name="connsiteY7" fmla="*/ 993016 h 1027866"/>
                  <a:gd name="connsiteX8" fmla="*/ 465469 w 492025"/>
                  <a:gd name="connsiteY8" fmla="*/ 1016693 h 1027866"/>
                  <a:gd name="connsiteX9" fmla="*/ 367920 w 492025"/>
                  <a:gd name="connsiteY9" fmla="*/ 1024270 h 1027866"/>
                  <a:gd name="connsiteX10" fmla="*/ 6262 w 492025"/>
                  <a:gd name="connsiteY10" fmla="*/ 746585 h 1027866"/>
                  <a:gd name="connsiteX11" fmla="*/ 16004 w 492025"/>
                  <a:gd name="connsiteY11" fmla="*/ 711517 h 1027866"/>
                  <a:gd name="connsiteX12" fmla="*/ 344480 w 492025"/>
                  <a:gd name="connsiteY12" fmla="*/ 975259 h 1027866"/>
                  <a:gd name="connsiteX13" fmla="*/ 439671 w 492025"/>
                  <a:gd name="connsiteY13" fmla="*/ 955474 h 1027866"/>
                  <a:gd name="connsiteX14" fmla="*/ 300678 w 492025"/>
                  <a:gd name="connsiteY14" fmla="*/ 720023 h 1027866"/>
                  <a:gd name="connsiteX0" fmla="*/ 297349 w 488696"/>
                  <a:gd name="connsiteY0" fmla="*/ 720023 h 1027866"/>
                  <a:gd name="connsiteX1" fmla="*/ 195065 w 488696"/>
                  <a:gd name="connsiteY1" fmla="*/ 426903 h 1027866"/>
                  <a:gd name="connsiteX2" fmla="*/ 95623 w 488696"/>
                  <a:gd name="connsiteY2" fmla="*/ 36473 h 1027866"/>
                  <a:gd name="connsiteX3" fmla="*/ 111237 w 488696"/>
                  <a:gd name="connsiteY3" fmla="*/ 0 h 1027866"/>
                  <a:gd name="connsiteX4" fmla="*/ 240710 w 488696"/>
                  <a:gd name="connsiteY4" fmla="*/ 481166 h 1027866"/>
                  <a:gd name="connsiteX5" fmla="*/ 400580 w 488696"/>
                  <a:gd name="connsiteY5" fmla="*/ 842668 h 1027866"/>
                  <a:gd name="connsiteX6" fmla="*/ 469716 w 488696"/>
                  <a:gd name="connsiteY6" fmla="*/ 953002 h 1027866"/>
                  <a:gd name="connsiteX7" fmla="*/ 488658 w 488696"/>
                  <a:gd name="connsiteY7" fmla="*/ 993016 h 1027866"/>
                  <a:gd name="connsiteX8" fmla="*/ 462140 w 488696"/>
                  <a:gd name="connsiteY8" fmla="*/ 1016693 h 1027866"/>
                  <a:gd name="connsiteX9" fmla="*/ 364591 w 488696"/>
                  <a:gd name="connsiteY9" fmla="*/ 1024270 h 1027866"/>
                  <a:gd name="connsiteX10" fmla="*/ 2933 w 488696"/>
                  <a:gd name="connsiteY10" fmla="*/ 746585 h 1027866"/>
                  <a:gd name="connsiteX11" fmla="*/ 12675 w 488696"/>
                  <a:gd name="connsiteY11" fmla="*/ 711517 h 1027866"/>
                  <a:gd name="connsiteX12" fmla="*/ 341151 w 488696"/>
                  <a:gd name="connsiteY12" fmla="*/ 975259 h 1027866"/>
                  <a:gd name="connsiteX13" fmla="*/ 436342 w 488696"/>
                  <a:gd name="connsiteY13" fmla="*/ 955474 h 1027866"/>
                  <a:gd name="connsiteX14" fmla="*/ 297349 w 488696"/>
                  <a:gd name="connsiteY14" fmla="*/ 720023 h 1027866"/>
                  <a:gd name="connsiteX0" fmla="*/ 289015 w 480362"/>
                  <a:gd name="connsiteY0" fmla="*/ 720023 h 1027866"/>
                  <a:gd name="connsiteX1" fmla="*/ 186731 w 480362"/>
                  <a:gd name="connsiteY1" fmla="*/ 426903 h 1027866"/>
                  <a:gd name="connsiteX2" fmla="*/ 87289 w 480362"/>
                  <a:gd name="connsiteY2" fmla="*/ 36473 h 1027866"/>
                  <a:gd name="connsiteX3" fmla="*/ 102903 w 480362"/>
                  <a:gd name="connsiteY3" fmla="*/ 0 h 1027866"/>
                  <a:gd name="connsiteX4" fmla="*/ 232376 w 480362"/>
                  <a:gd name="connsiteY4" fmla="*/ 481166 h 1027866"/>
                  <a:gd name="connsiteX5" fmla="*/ 392246 w 480362"/>
                  <a:gd name="connsiteY5" fmla="*/ 842668 h 1027866"/>
                  <a:gd name="connsiteX6" fmla="*/ 461382 w 480362"/>
                  <a:gd name="connsiteY6" fmla="*/ 953002 h 1027866"/>
                  <a:gd name="connsiteX7" fmla="*/ 480324 w 480362"/>
                  <a:gd name="connsiteY7" fmla="*/ 993016 h 1027866"/>
                  <a:gd name="connsiteX8" fmla="*/ 453806 w 480362"/>
                  <a:gd name="connsiteY8" fmla="*/ 1016693 h 1027866"/>
                  <a:gd name="connsiteX9" fmla="*/ 356257 w 480362"/>
                  <a:gd name="connsiteY9" fmla="*/ 1024270 h 1027866"/>
                  <a:gd name="connsiteX10" fmla="*/ 5288 w 480362"/>
                  <a:gd name="connsiteY10" fmla="*/ 754357 h 1027866"/>
                  <a:gd name="connsiteX11" fmla="*/ 4341 w 480362"/>
                  <a:gd name="connsiteY11" fmla="*/ 711517 h 1027866"/>
                  <a:gd name="connsiteX12" fmla="*/ 332817 w 480362"/>
                  <a:gd name="connsiteY12" fmla="*/ 975259 h 1027866"/>
                  <a:gd name="connsiteX13" fmla="*/ 428008 w 480362"/>
                  <a:gd name="connsiteY13" fmla="*/ 955474 h 1027866"/>
                  <a:gd name="connsiteX14" fmla="*/ 289015 w 480362"/>
                  <a:gd name="connsiteY14" fmla="*/ 720023 h 1027866"/>
                  <a:gd name="connsiteX0" fmla="*/ 287018 w 478365"/>
                  <a:gd name="connsiteY0" fmla="*/ 720023 h 1027866"/>
                  <a:gd name="connsiteX1" fmla="*/ 184734 w 478365"/>
                  <a:gd name="connsiteY1" fmla="*/ 426903 h 1027866"/>
                  <a:gd name="connsiteX2" fmla="*/ 85292 w 478365"/>
                  <a:gd name="connsiteY2" fmla="*/ 36473 h 1027866"/>
                  <a:gd name="connsiteX3" fmla="*/ 100906 w 478365"/>
                  <a:gd name="connsiteY3" fmla="*/ 0 h 1027866"/>
                  <a:gd name="connsiteX4" fmla="*/ 230379 w 478365"/>
                  <a:gd name="connsiteY4" fmla="*/ 481166 h 1027866"/>
                  <a:gd name="connsiteX5" fmla="*/ 390249 w 478365"/>
                  <a:gd name="connsiteY5" fmla="*/ 842668 h 1027866"/>
                  <a:gd name="connsiteX6" fmla="*/ 459385 w 478365"/>
                  <a:gd name="connsiteY6" fmla="*/ 953002 h 1027866"/>
                  <a:gd name="connsiteX7" fmla="*/ 478327 w 478365"/>
                  <a:gd name="connsiteY7" fmla="*/ 993016 h 1027866"/>
                  <a:gd name="connsiteX8" fmla="*/ 451809 w 478365"/>
                  <a:gd name="connsiteY8" fmla="*/ 1016693 h 1027866"/>
                  <a:gd name="connsiteX9" fmla="*/ 354260 w 478365"/>
                  <a:gd name="connsiteY9" fmla="*/ 1024270 h 1027866"/>
                  <a:gd name="connsiteX10" fmla="*/ 3291 w 478365"/>
                  <a:gd name="connsiteY10" fmla="*/ 754357 h 1027866"/>
                  <a:gd name="connsiteX11" fmla="*/ 2344 w 478365"/>
                  <a:gd name="connsiteY11" fmla="*/ 711517 h 1027866"/>
                  <a:gd name="connsiteX12" fmla="*/ 330820 w 478365"/>
                  <a:gd name="connsiteY12" fmla="*/ 975259 h 1027866"/>
                  <a:gd name="connsiteX13" fmla="*/ 426011 w 478365"/>
                  <a:gd name="connsiteY13" fmla="*/ 955474 h 1027866"/>
                  <a:gd name="connsiteX14" fmla="*/ 287018 w 478365"/>
                  <a:gd name="connsiteY14" fmla="*/ 720023 h 1027866"/>
                  <a:gd name="connsiteX0" fmla="*/ 287018 w 478365"/>
                  <a:gd name="connsiteY0" fmla="*/ 720023 h 1027866"/>
                  <a:gd name="connsiteX1" fmla="*/ 184734 w 478365"/>
                  <a:gd name="connsiteY1" fmla="*/ 426903 h 1027866"/>
                  <a:gd name="connsiteX2" fmla="*/ 85292 w 478365"/>
                  <a:gd name="connsiteY2" fmla="*/ 36473 h 1027866"/>
                  <a:gd name="connsiteX3" fmla="*/ 100906 w 478365"/>
                  <a:gd name="connsiteY3" fmla="*/ 0 h 1027866"/>
                  <a:gd name="connsiteX4" fmla="*/ 225072 w 478365"/>
                  <a:gd name="connsiteY4" fmla="*/ 482604 h 1027866"/>
                  <a:gd name="connsiteX5" fmla="*/ 390249 w 478365"/>
                  <a:gd name="connsiteY5" fmla="*/ 842668 h 1027866"/>
                  <a:gd name="connsiteX6" fmla="*/ 459385 w 478365"/>
                  <a:gd name="connsiteY6" fmla="*/ 953002 h 1027866"/>
                  <a:gd name="connsiteX7" fmla="*/ 478327 w 478365"/>
                  <a:gd name="connsiteY7" fmla="*/ 993016 h 1027866"/>
                  <a:gd name="connsiteX8" fmla="*/ 451809 w 478365"/>
                  <a:gd name="connsiteY8" fmla="*/ 1016693 h 1027866"/>
                  <a:gd name="connsiteX9" fmla="*/ 354260 w 478365"/>
                  <a:gd name="connsiteY9" fmla="*/ 1024270 h 1027866"/>
                  <a:gd name="connsiteX10" fmla="*/ 3291 w 478365"/>
                  <a:gd name="connsiteY10" fmla="*/ 754357 h 1027866"/>
                  <a:gd name="connsiteX11" fmla="*/ 2344 w 478365"/>
                  <a:gd name="connsiteY11" fmla="*/ 711517 h 1027866"/>
                  <a:gd name="connsiteX12" fmla="*/ 330820 w 478365"/>
                  <a:gd name="connsiteY12" fmla="*/ 975259 h 1027866"/>
                  <a:gd name="connsiteX13" fmla="*/ 426011 w 478365"/>
                  <a:gd name="connsiteY13" fmla="*/ 955474 h 1027866"/>
                  <a:gd name="connsiteX14" fmla="*/ 287018 w 478365"/>
                  <a:gd name="connsiteY14" fmla="*/ 720023 h 1027866"/>
                  <a:gd name="connsiteX0" fmla="*/ 287018 w 478365"/>
                  <a:gd name="connsiteY0" fmla="*/ 707593 h 1015436"/>
                  <a:gd name="connsiteX1" fmla="*/ 184734 w 478365"/>
                  <a:gd name="connsiteY1" fmla="*/ 414473 h 1015436"/>
                  <a:gd name="connsiteX2" fmla="*/ 85292 w 478365"/>
                  <a:gd name="connsiteY2" fmla="*/ 24043 h 1015436"/>
                  <a:gd name="connsiteX3" fmla="*/ 92820 w 478365"/>
                  <a:gd name="connsiteY3" fmla="*/ 0 h 1015436"/>
                  <a:gd name="connsiteX4" fmla="*/ 225072 w 478365"/>
                  <a:gd name="connsiteY4" fmla="*/ 470174 h 1015436"/>
                  <a:gd name="connsiteX5" fmla="*/ 390249 w 478365"/>
                  <a:gd name="connsiteY5" fmla="*/ 830238 h 1015436"/>
                  <a:gd name="connsiteX6" fmla="*/ 459385 w 478365"/>
                  <a:gd name="connsiteY6" fmla="*/ 940572 h 1015436"/>
                  <a:gd name="connsiteX7" fmla="*/ 478327 w 478365"/>
                  <a:gd name="connsiteY7" fmla="*/ 980586 h 1015436"/>
                  <a:gd name="connsiteX8" fmla="*/ 451809 w 478365"/>
                  <a:gd name="connsiteY8" fmla="*/ 1004263 h 1015436"/>
                  <a:gd name="connsiteX9" fmla="*/ 354260 w 478365"/>
                  <a:gd name="connsiteY9" fmla="*/ 1011840 h 1015436"/>
                  <a:gd name="connsiteX10" fmla="*/ 3291 w 478365"/>
                  <a:gd name="connsiteY10" fmla="*/ 741927 h 1015436"/>
                  <a:gd name="connsiteX11" fmla="*/ 2344 w 478365"/>
                  <a:gd name="connsiteY11" fmla="*/ 699087 h 1015436"/>
                  <a:gd name="connsiteX12" fmla="*/ 330820 w 478365"/>
                  <a:gd name="connsiteY12" fmla="*/ 962829 h 1015436"/>
                  <a:gd name="connsiteX13" fmla="*/ 426011 w 478365"/>
                  <a:gd name="connsiteY13" fmla="*/ 943044 h 1015436"/>
                  <a:gd name="connsiteX14" fmla="*/ 287018 w 478365"/>
                  <a:gd name="connsiteY14" fmla="*/ 707593 h 1015436"/>
                  <a:gd name="connsiteX0" fmla="*/ 287018 w 478365"/>
                  <a:gd name="connsiteY0" fmla="*/ 707593 h 1015436"/>
                  <a:gd name="connsiteX1" fmla="*/ 184734 w 478365"/>
                  <a:gd name="connsiteY1" fmla="*/ 414473 h 1015436"/>
                  <a:gd name="connsiteX2" fmla="*/ 79984 w 478365"/>
                  <a:gd name="connsiteY2" fmla="*/ 25480 h 1015436"/>
                  <a:gd name="connsiteX3" fmla="*/ 92820 w 478365"/>
                  <a:gd name="connsiteY3" fmla="*/ 0 h 1015436"/>
                  <a:gd name="connsiteX4" fmla="*/ 225072 w 478365"/>
                  <a:gd name="connsiteY4" fmla="*/ 470174 h 1015436"/>
                  <a:gd name="connsiteX5" fmla="*/ 390249 w 478365"/>
                  <a:gd name="connsiteY5" fmla="*/ 830238 h 1015436"/>
                  <a:gd name="connsiteX6" fmla="*/ 459385 w 478365"/>
                  <a:gd name="connsiteY6" fmla="*/ 940572 h 1015436"/>
                  <a:gd name="connsiteX7" fmla="*/ 478327 w 478365"/>
                  <a:gd name="connsiteY7" fmla="*/ 980586 h 1015436"/>
                  <a:gd name="connsiteX8" fmla="*/ 451809 w 478365"/>
                  <a:gd name="connsiteY8" fmla="*/ 1004263 h 1015436"/>
                  <a:gd name="connsiteX9" fmla="*/ 354260 w 478365"/>
                  <a:gd name="connsiteY9" fmla="*/ 1011840 h 1015436"/>
                  <a:gd name="connsiteX10" fmla="*/ 3291 w 478365"/>
                  <a:gd name="connsiteY10" fmla="*/ 741927 h 1015436"/>
                  <a:gd name="connsiteX11" fmla="*/ 2344 w 478365"/>
                  <a:gd name="connsiteY11" fmla="*/ 699087 h 1015436"/>
                  <a:gd name="connsiteX12" fmla="*/ 330820 w 478365"/>
                  <a:gd name="connsiteY12" fmla="*/ 962829 h 1015436"/>
                  <a:gd name="connsiteX13" fmla="*/ 426011 w 478365"/>
                  <a:gd name="connsiteY13" fmla="*/ 943044 h 1015436"/>
                  <a:gd name="connsiteX14" fmla="*/ 287018 w 478365"/>
                  <a:gd name="connsiteY14" fmla="*/ 707593 h 1015436"/>
                  <a:gd name="connsiteX0" fmla="*/ 287018 w 478365"/>
                  <a:gd name="connsiteY0" fmla="*/ 718575 h 1026418"/>
                  <a:gd name="connsiteX1" fmla="*/ 184734 w 478365"/>
                  <a:gd name="connsiteY1" fmla="*/ 425455 h 1026418"/>
                  <a:gd name="connsiteX2" fmla="*/ 79984 w 478365"/>
                  <a:gd name="connsiteY2" fmla="*/ 36462 h 1026418"/>
                  <a:gd name="connsiteX3" fmla="*/ 82960 w 478365"/>
                  <a:gd name="connsiteY3" fmla="*/ 0 h 1026418"/>
                  <a:gd name="connsiteX4" fmla="*/ 225072 w 478365"/>
                  <a:gd name="connsiteY4" fmla="*/ 481156 h 1026418"/>
                  <a:gd name="connsiteX5" fmla="*/ 390249 w 478365"/>
                  <a:gd name="connsiteY5" fmla="*/ 841220 h 1026418"/>
                  <a:gd name="connsiteX6" fmla="*/ 459385 w 478365"/>
                  <a:gd name="connsiteY6" fmla="*/ 951554 h 1026418"/>
                  <a:gd name="connsiteX7" fmla="*/ 478327 w 478365"/>
                  <a:gd name="connsiteY7" fmla="*/ 991568 h 1026418"/>
                  <a:gd name="connsiteX8" fmla="*/ 451809 w 478365"/>
                  <a:gd name="connsiteY8" fmla="*/ 1015245 h 1026418"/>
                  <a:gd name="connsiteX9" fmla="*/ 354260 w 478365"/>
                  <a:gd name="connsiteY9" fmla="*/ 1022822 h 1026418"/>
                  <a:gd name="connsiteX10" fmla="*/ 3291 w 478365"/>
                  <a:gd name="connsiteY10" fmla="*/ 752909 h 1026418"/>
                  <a:gd name="connsiteX11" fmla="*/ 2344 w 478365"/>
                  <a:gd name="connsiteY11" fmla="*/ 710069 h 1026418"/>
                  <a:gd name="connsiteX12" fmla="*/ 330820 w 478365"/>
                  <a:gd name="connsiteY12" fmla="*/ 973811 h 1026418"/>
                  <a:gd name="connsiteX13" fmla="*/ 426011 w 478365"/>
                  <a:gd name="connsiteY13" fmla="*/ 954026 h 1026418"/>
                  <a:gd name="connsiteX14" fmla="*/ 287018 w 478365"/>
                  <a:gd name="connsiteY14" fmla="*/ 718575 h 1026418"/>
                  <a:gd name="connsiteX0" fmla="*/ 287018 w 478365"/>
                  <a:gd name="connsiteY0" fmla="*/ 718575 h 1026418"/>
                  <a:gd name="connsiteX1" fmla="*/ 184734 w 478365"/>
                  <a:gd name="connsiteY1" fmla="*/ 425455 h 1026418"/>
                  <a:gd name="connsiteX2" fmla="*/ 79224 w 478365"/>
                  <a:gd name="connsiteY2" fmla="*/ 26429 h 1026418"/>
                  <a:gd name="connsiteX3" fmla="*/ 82960 w 478365"/>
                  <a:gd name="connsiteY3" fmla="*/ 0 h 1026418"/>
                  <a:gd name="connsiteX4" fmla="*/ 225072 w 478365"/>
                  <a:gd name="connsiteY4" fmla="*/ 481156 h 1026418"/>
                  <a:gd name="connsiteX5" fmla="*/ 390249 w 478365"/>
                  <a:gd name="connsiteY5" fmla="*/ 841220 h 1026418"/>
                  <a:gd name="connsiteX6" fmla="*/ 459385 w 478365"/>
                  <a:gd name="connsiteY6" fmla="*/ 951554 h 1026418"/>
                  <a:gd name="connsiteX7" fmla="*/ 478327 w 478365"/>
                  <a:gd name="connsiteY7" fmla="*/ 991568 h 1026418"/>
                  <a:gd name="connsiteX8" fmla="*/ 451809 w 478365"/>
                  <a:gd name="connsiteY8" fmla="*/ 1015245 h 1026418"/>
                  <a:gd name="connsiteX9" fmla="*/ 354260 w 478365"/>
                  <a:gd name="connsiteY9" fmla="*/ 1022822 h 1026418"/>
                  <a:gd name="connsiteX10" fmla="*/ 3291 w 478365"/>
                  <a:gd name="connsiteY10" fmla="*/ 752909 h 1026418"/>
                  <a:gd name="connsiteX11" fmla="*/ 2344 w 478365"/>
                  <a:gd name="connsiteY11" fmla="*/ 710069 h 1026418"/>
                  <a:gd name="connsiteX12" fmla="*/ 330820 w 478365"/>
                  <a:gd name="connsiteY12" fmla="*/ 973811 h 1026418"/>
                  <a:gd name="connsiteX13" fmla="*/ 426011 w 478365"/>
                  <a:gd name="connsiteY13" fmla="*/ 954026 h 1026418"/>
                  <a:gd name="connsiteX14" fmla="*/ 287018 w 478365"/>
                  <a:gd name="connsiteY14" fmla="*/ 718575 h 1026418"/>
                  <a:gd name="connsiteX0" fmla="*/ 301968 w 493315"/>
                  <a:gd name="connsiteY0" fmla="*/ 718575 h 1026418"/>
                  <a:gd name="connsiteX1" fmla="*/ 199684 w 493315"/>
                  <a:gd name="connsiteY1" fmla="*/ 425455 h 1026418"/>
                  <a:gd name="connsiteX2" fmla="*/ 94174 w 493315"/>
                  <a:gd name="connsiteY2" fmla="*/ 26429 h 1026418"/>
                  <a:gd name="connsiteX3" fmla="*/ 97910 w 493315"/>
                  <a:gd name="connsiteY3" fmla="*/ 0 h 1026418"/>
                  <a:gd name="connsiteX4" fmla="*/ 240022 w 493315"/>
                  <a:gd name="connsiteY4" fmla="*/ 481156 h 1026418"/>
                  <a:gd name="connsiteX5" fmla="*/ 405199 w 493315"/>
                  <a:gd name="connsiteY5" fmla="*/ 841220 h 1026418"/>
                  <a:gd name="connsiteX6" fmla="*/ 474335 w 493315"/>
                  <a:gd name="connsiteY6" fmla="*/ 951554 h 1026418"/>
                  <a:gd name="connsiteX7" fmla="*/ 493277 w 493315"/>
                  <a:gd name="connsiteY7" fmla="*/ 991568 h 1026418"/>
                  <a:gd name="connsiteX8" fmla="*/ 466759 w 493315"/>
                  <a:gd name="connsiteY8" fmla="*/ 1015245 h 1026418"/>
                  <a:gd name="connsiteX9" fmla="*/ 369210 w 493315"/>
                  <a:gd name="connsiteY9" fmla="*/ 1022822 h 1026418"/>
                  <a:gd name="connsiteX10" fmla="*/ 18241 w 493315"/>
                  <a:gd name="connsiteY10" fmla="*/ 752909 h 1026418"/>
                  <a:gd name="connsiteX11" fmla="*/ 358 w 493315"/>
                  <a:gd name="connsiteY11" fmla="*/ 701002 h 1026418"/>
                  <a:gd name="connsiteX12" fmla="*/ 345770 w 493315"/>
                  <a:gd name="connsiteY12" fmla="*/ 973811 h 1026418"/>
                  <a:gd name="connsiteX13" fmla="*/ 440961 w 493315"/>
                  <a:gd name="connsiteY13" fmla="*/ 954026 h 1026418"/>
                  <a:gd name="connsiteX14" fmla="*/ 301968 w 493315"/>
                  <a:gd name="connsiteY14" fmla="*/ 718575 h 1026418"/>
                  <a:gd name="connsiteX0" fmla="*/ 302186 w 493533"/>
                  <a:gd name="connsiteY0" fmla="*/ 718575 h 1026418"/>
                  <a:gd name="connsiteX1" fmla="*/ 199902 w 493533"/>
                  <a:gd name="connsiteY1" fmla="*/ 425455 h 1026418"/>
                  <a:gd name="connsiteX2" fmla="*/ 94392 w 493533"/>
                  <a:gd name="connsiteY2" fmla="*/ 26429 h 1026418"/>
                  <a:gd name="connsiteX3" fmla="*/ 98128 w 493533"/>
                  <a:gd name="connsiteY3" fmla="*/ 0 h 1026418"/>
                  <a:gd name="connsiteX4" fmla="*/ 240240 w 493533"/>
                  <a:gd name="connsiteY4" fmla="*/ 481156 h 1026418"/>
                  <a:gd name="connsiteX5" fmla="*/ 405417 w 493533"/>
                  <a:gd name="connsiteY5" fmla="*/ 841220 h 1026418"/>
                  <a:gd name="connsiteX6" fmla="*/ 474553 w 493533"/>
                  <a:gd name="connsiteY6" fmla="*/ 951554 h 1026418"/>
                  <a:gd name="connsiteX7" fmla="*/ 493495 w 493533"/>
                  <a:gd name="connsiteY7" fmla="*/ 991568 h 1026418"/>
                  <a:gd name="connsiteX8" fmla="*/ 466977 w 493533"/>
                  <a:gd name="connsiteY8" fmla="*/ 1015245 h 1026418"/>
                  <a:gd name="connsiteX9" fmla="*/ 369428 w 493533"/>
                  <a:gd name="connsiteY9" fmla="*/ 1022822 h 1026418"/>
                  <a:gd name="connsiteX10" fmla="*/ 11383 w 493533"/>
                  <a:gd name="connsiteY10" fmla="*/ 754825 h 1026418"/>
                  <a:gd name="connsiteX11" fmla="*/ 576 w 493533"/>
                  <a:gd name="connsiteY11" fmla="*/ 701002 h 1026418"/>
                  <a:gd name="connsiteX12" fmla="*/ 345988 w 493533"/>
                  <a:gd name="connsiteY12" fmla="*/ 973811 h 1026418"/>
                  <a:gd name="connsiteX13" fmla="*/ 441179 w 493533"/>
                  <a:gd name="connsiteY13" fmla="*/ 954026 h 1026418"/>
                  <a:gd name="connsiteX14" fmla="*/ 302186 w 493533"/>
                  <a:gd name="connsiteY14" fmla="*/ 718575 h 10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3533" h="1026418">
                    <a:moveTo>
                      <a:pt x="302186" y="718575"/>
                    </a:moveTo>
                    <a:cubicBezTo>
                      <a:pt x="254596" y="625525"/>
                      <a:pt x="221448" y="527739"/>
                      <a:pt x="199902" y="425455"/>
                    </a:cubicBezTo>
                    <a:cubicBezTo>
                      <a:pt x="184749" y="354425"/>
                      <a:pt x="90603" y="38030"/>
                      <a:pt x="94392" y="26429"/>
                    </a:cubicBezTo>
                    <a:cubicBezTo>
                      <a:pt x="102442" y="14590"/>
                      <a:pt x="95050" y="1894"/>
                      <a:pt x="98128" y="0"/>
                    </a:cubicBezTo>
                    <a:cubicBezTo>
                      <a:pt x="123936" y="26281"/>
                      <a:pt x="189025" y="340953"/>
                      <a:pt x="240240" y="481156"/>
                    </a:cubicBezTo>
                    <a:cubicBezTo>
                      <a:pt x="291455" y="621359"/>
                      <a:pt x="329178" y="715023"/>
                      <a:pt x="405417" y="841220"/>
                    </a:cubicBezTo>
                    <a:cubicBezTo>
                      <a:pt x="406127" y="842168"/>
                      <a:pt x="451113" y="921485"/>
                      <a:pt x="474553" y="951554"/>
                    </a:cubicBezTo>
                    <a:cubicBezTo>
                      <a:pt x="490180" y="969075"/>
                      <a:pt x="493969" y="979730"/>
                      <a:pt x="493495" y="991568"/>
                    </a:cubicBezTo>
                    <a:cubicBezTo>
                      <a:pt x="493258" y="1005538"/>
                      <a:pt x="487813" y="1003880"/>
                      <a:pt x="466977" y="1015245"/>
                    </a:cubicBezTo>
                    <a:cubicBezTo>
                      <a:pt x="435250" y="1027320"/>
                      <a:pt x="402576" y="1029214"/>
                      <a:pt x="369428" y="1022822"/>
                    </a:cubicBezTo>
                    <a:cubicBezTo>
                      <a:pt x="310947" y="1006721"/>
                      <a:pt x="36007" y="771162"/>
                      <a:pt x="11383" y="754825"/>
                    </a:cubicBezTo>
                    <a:cubicBezTo>
                      <a:pt x="6845" y="736604"/>
                      <a:pt x="-2394" y="721848"/>
                      <a:pt x="576" y="701002"/>
                    </a:cubicBezTo>
                    <a:cubicBezTo>
                      <a:pt x="29225" y="709999"/>
                      <a:pt x="272554" y="931640"/>
                      <a:pt x="345988" y="973811"/>
                    </a:cubicBezTo>
                    <a:cubicBezTo>
                      <a:pt x="419422" y="1015982"/>
                      <a:pt x="463280" y="982575"/>
                      <a:pt x="441179" y="954026"/>
                    </a:cubicBezTo>
                    <a:cubicBezTo>
                      <a:pt x="432418" y="935794"/>
                      <a:pt x="332256" y="777530"/>
                      <a:pt x="302186" y="718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1098B2D-0F17-4A06-81E6-842CE5133499}"/>
                  </a:ext>
                </a:extLst>
              </p:cNvPr>
              <p:cNvSpPr/>
              <p:nvPr userDrawn="1"/>
            </p:nvSpPr>
            <p:spPr>
              <a:xfrm rot="41276">
                <a:off x="5611419" y="2413706"/>
                <a:ext cx="353008" cy="1255842"/>
              </a:xfrm>
              <a:custGeom>
                <a:avLst/>
                <a:gdLst>
                  <a:gd name="connsiteX0" fmla="*/ 333469 w 353008"/>
                  <a:gd name="connsiteY0" fmla="*/ 0 h 1255842"/>
                  <a:gd name="connsiteX1" fmla="*/ 353008 w 353008"/>
                  <a:gd name="connsiteY1" fmla="*/ 118469 h 1255842"/>
                  <a:gd name="connsiteX2" fmla="*/ 351507 w 353008"/>
                  <a:gd name="connsiteY2" fmla="*/ 127547 h 1255842"/>
                  <a:gd name="connsiteX3" fmla="*/ 341437 w 353008"/>
                  <a:gd name="connsiteY3" fmla="*/ 192830 h 1255842"/>
                  <a:gd name="connsiteX4" fmla="*/ 222596 w 353008"/>
                  <a:gd name="connsiteY4" fmla="*/ 711313 h 1255842"/>
                  <a:gd name="connsiteX5" fmla="*/ 77071 w 353008"/>
                  <a:gd name="connsiteY5" fmla="*/ 1130539 h 1255842"/>
                  <a:gd name="connsiteX6" fmla="*/ 171429 w 353008"/>
                  <a:gd name="connsiteY6" fmla="*/ 1162787 h 1255842"/>
                  <a:gd name="connsiteX7" fmla="*/ 208323 w 353008"/>
                  <a:gd name="connsiteY7" fmla="*/ 1131445 h 1255842"/>
                  <a:gd name="connsiteX8" fmla="*/ 156551 w 353008"/>
                  <a:gd name="connsiteY8" fmla="*/ 1242300 h 1255842"/>
                  <a:gd name="connsiteX9" fmla="*/ 144194 w 353008"/>
                  <a:gd name="connsiteY9" fmla="*/ 1249480 h 1255842"/>
                  <a:gd name="connsiteX10" fmla="*/ 30855 w 353008"/>
                  <a:gd name="connsiteY10" fmla="*/ 1236078 h 1255842"/>
                  <a:gd name="connsiteX11" fmla="*/ 44 w 353008"/>
                  <a:gd name="connsiteY11" fmla="*/ 1194198 h 1255842"/>
                  <a:gd name="connsiteX12" fmla="*/ 22052 w 353008"/>
                  <a:gd name="connsiteY12" fmla="*/ 1123420 h 1255842"/>
                  <a:gd name="connsiteX13" fmla="*/ 102380 w 353008"/>
                  <a:gd name="connsiteY13" fmla="*/ 928255 h 1255842"/>
                  <a:gd name="connsiteX14" fmla="*/ 295771 w 353008"/>
                  <a:gd name="connsiteY14" fmla="*/ 239317 h 1255842"/>
                  <a:gd name="connsiteX15" fmla="*/ 322902 w 353008"/>
                  <a:gd name="connsiteY15" fmla="*/ 70172 h 125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3008" h="1255842">
                    <a:moveTo>
                      <a:pt x="333469" y="0"/>
                    </a:moveTo>
                    <a:lnTo>
                      <a:pt x="353008" y="118469"/>
                    </a:lnTo>
                    <a:lnTo>
                      <a:pt x="351507" y="127547"/>
                    </a:lnTo>
                    <a:cubicBezTo>
                      <a:pt x="347115" y="154738"/>
                      <a:pt x="343638" y="177125"/>
                      <a:pt x="341437" y="192830"/>
                    </a:cubicBezTo>
                    <a:cubicBezTo>
                      <a:pt x="316404" y="373755"/>
                      <a:pt x="277890" y="546722"/>
                      <a:pt x="222596" y="711313"/>
                    </a:cubicBezTo>
                    <a:cubicBezTo>
                      <a:pt x="187659" y="815596"/>
                      <a:pt x="87525" y="1098291"/>
                      <a:pt x="77071" y="1130539"/>
                    </a:cubicBezTo>
                    <a:cubicBezTo>
                      <a:pt x="68542" y="1205784"/>
                      <a:pt x="85958" y="1225603"/>
                      <a:pt x="171429" y="1162787"/>
                    </a:cubicBezTo>
                    <a:lnTo>
                      <a:pt x="208323" y="1131445"/>
                    </a:lnTo>
                    <a:lnTo>
                      <a:pt x="156551" y="1242300"/>
                    </a:lnTo>
                    <a:lnTo>
                      <a:pt x="144194" y="1249480"/>
                    </a:lnTo>
                    <a:cubicBezTo>
                      <a:pt x="105681" y="1260789"/>
                      <a:pt x="67718" y="1257438"/>
                      <a:pt x="30855" y="1236078"/>
                    </a:cubicBezTo>
                    <a:cubicBezTo>
                      <a:pt x="6647" y="1215977"/>
                      <a:pt x="320" y="1218907"/>
                      <a:pt x="44" y="1194198"/>
                    </a:cubicBezTo>
                    <a:cubicBezTo>
                      <a:pt x="-506" y="1173257"/>
                      <a:pt x="3896" y="1154412"/>
                      <a:pt x="22052" y="1123420"/>
                    </a:cubicBezTo>
                    <a:cubicBezTo>
                      <a:pt x="49287" y="1070230"/>
                      <a:pt x="101555" y="929931"/>
                      <a:pt x="102380" y="928255"/>
                    </a:cubicBezTo>
                    <a:cubicBezTo>
                      <a:pt x="190960" y="705030"/>
                      <a:pt x="246804" y="487671"/>
                      <a:pt x="295771" y="239317"/>
                    </a:cubicBezTo>
                    <a:cubicBezTo>
                      <a:pt x="301204" y="211990"/>
                      <a:pt x="310919" y="149405"/>
                      <a:pt x="322902" y="7017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28" name="TextBox 227">
            <a:extLst>
              <a:ext uri="{FF2B5EF4-FFF2-40B4-BE49-F238E27FC236}">
                <a16:creationId xmlns:a16="http://schemas.microsoft.com/office/drawing/2014/main" id="{3C6C48DD-5687-4EFA-B880-66A41E2A9363}"/>
              </a:ext>
            </a:extLst>
          </p:cNvPr>
          <p:cNvSpPr txBox="1"/>
          <p:nvPr/>
        </p:nvSpPr>
        <p:spPr>
          <a:xfrm>
            <a:off x="5746342" y="4554190"/>
            <a:ext cx="604201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 smtClean="0">
                <a:solidFill>
                  <a:schemeClr val="bg1"/>
                </a:solidFill>
                <a:cs typeface="Arial" pitchFamily="34" charset="0"/>
              </a:rPr>
              <a:t>Tim </a:t>
            </a:r>
            <a:r>
              <a:rPr lang="en-US" altLang="ko-KR" sz="1867" dirty="0" err="1" smtClean="0">
                <a:solidFill>
                  <a:schemeClr val="bg1"/>
                </a:solidFill>
                <a:cs typeface="Arial" pitchFamily="34" charset="0"/>
              </a:rPr>
              <a:t>Satgas</a:t>
            </a:r>
            <a:r>
              <a:rPr lang="en-US" altLang="ko-KR" sz="1867" dirty="0" smtClean="0">
                <a:solidFill>
                  <a:schemeClr val="bg1"/>
                </a:solidFill>
                <a:cs typeface="Arial" pitchFamily="34" charset="0"/>
              </a:rPr>
              <a:t> Covid-19 </a:t>
            </a:r>
            <a:r>
              <a:rPr lang="en-US" altLang="ko-KR" sz="1867" dirty="0" err="1" smtClean="0">
                <a:solidFill>
                  <a:schemeClr val="bg1"/>
                </a:solidFill>
                <a:cs typeface="Arial" pitchFamily="34" charset="0"/>
              </a:rPr>
              <a:t>Unpad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9" name="TextBox 228">
            <a:hlinkClick r:id="rId3"/>
            <a:extLst>
              <a:ext uri="{FF2B5EF4-FFF2-40B4-BE49-F238E27FC236}">
                <a16:creationId xmlns:a16="http://schemas.microsoft.com/office/drawing/2014/main" id="{D24CFF10-D193-4474-A60B-CCEB903CE054}"/>
              </a:ext>
            </a:extLst>
          </p:cNvPr>
          <p:cNvSpPr txBox="1"/>
          <p:nvPr/>
        </p:nvSpPr>
        <p:spPr>
          <a:xfrm>
            <a:off x="5745262" y="5011905"/>
            <a:ext cx="6073863" cy="25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564933A-A62E-46A1-B1B4-AFF934CFA551}"/>
              </a:ext>
            </a:extLst>
          </p:cNvPr>
          <p:cNvGrpSpPr/>
          <p:nvPr/>
        </p:nvGrpSpPr>
        <p:grpSpPr>
          <a:xfrm>
            <a:off x="8331704" y="1687612"/>
            <a:ext cx="875523" cy="875523"/>
            <a:chOff x="7439070" y="1617445"/>
            <a:chExt cx="1618739" cy="1618739"/>
          </a:xfrm>
        </p:grpSpPr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81F1CB3E-CB5D-4699-BF34-30C5171454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02E7F1B-5DC3-499A-B43C-3C6F1D1BD7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7633FAE2-52D0-454F-9A45-9A95796BC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8" y="2005943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C0EB566-40F9-43C0-91F9-3CE09CBD0E7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E3236D8D-FEAD-4D8B-BDC1-135B87481044}"/>
              </a:ext>
            </a:extLst>
          </p:cNvPr>
          <p:cNvGrpSpPr/>
          <p:nvPr/>
        </p:nvGrpSpPr>
        <p:grpSpPr>
          <a:xfrm>
            <a:off x="8892613" y="2125435"/>
            <a:ext cx="582212" cy="582212"/>
            <a:chOff x="7439070" y="1617445"/>
            <a:chExt cx="1618739" cy="1618739"/>
          </a:xfrm>
        </p:grpSpPr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ABCAAF8-E7FB-42AA-9792-03EDF537F43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84B740D-2278-432B-AA04-A3C97E301A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2B77BDEE-3A79-41D2-9AE3-EDFAB16897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146FF0D8-3045-471C-903B-6E704B5E0B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E788107-F2FE-4638-BBF7-B0FF54B3C09A}"/>
              </a:ext>
            </a:extLst>
          </p:cNvPr>
          <p:cNvGrpSpPr/>
          <p:nvPr/>
        </p:nvGrpSpPr>
        <p:grpSpPr>
          <a:xfrm>
            <a:off x="5726996" y="2227554"/>
            <a:ext cx="1202676" cy="1202676"/>
            <a:chOff x="7439070" y="1617445"/>
            <a:chExt cx="1618739" cy="1618739"/>
          </a:xfrm>
        </p:grpSpPr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336BC3CE-1C87-44A9-94B9-5EFBF4B54B9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50A3816-2341-484F-86D9-DEA3073935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B4B453D6-093B-4F83-85A0-F2810FFA58E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09D24F9-A8FB-4E38-AA6F-63739B3AFC4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2852EDB6-B41D-4EB9-9638-B261A9377E65}"/>
              </a:ext>
            </a:extLst>
          </p:cNvPr>
          <p:cNvGrpSpPr/>
          <p:nvPr/>
        </p:nvGrpSpPr>
        <p:grpSpPr>
          <a:xfrm>
            <a:off x="1204295" y="1880928"/>
            <a:ext cx="1305034" cy="1305034"/>
            <a:chOff x="7439070" y="1617445"/>
            <a:chExt cx="1618739" cy="1618739"/>
          </a:xfrm>
        </p:grpSpPr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EE56F315-8908-4C86-B9CE-4C0DF9E18B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E98C787-2C63-4A24-832A-F0704B9844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49DF339-32B1-4C63-B970-F2B29CE6D12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287E81AA-27FE-41E5-BA7C-8733987F27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325C5D8E-A6AE-4F79-B64B-62A413567318}"/>
              </a:ext>
            </a:extLst>
          </p:cNvPr>
          <p:cNvGrpSpPr/>
          <p:nvPr/>
        </p:nvGrpSpPr>
        <p:grpSpPr>
          <a:xfrm>
            <a:off x="4325944" y="1050555"/>
            <a:ext cx="1762897" cy="1762897"/>
            <a:chOff x="7439070" y="1617445"/>
            <a:chExt cx="1618739" cy="1618739"/>
          </a:xfrm>
        </p:grpSpPr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28FC330F-CE5D-41A4-AED4-BD1C3B6BA1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395FD4E5-7EC4-48B0-AE26-AFDAC5CC292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D234A89E-C33D-4B19-B615-ECCDB007AE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B58C09C7-7827-4A57-9558-73610636F25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9596295B-9B91-4710-BEAF-AECDDC3B4701}"/>
              </a:ext>
            </a:extLst>
          </p:cNvPr>
          <p:cNvSpPr/>
          <p:nvPr/>
        </p:nvSpPr>
        <p:spPr>
          <a:xfrm>
            <a:off x="7323252" y="1977636"/>
            <a:ext cx="696798" cy="67817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48A00868-5410-4748-BBDF-8B299B4A38DC}"/>
              </a:ext>
            </a:extLst>
          </p:cNvPr>
          <p:cNvSpPr/>
          <p:nvPr/>
        </p:nvSpPr>
        <p:spPr>
          <a:xfrm>
            <a:off x="5701595" y="1389700"/>
            <a:ext cx="771747" cy="751123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C8EB827D-BB7F-4B7C-A9DA-F3C7D6E415A2}"/>
              </a:ext>
            </a:extLst>
          </p:cNvPr>
          <p:cNvSpPr/>
          <p:nvPr/>
        </p:nvSpPr>
        <p:spPr>
          <a:xfrm>
            <a:off x="1539105" y="1617968"/>
            <a:ext cx="711283" cy="69227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B95F5E6B-20F7-4DFC-B6EB-42722589F0D9}"/>
              </a:ext>
            </a:extLst>
          </p:cNvPr>
          <p:cNvSpPr/>
          <p:nvPr/>
        </p:nvSpPr>
        <p:spPr>
          <a:xfrm>
            <a:off x="4713789" y="1413352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C654C8C8-6CBE-4263-84BF-431BCF55E1CD}"/>
              </a:ext>
            </a:extLst>
          </p:cNvPr>
          <p:cNvSpPr/>
          <p:nvPr/>
        </p:nvSpPr>
        <p:spPr>
          <a:xfrm>
            <a:off x="1228738" y="5309551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B00505C9-F649-4DF4-AA56-D6EDF5433BCB}"/>
              </a:ext>
            </a:extLst>
          </p:cNvPr>
          <p:cNvSpPr/>
          <p:nvPr/>
        </p:nvSpPr>
        <p:spPr>
          <a:xfrm>
            <a:off x="5607071" y="5683343"/>
            <a:ext cx="375616" cy="365578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8282E662-CB50-4073-A32E-CA03C56A3187}"/>
              </a:ext>
            </a:extLst>
          </p:cNvPr>
          <p:cNvSpPr/>
          <p:nvPr/>
        </p:nvSpPr>
        <p:spPr>
          <a:xfrm>
            <a:off x="10309137" y="5601232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10E2C84D-8D0B-4B20-A724-9A8A6FD3F3EC}"/>
              </a:ext>
            </a:extLst>
          </p:cNvPr>
          <p:cNvSpPr/>
          <p:nvPr/>
        </p:nvSpPr>
        <p:spPr>
          <a:xfrm>
            <a:off x="8040320" y="6113978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58457161-F78D-4F46-8432-DC31159C312D}"/>
              </a:ext>
            </a:extLst>
          </p:cNvPr>
          <p:cNvSpPr/>
          <p:nvPr/>
        </p:nvSpPr>
        <p:spPr>
          <a:xfrm>
            <a:off x="3352902" y="5380815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4" name="Freeform: Shape 263">
            <a:extLst>
              <a:ext uri="{FF2B5EF4-FFF2-40B4-BE49-F238E27FC236}">
                <a16:creationId xmlns:a16="http://schemas.microsoft.com/office/drawing/2014/main" id="{835EEB8B-D3C7-4F67-AF68-CFEA94E8A0FA}"/>
              </a:ext>
            </a:extLst>
          </p:cNvPr>
          <p:cNvSpPr/>
          <p:nvPr/>
        </p:nvSpPr>
        <p:spPr>
          <a:xfrm>
            <a:off x="2472150" y="5923247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7D392263-FCA8-4D4C-8357-65D2261AE0E3}"/>
              </a:ext>
            </a:extLst>
          </p:cNvPr>
          <p:cNvSpPr/>
          <p:nvPr/>
        </p:nvSpPr>
        <p:spPr>
          <a:xfrm>
            <a:off x="332876" y="6237043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6" name="Freeform: Shape 265">
            <a:extLst>
              <a:ext uri="{FF2B5EF4-FFF2-40B4-BE49-F238E27FC236}">
                <a16:creationId xmlns:a16="http://schemas.microsoft.com/office/drawing/2014/main" id="{ACFCE545-C732-422B-BF1E-0CF54398F77F}"/>
              </a:ext>
            </a:extLst>
          </p:cNvPr>
          <p:cNvSpPr/>
          <p:nvPr/>
        </p:nvSpPr>
        <p:spPr>
          <a:xfrm>
            <a:off x="6614210" y="5452826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7" name="Freeform: Shape 266">
            <a:extLst>
              <a:ext uri="{FF2B5EF4-FFF2-40B4-BE49-F238E27FC236}">
                <a16:creationId xmlns:a16="http://schemas.microsoft.com/office/drawing/2014/main" id="{A0678A2D-0D0B-4D94-BDA7-006D4769180E}"/>
              </a:ext>
            </a:extLst>
          </p:cNvPr>
          <p:cNvSpPr/>
          <p:nvPr/>
        </p:nvSpPr>
        <p:spPr>
          <a:xfrm>
            <a:off x="8995174" y="5516142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959" y="150703"/>
            <a:ext cx="1329043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F99E2F5-BE95-42A1-A199-FBDEE7C6CE0F}"/>
              </a:ext>
            </a:extLst>
          </p:cNvPr>
          <p:cNvSpPr/>
          <p:nvPr/>
        </p:nvSpPr>
        <p:spPr>
          <a:xfrm>
            <a:off x="524435" y="5619964"/>
            <a:ext cx="11249749" cy="897850"/>
          </a:xfrm>
          <a:prstGeom prst="roundRect">
            <a:avLst>
              <a:gd name="adj" fmla="val 980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C9A5EA2-A2AE-4D54-A820-B9EF4E7BB6A4}"/>
              </a:ext>
            </a:extLst>
          </p:cNvPr>
          <p:cNvSpPr/>
          <p:nvPr/>
        </p:nvSpPr>
        <p:spPr>
          <a:xfrm>
            <a:off x="767144" y="5707200"/>
            <a:ext cx="688291" cy="6882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Pemantauan</a:t>
            </a:r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7CFA16E-5D79-45D4-8E49-0CD696FB8D13}"/>
              </a:ext>
            </a:extLst>
          </p:cNvPr>
          <p:cNvGrpSpPr/>
          <p:nvPr/>
        </p:nvGrpSpPr>
        <p:grpSpPr>
          <a:xfrm>
            <a:off x="8629820" y="1910415"/>
            <a:ext cx="3244826" cy="3139321"/>
            <a:chOff x="8651900" y="2144006"/>
            <a:chExt cx="3244826" cy="313932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21F29A-CA18-44CE-807D-71ACE4081F36}"/>
                </a:ext>
              </a:extLst>
            </p:cNvPr>
            <p:cNvSpPr txBox="1"/>
            <p:nvPr/>
          </p:nvSpPr>
          <p:spPr>
            <a:xfrm>
              <a:off x="8651900" y="2144006"/>
              <a:ext cx="324482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dirty="0" smtClean="0">
                  <a:solidFill>
                    <a:schemeClr val="accent2"/>
                  </a:solidFill>
                  <a:cs typeface="Arial" pitchFamily="34" charset="0"/>
                </a:rPr>
                <a:t>AMARI </a:t>
              </a:r>
              <a:r>
                <a:rPr lang="en-US" altLang="ko-KR" sz="2000" i="1" dirty="0" smtClean="0">
                  <a:solidFill>
                    <a:schemeClr val="accent2"/>
                  </a:solidFill>
                  <a:cs typeface="Arial" pitchFamily="34" charset="0"/>
                </a:rPr>
                <a:t>response system</a:t>
              </a:r>
              <a:endParaRPr lang="ko-KR" altLang="en-US" sz="2000" i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B976763-A3B4-431A-92EE-D9B75DBE413E}"/>
                </a:ext>
              </a:extLst>
            </p:cNvPr>
            <p:cNvSpPr txBox="1"/>
            <p:nvPr/>
          </p:nvSpPr>
          <p:spPr>
            <a:xfrm>
              <a:off x="8651900" y="2698004"/>
              <a:ext cx="324482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>
                  <a:cs typeface="Arial" pitchFamily="34" charset="0"/>
                </a:rPr>
                <a:t>Penapisan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risiko</a:t>
              </a:r>
              <a:r>
                <a:rPr lang="en-US" altLang="ko-KR" dirty="0" smtClean="0">
                  <a:cs typeface="Arial" pitchFamily="34" charset="0"/>
                </a:rPr>
                <a:t> H-1 </a:t>
              </a:r>
              <a:r>
                <a:rPr lang="en-US" altLang="ko-KR" dirty="0" err="1" smtClean="0">
                  <a:cs typeface="Arial" pitchFamily="34" charset="0"/>
                </a:rPr>
                <a:t>sebelum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masuk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kantor</a:t>
              </a:r>
              <a:r>
                <a:rPr lang="en-US" altLang="ko-KR" dirty="0" smtClean="0">
                  <a:cs typeface="Arial" pitchFamily="34" charset="0"/>
                </a:rPr>
                <a:t>/</a:t>
              </a:r>
              <a:r>
                <a:rPr lang="en-US" altLang="ko-KR" dirty="0" err="1" smtClean="0">
                  <a:cs typeface="Arial" pitchFamily="34" charset="0"/>
                </a:rPr>
                <a:t>belajar</a:t>
              </a:r>
              <a:endParaRPr lang="en-US" altLang="ko-KR" dirty="0" smtClean="0">
                <a:cs typeface="Arial" pitchFamily="34" charset="0"/>
              </a:endParaRPr>
            </a:p>
            <a:p>
              <a:r>
                <a:rPr lang="en-US" altLang="ko-KR" dirty="0" err="1" smtClean="0">
                  <a:cs typeface="Arial" pitchFamily="34" charset="0"/>
                </a:rPr>
                <a:t>Tindak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lanjut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berdasarkan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risiko</a:t>
              </a:r>
              <a:endParaRPr lang="en-US" altLang="ko-KR" dirty="0" smtClean="0">
                <a:cs typeface="Arial" pitchFamily="34" charset="0"/>
              </a:endParaRPr>
            </a:p>
            <a:p>
              <a:r>
                <a:rPr lang="en-US" altLang="ko-KR" dirty="0" err="1" smtClean="0">
                  <a:cs typeface="Arial" pitchFamily="34" charset="0"/>
                </a:rPr>
                <a:t>Persyaratan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akses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ke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kampus</a:t>
              </a:r>
              <a:endParaRPr lang="en-US" altLang="ko-KR" dirty="0" smtClean="0">
                <a:cs typeface="Arial" pitchFamily="34" charset="0"/>
              </a:endParaRPr>
            </a:p>
            <a:p>
              <a:r>
                <a:rPr lang="en-US" altLang="ko-KR" dirty="0" smtClean="0">
                  <a:cs typeface="Arial" pitchFamily="34" charset="0"/>
                </a:rPr>
                <a:t>Monitoring </a:t>
              </a:r>
              <a:r>
                <a:rPr lang="en-US" altLang="ko-KR" dirty="0" err="1" smtClean="0">
                  <a:cs typeface="Arial" pitchFamily="34" charset="0"/>
                </a:rPr>
                <a:t>berkala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oleh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pihak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berwenang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terkait</a:t>
              </a:r>
              <a:endParaRPr lang="en-US" altLang="ko-KR" dirty="0" smtClean="0">
                <a:cs typeface="Arial" pitchFamily="34" charset="0"/>
              </a:endParaRPr>
            </a:p>
            <a:p>
              <a:r>
                <a:rPr lang="en-US" altLang="ko-KR" dirty="0" smtClean="0">
                  <a:cs typeface="Arial" pitchFamily="34" charset="0"/>
                </a:rPr>
                <a:t>www.amari.unpad.ac.id</a:t>
              </a:r>
              <a:endParaRPr lang="en-US" altLang="ko-KR" dirty="0" smtClean="0">
                <a:cs typeface="Arial" pitchFamily="34" charset="0"/>
              </a:endParaRPr>
            </a:p>
            <a:p>
              <a:endParaRPr lang="en-US" altLang="ko-KR" dirty="0" smtClean="0">
                <a:cs typeface="Arial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B001FAB-E7F2-4E03-944E-5FCFD4059529}"/>
              </a:ext>
            </a:extLst>
          </p:cNvPr>
          <p:cNvGrpSpPr/>
          <p:nvPr/>
        </p:nvGrpSpPr>
        <p:grpSpPr>
          <a:xfrm>
            <a:off x="2568403" y="1756527"/>
            <a:ext cx="3244826" cy="3016210"/>
            <a:chOff x="8651900" y="1990118"/>
            <a:chExt cx="3244826" cy="301621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ABE95F3-F6DF-42E1-82F2-BD9186AA96A5}"/>
                </a:ext>
              </a:extLst>
            </p:cNvPr>
            <p:cNvSpPr txBox="1"/>
            <p:nvPr/>
          </p:nvSpPr>
          <p:spPr>
            <a:xfrm>
              <a:off x="8651900" y="1990118"/>
              <a:ext cx="324482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i="1" dirty="0" smtClean="0">
                  <a:solidFill>
                    <a:schemeClr val="accent4"/>
                  </a:solidFill>
                  <a:cs typeface="Arial" pitchFamily="34" charset="0"/>
                </a:rPr>
                <a:t>E-learning</a:t>
              </a:r>
              <a:r>
                <a:rPr lang="en-US" altLang="ko-KR" sz="2000" dirty="0" smtClean="0">
                  <a:solidFill>
                    <a:schemeClr val="accent4"/>
                  </a:solidFill>
                  <a:cs typeface="Arial" pitchFamily="34" charset="0"/>
                </a:rPr>
                <a:t> Covid-19 </a:t>
              </a:r>
              <a:r>
                <a:rPr lang="en-US" altLang="ko-KR" sz="2000" dirty="0" err="1" smtClean="0">
                  <a:solidFill>
                    <a:schemeClr val="accent4"/>
                  </a:solidFill>
                  <a:cs typeface="Arial" pitchFamily="34" charset="0"/>
                </a:rPr>
                <a:t>Bersertifikat</a:t>
              </a:r>
              <a:endParaRPr lang="ko-KR" altLang="en-US" sz="20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3FAB9D8-CB86-4431-B884-A7A7E91420C3}"/>
                </a:ext>
              </a:extLst>
            </p:cNvPr>
            <p:cNvSpPr txBox="1"/>
            <p:nvPr/>
          </p:nvSpPr>
          <p:spPr>
            <a:xfrm>
              <a:off x="8651900" y="2698004"/>
              <a:ext cx="324482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dirty="0" smtClean="0">
                  <a:cs typeface="Arial" pitchFamily="34" charset="0"/>
                </a:rPr>
                <a:t>Crash course </a:t>
              </a:r>
              <a:r>
                <a:rPr lang="en-US" altLang="ko-KR" dirty="0" err="1" smtClean="0">
                  <a:cs typeface="Arial" pitchFamily="34" charset="0"/>
                </a:rPr>
                <a:t>untuk</a:t>
              </a:r>
              <a:r>
                <a:rPr lang="en-US" altLang="ko-KR" dirty="0" smtClean="0">
                  <a:cs typeface="Arial" pitchFamily="34" charset="0"/>
                </a:rPr>
                <a:t> refreshing </a:t>
              </a:r>
              <a:r>
                <a:rPr lang="en-US" altLang="ko-KR" dirty="0" err="1" smtClean="0">
                  <a:cs typeface="Arial" pitchFamily="34" charset="0"/>
                </a:rPr>
                <a:t>pengetahuan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terkait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perilaku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pencegahan</a:t>
              </a:r>
              <a:r>
                <a:rPr lang="en-US" altLang="ko-KR" dirty="0" smtClean="0">
                  <a:cs typeface="Arial" pitchFamily="34" charset="0"/>
                </a:rPr>
                <a:t> Covid-19</a:t>
              </a:r>
            </a:p>
            <a:p>
              <a:r>
                <a:rPr lang="en-US" altLang="ko-KR" dirty="0" err="1" smtClean="0">
                  <a:cs typeface="Arial" pitchFamily="34" charset="0"/>
                </a:rPr>
                <a:t>Terdapat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tes</a:t>
              </a:r>
              <a:r>
                <a:rPr lang="en-US" altLang="ko-KR" dirty="0" smtClean="0">
                  <a:cs typeface="Arial" pitchFamily="34" charset="0"/>
                </a:rPr>
                <a:t>/</a:t>
              </a:r>
              <a:r>
                <a:rPr lang="en-US" altLang="ko-KR" dirty="0" err="1" smtClean="0">
                  <a:cs typeface="Arial" pitchFamily="34" charset="0"/>
                </a:rPr>
                <a:t>ujian</a:t>
              </a:r>
              <a:endParaRPr lang="en-US" altLang="ko-KR" dirty="0" smtClean="0">
                <a:cs typeface="Arial" pitchFamily="34" charset="0"/>
              </a:endParaRPr>
            </a:p>
            <a:p>
              <a:r>
                <a:rPr lang="en-US" altLang="ko-KR" dirty="0" err="1" smtClean="0">
                  <a:cs typeface="Arial" pitchFamily="34" charset="0"/>
                </a:rPr>
                <a:t>Bila</a:t>
              </a:r>
              <a:r>
                <a:rPr lang="en-US" altLang="ko-KR" dirty="0" smtClean="0">
                  <a:cs typeface="Arial" pitchFamily="34" charset="0"/>
                </a:rPr>
                <a:t> lulus (</a:t>
              </a:r>
              <a:r>
                <a:rPr lang="en-US" altLang="ko-KR" dirty="0" err="1" smtClean="0">
                  <a:cs typeface="Arial" pitchFamily="34" charset="0"/>
                </a:rPr>
                <a:t>batas</a:t>
              </a:r>
              <a:r>
                <a:rPr lang="en-US" altLang="ko-KR" dirty="0" smtClean="0">
                  <a:cs typeface="Arial" pitchFamily="34" charset="0"/>
                </a:rPr>
                <a:t> lulus 70%) </a:t>
              </a:r>
              <a:r>
                <a:rPr lang="en-US" altLang="ko-KR" dirty="0" err="1" smtClean="0">
                  <a:cs typeface="Arial" pitchFamily="34" charset="0"/>
                </a:rPr>
                <a:t>akan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mendapat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smtClean="0">
                  <a:cs typeface="Arial" pitchFamily="34" charset="0"/>
                </a:rPr>
                <a:t>e-</a:t>
              </a:r>
              <a:r>
                <a:rPr lang="en-US" altLang="ko-KR" dirty="0" err="1" smtClean="0">
                  <a:cs typeface="Arial" pitchFamily="34" charset="0"/>
                </a:rPr>
                <a:t>sertifikat</a:t>
              </a:r>
              <a:endParaRPr lang="en-US" altLang="ko-KR" dirty="0" smtClean="0">
                <a:cs typeface="Arial" pitchFamily="34" charset="0"/>
              </a:endParaRPr>
            </a:p>
            <a:p>
              <a:r>
                <a:rPr lang="en-US" altLang="ko-KR" dirty="0" smtClean="0">
                  <a:cs typeface="Arial" pitchFamily="34" charset="0"/>
                </a:rPr>
                <a:t>https://mooc.live.unpad.ac.id/</a:t>
              </a:r>
              <a:endParaRPr lang="en-US" altLang="ko-KR" dirty="0" smtClean="0">
                <a:cs typeface="Arial" pitchFamily="34" charset="0"/>
              </a:endParaRPr>
            </a:p>
            <a:p>
              <a:endParaRPr lang="en-US" altLang="ko-KR" dirty="0">
                <a:cs typeface="Arial" pitchFamily="34" charset="0"/>
              </a:endParaRPr>
            </a:p>
          </p:txBody>
        </p:sp>
      </p:grpSp>
      <p:sp>
        <p:nvSpPr>
          <p:cNvPr id="81" name="Freeform 25">
            <a:extLst>
              <a:ext uri="{FF2B5EF4-FFF2-40B4-BE49-F238E27FC236}">
                <a16:creationId xmlns:a16="http://schemas.microsoft.com/office/drawing/2014/main" id="{6A25E5A5-A3DC-47A9-98D0-48F723EF007A}"/>
              </a:ext>
            </a:extLst>
          </p:cNvPr>
          <p:cNvSpPr/>
          <p:nvPr/>
        </p:nvSpPr>
        <p:spPr>
          <a:xfrm>
            <a:off x="946537" y="5843019"/>
            <a:ext cx="360453" cy="446037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54A54A6-2573-41A3-AB33-26012F1BD324}"/>
              </a:ext>
            </a:extLst>
          </p:cNvPr>
          <p:cNvSpPr txBox="1"/>
          <p:nvPr/>
        </p:nvSpPr>
        <p:spPr>
          <a:xfrm>
            <a:off x="1709006" y="5865982"/>
            <a:ext cx="647949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Tim </a:t>
            </a:r>
            <a:r>
              <a:rPr lang="en-GB" altLang="ko-KR" sz="2000" dirty="0" err="1" smtClean="0">
                <a:solidFill>
                  <a:schemeClr val="bg1"/>
                </a:solidFill>
                <a:cs typeface="Arial" pitchFamily="34" charset="0"/>
              </a:rPr>
              <a:t>Satgas</a:t>
            </a:r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 Covid-19 </a:t>
            </a:r>
            <a:r>
              <a:rPr lang="en-GB" altLang="ko-KR" sz="2000" dirty="0" err="1" smtClean="0">
                <a:solidFill>
                  <a:schemeClr val="bg1"/>
                </a:solidFill>
                <a:cs typeface="Arial" pitchFamily="34" charset="0"/>
              </a:rPr>
              <a:t>Unpad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A70C77B-6AD3-404E-BCCE-9E5D36F635AE}"/>
              </a:ext>
            </a:extLst>
          </p:cNvPr>
          <p:cNvSpPr txBox="1"/>
          <p:nvPr/>
        </p:nvSpPr>
        <p:spPr>
          <a:xfrm>
            <a:off x="9257016" y="5863708"/>
            <a:ext cx="22256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+</a:t>
            </a:r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6282119695953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7" name="Graphic 183">
            <a:extLst>
              <a:ext uri="{FF2B5EF4-FFF2-40B4-BE49-F238E27FC236}">
                <a16:creationId xmlns:a16="http://schemas.microsoft.com/office/drawing/2014/main" id="{FAFAA27E-AD65-4BC2-9612-FAC26EC8388E}"/>
              </a:ext>
            </a:extLst>
          </p:cNvPr>
          <p:cNvGrpSpPr/>
          <p:nvPr/>
        </p:nvGrpSpPr>
        <p:grpSpPr>
          <a:xfrm flipH="1">
            <a:off x="6824384" y="1448822"/>
            <a:ext cx="1641057" cy="2428663"/>
            <a:chOff x="9397286" y="544131"/>
            <a:chExt cx="2419225" cy="3661511"/>
          </a:xfrm>
        </p:grpSpPr>
        <p:sp>
          <p:nvSpPr>
            <p:cNvPr id="48" name="Freeform: Shape 312">
              <a:extLst>
                <a:ext uri="{FF2B5EF4-FFF2-40B4-BE49-F238E27FC236}">
                  <a16:creationId xmlns:a16="http://schemas.microsoft.com/office/drawing/2014/main" id="{F435C3F2-FA3C-40CA-9147-4747A55E0031}"/>
                </a:ext>
              </a:extLst>
            </p:cNvPr>
            <p:cNvSpPr/>
            <p:nvPr/>
          </p:nvSpPr>
          <p:spPr>
            <a:xfrm>
              <a:off x="10850255" y="3947352"/>
              <a:ext cx="224677" cy="258290"/>
            </a:xfrm>
            <a:custGeom>
              <a:avLst/>
              <a:gdLst>
                <a:gd name="connsiteX0" fmla="*/ 0 w 189119"/>
                <a:gd name="connsiteY0" fmla="*/ 50215 h 51094"/>
                <a:gd name="connsiteX1" fmla="*/ 5731 w 189119"/>
                <a:gd name="connsiteY1" fmla="*/ 4367 h 51094"/>
                <a:gd name="connsiteX2" fmla="*/ 25598 w 189119"/>
                <a:gd name="connsiteY2" fmla="*/ 547 h 51094"/>
                <a:gd name="connsiteX3" fmla="*/ 157027 w 189119"/>
                <a:gd name="connsiteY3" fmla="*/ 4749 h 51094"/>
                <a:gd name="connsiteX4" fmla="*/ 182242 w 189119"/>
                <a:gd name="connsiteY4" fmla="*/ 11244 h 51094"/>
                <a:gd name="connsiteX5" fmla="*/ 189119 w 189119"/>
                <a:gd name="connsiteY5" fmla="*/ 44484 h 51094"/>
                <a:gd name="connsiteX6" fmla="*/ 175365 w 189119"/>
                <a:gd name="connsiteY6" fmla="*/ 50979 h 51094"/>
                <a:gd name="connsiteX7" fmla="*/ 0 w 189119"/>
                <a:gd name="connsiteY7" fmla="*/ 50215 h 51094"/>
                <a:gd name="connsiteX0" fmla="*/ 0 w 189119"/>
                <a:gd name="connsiteY0" fmla="*/ 50215 h 51095"/>
                <a:gd name="connsiteX1" fmla="*/ 5731 w 189119"/>
                <a:gd name="connsiteY1" fmla="*/ 4367 h 51095"/>
                <a:gd name="connsiteX2" fmla="*/ 25598 w 189119"/>
                <a:gd name="connsiteY2" fmla="*/ 547 h 51095"/>
                <a:gd name="connsiteX3" fmla="*/ 157027 w 189119"/>
                <a:gd name="connsiteY3" fmla="*/ 4749 h 51095"/>
                <a:gd name="connsiteX4" fmla="*/ 189119 w 189119"/>
                <a:gd name="connsiteY4" fmla="*/ 44484 h 51095"/>
                <a:gd name="connsiteX5" fmla="*/ 175365 w 189119"/>
                <a:gd name="connsiteY5" fmla="*/ 50979 h 51095"/>
                <a:gd name="connsiteX6" fmla="*/ 0 w 189119"/>
                <a:gd name="connsiteY6" fmla="*/ 50215 h 51095"/>
                <a:gd name="connsiteX0" fmla="*/ 0 w 187789"/>
                <a:gd name="connsiteY0" fmla="*/ 50215 h 50979"/>
                <a:gd name="connsiteX1" fmla="*/ 5731 w 187789"/>
                <a:gd name="connsiteY1" fmla="*/ 4367 h 50979"/>
                <a:gd name="connsiteX2" fmla="*/ 25598 w 187789"/>
                <a:gd name="connsiteY2" fmla="*/ 547 h 50979"/>
                <a:gd name="connsiteX3" fmla="*/ 157027 w 187789"/>
                <a:gd name="connsiteY3" fmla="*/ 4749 h 50979"/>
                <a:gd name="connsiteX4" fmla="*/ 175365 w 187789"/>
                <a:gd name="connsiteY4" fmla="*/ 50979 h 50979"/>
                <a:gd name="connsiteX5" fmla="*/ 0 w 187789"/>
                <a:gd name="connsiteY5" fmla="*/ 50215 h 50979"/>
                <a:gd name="connsiteX0" fmla="*/ 0 w 188562"/>
                <a:gd name="connsiteY0" fmla="*/ 51414 h 52178"/>
                <a:gd name="connsiteX1" fmla="*/ 5731 w 188562"/>
                <a:gd name="connsiteY1" fmla="*/ 5566 h 52178"/>
                <a:gd name="connsiteX2" fmla="*/ 157027 w 188562"/>
                <a:gd name="connsiteY2" fmla="*/ 5948 h 52178"/>
                <a:gd name="connsiteX3" fmla="*/ 175365 w 188562"/>
                <a:gd name="connsiteY3" fmla="*/ 52178 h 52178"/>
                <a:gd name="connsiteX4" fmla="*/ 0 w 188562"/>
                <a:gd name="connsiteY4" fmla="*/ 51414 h 52178"/>
                <a:gd name="connsiteX0" fmla="*/ 0 w 227176"/>
                <a:gd name="connsiteY0" fmla="*/ 53054 h 53054"/>
                <a:gd name="connsiteX1" fmla="*/ 44345 w 227176"/>
                <a:gd name="connsiteY1" fmla="*/ 5566 h 53054"/>
                <a:gd name="connsiteX2" fmla="*/ 195641 w 227176"/>
                <a:gd name="connsiteY2" fmla="*/ 5948 h 53054"/>
                <a:gd name="connsiteX3" fmla="*/ 213979 w 227176"/>
                <a:gd name="connsiteY3" fmla="*/ 52178 h 53054"/>
                <a:gd name="connsiteX4" fmla="*/ 0 w 227176"/>
                <a:gd name="connsiteY4" fmla="*/ 53054 h 53054"/>
                <a:gd name="connsiteX0" fmla="*/ 0 w 227176"/>
                <a:gd name="connsiteY0" fmla="*/ 50828 h 50828"/>
                <a:gd name="connsiteX1" fmla="*/ 44345 w 227176"/>
                <a:gd name="connsiteY1" fmla="*/ 3340 h 50828"/>
                <a:gd name="connsiteX2" fmla="*/ 195641 w 227176"/>
                <a:gd name="connsiteY2" fmla="*/ 3722 h 50828"/>
                <a:gd name="connsiteX3" fmla="*/ 213979 w 227176"/>
                <a:gd name="connsiteY3" fmla="*/ 49952 h 50828"/>
                <a:gd name="connsiteX4" fmla="*/ 0 w 227176"/>
                <a:gd name="connsiteY4" fmla="*/ 50828 h 50828"/>
                <a:gd name="connsiteX0" fmla="*/ 0 w 230803"/>
                <a:gd name="connsiteY0" fmla="*/ 49948 h 49948"/>
                <a:gd name="connsiteX1" fmla="*/ 44345 w 230803"/>
                <a:gd name="connsiteY1" fmla="*/ 2460 h 49948"/>
                <a:gd name="connsiteX2" fmla="*/ 206172 w 230803"/>
                <a:gd name="connsiteY2" fmla="*/ 4154 h 49948"/>
                <a:gd name="connsiteX3" fmla="*/ 213979 w 230803"/>
                <a:gd name="connsiteY3" fmla="*/ 49072 h 49948"/>
                <a:gd name="connsiteX4" fmla="*/ 0 w 230803"/>
                <a:gd name="connsiteY4" fmla="*/ 49948 h 49948"/>
                <a:gd name="connsiteX0" fmla="*/ 0 w 231145"/>
                <a:gd name="connsiteY0" fmla="*/ 47488 h 47488"/>
                <a:gd name="connsiteX1" fmla="*/ 44345 w 231145"/>
                <a:gd name="connsiteY1" fmla="*/ 0 h 47488"/>
                <a:gd name="connsiteX2" fmla="*/ 206172 w 231145"/>
                <a:gd name="connsiteY2" fmla="*/ 1694 h 47488"/>
                <a:gd name="connsiteX3" fmla="*/ 213979 w 231145"/>
                <a:gd name="connsiteY3" fmla="*/ 46612 h 47488"/>
                <a:gd name="connsiteX4" fmla="*/ 0 w 231145"/>
                <a:gd name="connsiteY4" fmla="*/ 47488 h 47488"/>
                <a:gd name="connsiteX0" fmla="*/ 0 w 227050"/>
                <a:gd name="connsiteY0" fmla="*/ 47488 h 47488"/>
                <a:gd name="connsiteX1" fmla="*/ 44345 w 227050"/>
                <a:gd name="connsiteY1" fmla="*/ 0 h 47488"/>
                <a:gd name="connsiteX2" fmla="*/ 206172 w 227050"/>
                <a:gd name="connsiteY2" fmla="*/ 1694 h 47488"/>
                <a:gd name="connsiteX3" fmla="*/ 213979 w 227050"/>
                <a:gd name="connsiteY3" fmla="*/ 46612 h 47488"/>
                <a:gd name="connsiteX4" fmla="*/ 0 w 227050"/>
                <a:gd name="connsiteY4" fmla="*/ 47488 h 47488"/>
                <a:gd name="connsiteX0" fmla="*/ 0 w 216424"/>
                <a:gd name="connsiteY0" fmla="*/ 47488 h 47488"/>
                <a:gd name="connsiteX1" fmla="*/ 44345 w 216424"/>
                <a:gd name="connsiteY1" fmla="*/ 0 h 47488"/>
                <a:gd name="connsiteX2" fmla="*/ 206172 w 216424"/>
                <a:gd name="connsiteY2" fmla="*/ 1694 h 47488"/>
                <a:gd name="connsiteX3" fmla="*/ 213979 w 216424"/>
                <a:gd name="connsiteY3" fmla="*/ 46612 h 47488"/>
                <a:gd name="connsiteX4" fmla="*/ 0 w 216424"/>
                <a:gd name="connsiteY4" fmla="*/ 47488 h 47488"/>
                <a:gd name="connsiteX0" fmla="*/ 0 w 223144"/>
                <a:gd name="connsiteY0" fmla="*/ 47488 h 47488"/>
                <a:gd name="connsiteX1" fmla="*/ 44345 w 223144"/>
                <a:gd name="connsiteY1" fmla="*/ 0 h 47488"/>
                <a:gd name="connsiteX2" fmla="*/ 206172 w 223144"/>
                <a:gd name="connsiteY2" fmla="*/ 1694 h 47488"/>
                <a:gd name="connsiteX3" fmla="*/ 222755 w 223144"/>
                <a:gd name="connsiteY3" fmla="*/ 46612 h 47488"/>
                <a:gd name="connsiteX4" fmla="*/ 0 w 223144"/>
                <a:gd name="connsiteY4" fmla="*/ 47488 h 47488"/>
                <a:gd name="connsiteX0" fmla="*/ 0 w 222755"/>
                <a:gd name="connsiteY0" fmla="*/ 47488 h 47488"/>
                <a:gd name="connsiteX1" fmla="*/ 44345 w 222755"/>
                <a:gd name="connsiteY1" fmla="*/ 0 h 47488"/>
                <a:gd name="connsiteX2" fmla="*/ 206172 w 222755"/>
                <a:gd name="connsiteY2" fmla="*/ 1694 h 47488"/>
                <a:gd name="connsiteX3" fmla="*/ 222755 w 222755"/>
                <a:gd name="connsiteY3" fmla="*/ 46612 h 47488"/>
                <a:gd name="connsiteX4" fmla="*/ 0 w 222755"/>
                <a:gd name="connsiteY4" fmla="*/ 47488 h 47488"/>
                <a:gd name="connsiteX0" fmla="*/ 0 w 222755"/>
                <a:gd name="connsiteY0" fmla="*/ 47488 h 47488"/>
                <a:gd name="connsiteX1" fmla="*/ 44345 w 222755"/>
                <a:gd name="connsiteY1" fmla="*/ 0 h 47488"/>
                <a:gd name="connsiteX2" fmla="*/ 206172 w 222755"/>
                <a:gd name="connsiteY2" fmla="*/ 1694 h 47488"/>
                <a:gd name="connsiteX3" fmla="*/ 222755 w 222755"/>
                <a:gd name="connsiteY3" fmla="*/ 46612 h 47488"/>
                <a:gd name="connsiteX4" fmla="*/ 0 w 222755"/>
                <a:gd name="connsiteY4" fmla="*/ 47488 h 47488"/>
                <a:gd name="connsiteX0" fmla="*/ 0 w 222755"/>
                <a:gd name="connsiteY0" fmla="*/ 47488 h 47488"/>
                <a:gd name="connsiteX1" fmla="*/ 44345 w 222755"/>
                <a:gd name="connsiteY1" fmla="*/ 0 h 47488"/>
                <a:gd name="connsiteX2" fmla="*/ 206172 w 222755"/>
                <a:gd name="connsiteY2" fmla="*/ 1694 h 47488"/>
                <a:gd name="connsiteX3" fmla="*/ 222755 w 222755"/>
                <a:gd name="connsiteY3" fmla="*/ 46612 h 47488"/>
                <a:gd name="connsiteX4" fmla="*/ 0 w 222755"/>
                <a:gd name="connsiteY4" fmla="*/ 47488 h 47488"/>
                <a:gd name="connsiteX0" fmla="*/ 0 w 222755"/>
                <a:gd name="connsiteY0" fmla="*/ 47761 h 47761"/>
                <a:gd name="connsiteX1" fmla="*/ 44345 w 222755"/>
                <a:gd name="connsiteY1" fmla="*/ 273 h 47761"/>
                <a:gd name="connsiteX2" fmla="*/ 204417 w 222755"/>
                <a:gd name="connsiteY2" fmla="*/ 0 h 47761"/>
                <a:gd name="connsiteX3" fmla="*/ 222755 w 222755"/>
                <a:gd name="connsiteY3" fmla="*/ 46885 h 47761"/>
                <a:gd name="connsiteX4" fmla="*/ 0 w 222755"/>
                <a:gd name="connsiteY4" fmla="*/ 47761 h 47761"/>
                <a:gd name="connsiteX0" fmla="*/ 0 w 222755"/>
                <a:gd name="connsiteY0" fmla="*/ 47761 h 47761"/>
                <a:gd name="connsiteX1" fmla="*/ 44345 w 222755"/>
                <a:gd name="connsiteY1" fmla="*/ 273 h 47761"/>
                <a:gd name="connsiteX2" fmla="*/ 204417 w 222755"/>
                <a:gd name="connsiteY2" fmla="*/ 0 h 47761"/>
                <a:gd name="connsiteX3" fmla="*/ 222755 w 222755"/>
                <a:gd name="connsiteY3" fmla="*/ 46885 h 47761"/>
                <a:gd name="connsiteX4" fmla="*/ 0 w 222755"/>
                <a:gd name="connsiteY4" fmla="*/ 47761 h 47761"/>
                <a:gd name="connsiteX0" fmla="*/ 0 w 222755"/>
                <a:gd name="connsiteY0" fmla="*/ 47761 h 47869"/>
                <a:gd name="connsiteX1" fmla="*/ 44345 w 222755"/>
                <a:gd name="connsiteY1" fmla="*/ 273 h 47869"/>
                <a:gd name="connsiteX2" fmla="*/ 204417 w 222755"/>
                <a:gd name="connsiteY2" fmla="*/ 0 h 47869"/>
                <a:gd name="connsiteX3" fmla="*/ 222755 w 222755"/>
                <a:gd name="connsiteY3" fmla="*/ 47869 h 47869"/>
                <a:gd name="connsiteX4" fmla="*/ 0 w 222755"/>
                <a:gd name="connsiteY4" fmla="*/ 47761 h 47869"/>
                <a:gd name="connsiteX0" fmla="*/ 0 w 222755"/>
                <a:gd name="connsiteY0" fmla="*/ 48144 h 48252"/>
                <a:gd name="connsiteX1" fmla="*/ 42590 w 222755"/>
                <a:gd name="connsiteY1" fmla="*/ 0 h 48252"/>
                <a:gd name="connsiteX2" fmla="*/ 204417 w 222755"/>
                <a:gd name="connsiteY2" fmla="*/ 383 h 48252"/>
                <a:gd name="connsiteX3" fmla="*/ 222755 w 222755"/>
                <a:gd name="connsiteY3" fmla="*/ 48252 h 48252"/>
                <a:gd name="connsiteX4" fmla="*/ 0 w 222755"/>
                <a:gd name="connsiteY4" fmla="*/ 48144 h 4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755" h="48252">
                  <a:moveTo>
                    <a:pt x="0" y="48144"/>
                  </a:moveTo>
                  <a:lnTo>
                    <a:pt x="42590" y="0"/>
                  </a:lnTo>
                  <a:lnTo>
                    <a:pt x="204417" y="383"/>
                  </a:lnTo>
                  <a:cubicBezTo>
                    <a:pt x="216182" y="20805"/>
                    <a:pt x="217334" y="31493"/>
                    <a:pt x="222755" y="48252"/>
                  </a:cubicBezTo>
                  <a:lnTo>
                    <a:pt x="0" y="48144"/>
                  </a:lnTo>
                  <a:close/>
                </a:path>
              </a:pathLst>
            </a:custGeom>
            <a:solidFill>
              <a:srgbClr val="38505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13">
              <a:extLst>
                <a:ext uri="{FF2B5EF4-FFF2-40B4-BE49-F238E27FC236}">
                  <a16:creationId xmlns:a16="http://schemas.microsoft.com/office/drawing/2014/main" id="{9CD11370-259C-43FC-990D-8BD7703702C4}"/>
                </a:ext>
              </a:extLst>
            </p:cNvPr>
            <p:cNvSpPr/>
            <p:nvPr/>
          </p:nvSpPr>
          <p:spPr>
            <a:xfrm>
              <a:off x="10239426" y="544350"/>
              <a:ext cx="1362411" cy="1719888"/>
            </a:xfrm>
            <a:custGeom>
              <a:avLst/>
              <a:gdLst>
                <a:gd name="connsiteX0" fmla="*/ 1291687 w 1362409"/>
                <a:gd name="connsiteY0" fmla="*/ 708119 h 1719888"/>
                <a:gd name="connsiteX1" fmla="*/ 1337534 w 1362409"/>
                <a:gd name="connsiteY1" fmla="*/ 514033 h 1719888"/>
                <a:gd name="connsiteX2" fmla="*/ 1359693 w 1362409"/>
                <a:gd name="connsiteY2" fmla="*/ 360063 h 1719888"/>
                <a:gd name="connsiteX3" fmla="*/ 1290540 w 1362409"/>
                <a:gd name="connsiteY3" fmla="*/ 206857 h 1719888"/>
                <a:gd name="connsiteX4" fmla="*/ 1237434 w 1362409"/>
                <a:gd name="connsiteY4" fmla="*/ 146110 h 1719888"/>
                <a:gd name="connsiteX5" fmla="*/ 1217949 w 1362409"/>
                <a:gd name="connsiteY5" fmla="*/ 141525 h 1719888"/>
                <a:gd name="connsiteX6" fmla="*/ 1217185 w 1362409"/>
                <a:gd name="connsiteY6" fmla="*/ 158718 h 1719888"/>
                <a:gd name="connsiteX7" fmla="*/ 1221006 w 1362409"/>
                <a:gd name="connsiteY7" fmla="*/ 177057 h 1719888"/>
                <a:gd name="connsiteX8" fmla="*/ 1154527 w 1362409"/>
                <a:gd name="connsiteY8" fmla="*/ 201890 h 1719888"/>
                <a:gd name="connsiteX9" fmla="*/ 1086521 w 1362409"/>
                <a:gd name="connsiteY9" fmla="*/ 181641 h 1719888"/>
                <a:gd name="connsiteX10" fmla="*/ 916122 w 1362409"/>
                <a:gd name="connsiteY10" fmla="*/ 71608 h 1719888"/>
                <a:gd name="connsiteX11" fmla="*/ 803796 w 1362409"/>
                <a:gd name="connsiteY11" fmla="*/ 30346 h 1719888"/>
                <a:gd name="connsiteX12" fmla="*/ 662817 w 1362409"/>
                <a:gd name="connsiteY12" fmla="*/ 2837 h 1719888"/>
                <a:gd name="connsiteX13" fmla="*/ 468348 w 1362409"/>
                <a:gd name="connsiteY13" fmla="*/ 2455 h 1719888"/>
                <a:gd name="connsiteX14" fmla="*/ 419827 w 1362409"/>
                <a:gd name="connsiteY14" fmla="*/ 11243 h 1719888"/>
                <a:gd name="connsiteX15" fmla="*/ 412568 w 1362409"/>
                <a:gd name="connsiteY15" fmla="*/ 16591 h 1719888"/>
                <a:gd name="connsiteX16" fmla="*/ 418298 w 1362409"/>
                <a:gd name="connsiteY16" fmla="*/ 24997 h 1719888"/>
                <a:gd name="connsiteX17" fmla="*/ 451156 w 1362409"/>
                <a:gd name="connsiteY17" fmla="*/ 33020 h 1719888"/>
                <a:gd name="connsiteX18" fmla="*/ 523747 w 1362409"/>
                <a:gd name="connsiteY18" fmla="*/ 36077 h 1719888"/>
                <a:gd name="connsiteX19" fmla="*/ 549345 w 1362409"/>
                <a:gd name="connsiteY19" fmla="*/ 47156 h 1719888"/>
                <a:gd name="connsiteX20" fmla="*/ 528332 w 1362409"/>
                <a:gd name="connsiteY20" fmla="*/ 58618 h 1719888"/>
                <a:gd name="connsiteX21" fmla="*/ 516488 w 1362409"/>
                <a:gd name="connsiteY21" fmla="*/ 63585 h 1719888"/>
                <a:gd name="connsiteX22" fmla="*/ 297186 w 1362409"/>
                <a:gd name="connsiteY22" fmla="*/ 85362 h 1719888"/>
                <a:gd name="connsiteX23" fmla="*/ 134810 w 1362409"/>
                <a:gd name="connsiteY23" fmla="*/ 126243 h 1719888"/>
                <a:gd name="connsiteX24" fmla="*/ 12551 w 1362409"/>
                <a:gd name="connsiteY24" fmla="*/ 195777 h 1719888"/>
                <a:gd name="connsiteX25" fmla="*/ 707 w 1362409"/>
                <a:gd name="connsiteY25" fmla="*/ 213352 h 1719888"/>
                <a:gd name="connsiteX26" fmla="*/ 21339 w 1362409"/>
                <a:gd name="connsiteY26" fmla="*/ 216791 h 1719888"/>
                <a:gd name="connsiteX27" fmla="*/ 28980 w 1362409"/>
                <a:gd name="connsiteY27" fmla="*/ 215645 h 1719888"/>
                <a:gd name="connsiteX28" fmla="*/ 105392 w 1362409"/>
                <a:gd name="connsiteY28" fmla="*/ 189664 h 1719888"/>
                <a:gd name="connsiteX29" fmla="*/ 160026 w 1362409"/>
                <a:gd name="connsiteY29" fmla="*/ 177439 h 1719888"/>
                <a:gd name="connsiteX30" fmla="*/ 174544 w 1362409"/>
                <a:gd name="connsiteY30" fmla="*/ 183169 h 1719888"/>
                <a:gd name="connsiteX31" fmla="*/ 165757 w 1362409"/>
                <a:gd name="connsiteY31" fmla="*/ 195395 h 1719888"/>
                <a:gd name="connsiteX32" fmla="*/ 146272 w 1362409"/>
                <a:gd name="connsiteY32" fmla="*/ 206857 h 1719888"/>
                <a:gd name="connsiteX33" fmla="*/ 32800 w 1362409"/>
                <a:gd name="connsiteY33" fmla="*/ 303518 h 1719888"/>
                <a:gd name="connsiteX34" fmla="*/ 26687 w 1362409"/>
                <a:gd name="connsiteY34" fmla="*/ 323767 h 1719888"/>
                <a:gd name="connsiteX35" fmla="*/ 46937 w 1362409"/>
                <a:gd name="connsiteY35" fmla="*/ 319947 h 1719888"/>
                <a:gd name="connsiteX36" fmla="*/ 62601 w 1362409"/>
                <a:gd name="connsiteY36" fmla="*/ 309631 h 1719888"/>
                <a:gd name="connsiteX37" fmla="*/ 115325 w 1362409"/>
                <a:gd name="connsiteY37" fmla="*/ 314216 h 1719888"/>
                <a:gd name="connsiteX38" fmla="*/ 137103 w 1362409"/>
                <a:gd name="connsiteY38" fmla="*/ 357771 h 1719888"/>
                <a:gd name="connsiteX39" fmla="*/ 175308 w 1362409"/>
                <a:gd name="connsiteY39" fmla="*/ 461691 h 1719888"/>
                <a:gd name="connsiteX40" fmla="*/ 220392 w 1362409"/>
                <a:gd name="connsiteY40" fmla="*/ 614515 h 1719888"/>
                <a:gd name="connsiteX41" fmla="*/ 221538 w 1362409"/>
                <a:gd name="connsiteY41" fmla="*/ 704299 h 1719888"/>
                <a:gd name="connsiteX42" fmla="*/ 221538 w 1362409"/>
                <a:gd name="connsiteY42" fmla="*/ 704299 h 1719888"/>
                <a:gd name="connsiteX43" fmla="*/ 221538 w 1362409"/>
                <a:gd name="connsiteY43" fmla="*/ 704299 h 1719888"/>
                <a:gd name="connsiteX44" fmla="*/ 160026 w 1362409"/>
                <a:gd name="connsiteY44" fmla="*/ 743651 h 1719888"/>
                <a:gd name="connsiteX45" fmla="*/ 152003 w 1362409"/>
                <a:gd name="connsiteY45" fmla="*/ 850246 h 1719888"/>
                <a:gd name="connsiteX46" fmla="*/ 197086 w 1362409"/>
                <a:gd name="connsiteY46" fmla="*/ 929714 h 1719888"/>
                <a:gd name="connsiteX47" fmla="*/ 226887 w 1362409"/>
                <a:gd name="connsiteY47" fmla="*/ 950345 h 1719888"/>
                <a:gd name="connsiteX48" fmla="*/ 251338 w 1362409"/>
                <a:gd name="connsiteY48" fmla="*/ 1020262 h 1719888"/>
                <a:gd name="connsiteX49" fmla="*/ 633780 w 1362409"/>
                <a:gd name="connsiteY49" fmla="*/ 1386275 h 1719888"/>
                <a:gd name="connsiteX50" fmla="*/ 634544 w 1362409"/>
                <a:gd name="connsiteY50" fmla="*/ 1484465 h 1719888"/>
                <a:gd name="connsiteX51" fmla="*/ 588315 w 1362409"/>
                <a:gd name="connsiteY51" fmla="*/ 1569664 h 1719888"/>
                <a:gd name="connsiteX52" fmla="*/ 585258 w 1362409"/>
                <a:gd name="connsiteY52" fmla="*/ 1601375 h 1719888"/>
                <a:gd name="connsiteX53" fmla="*/ 652119 w 1362409"/>
                <a:gd name="connsiteY53" fmla="*/ 1717903 h 1719888"/>
                <a:gd name="connsiteX54" fmla="*/ 835890 w 1362409"/>
                <a:gd name="connsiteY54" fmla="*/ 1719431 h 1719888"/>
                <a:gd name="connsiteX55" fmla="*/ 915358 w 1362409"/>
                <a:gd name="connsiteY55" fmla="*/ 1592970 h 1719888"/>
                <a:gd name="connsiteX56" fmla="*/ 909627 w 1362409"/>
                <a:gd name="connsiteY56" fmla="*/ 1565461 h 1719888"/>
                <a:gd name="connsiteX57" fmla="*/ 875242 w 1362409"/>
                <a:gd name="connsiteY57" fmla="*/ 1516176 h 1719888"/>
                <a:gd name="connsiteX58" fmla="*/ 865690 w 1362409"/>
                <a:gd name="connsiteY58" fmla="*/ 1387039 h 1719888"/>
                <a:gd name="connsiteX59" fmla="*/ 1090341 w 1362409"/>
                <a:gd name="connsiteY59" fmla="*/ 1274332 h 1719888"/>
                <a:gd name="connsiteX60" fmla="*/ 1191205 w 1362409"/>
                <a:gd name="connsiteY60" fmla="*/ 1166973 h 1719888"/>
                <a:gd name="connsiteX61" fmla="*/ 1263414 w 1362409"/>
                <a:gd name="connsiteY61" fmla="*/ 956840 h 1719888"/>
                <a:gd name="connsiteX62" fmla="*/ 1263414 w 1362409"/>
                <a:gd name="connsiteY62" fmla="*/ 956840 h 1719888"/>
                <a:gd name="connsiteX63" fmla="*/ 1338298 w 1362409"/>
                <a:gd name="connsiteY63" fmla="*/ 861325 h 1719888"/>
                <a:gd name="connsiteX64" fmla="*/ 1344029 w 1362409"/>
                <a:gd name="connsiteY64" fmla="*/ 791790 h 1719888"/>
                <a:gd name="connsiteX65" fmla="*/ 1291687 w 1362409"/>
                <a:gd name="connsiteY65" fmla="*/ 708119 h 1719888"/>
                <a:gd name="connsiteX66" fmla="*/ 272352 w 1362409"/>
                <a:gd name="connsiteY66" fmla="*/ 878518 h 1719888"/>
                <a:gd name="connsiteX67" fmla="*/ 272352 w 1362409"/>
                <a:gd name="connsiteY67" fmla="*/ 878518 h 1719888"/>
                <a:gd name="connsiteX68" fmla="*/ 272352 w 1362409"/>
                <a:gd name="connsiteY68" fmla="*/ 878518 h 1719888"/>
                <a:gd name="connsiteX69" fmla="*/ 272352 w 1362409"/>
                <a:gd name="connsiteY69" fmla="*/ 878518 h 17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62409" h="1719888">
                  <a:moveTo>
                    <a:pt x="1291687" y="708119"/>
                  </a:moveTo>
                  <a:cubicBezTo>
                    <a:pt x="1290158" y="639349"/>
                    <a:pt x="1315374" y="577073"/>
                    <a:pt x="1337534" y="514033"/>
                  </a:cubicBezTo>
                  <a:cubicBezTo>
                    <a:pt x="1359693" y="458634"/>
                    <a:pt x="1366952" y="396359"/>
                    <a:pt x="1359693" y="360063"/>
                  </a:cubicBezTo>
                  <a:cubicBezTo>
                    <a:pt x="1348614" y="305811"/>
                    <a:pt x="1302002" y="222904"/>
                    <a:pt x="1290540" y="206857"/>
                  </a:cubicBezTo>
                  <a:cubicBezTo>
                    <a:pt x="1274876" y="184698"/>
                    <a:pt x="1258065" y="163684"/>
                    <a:pt x="1237434" y="146110"/>
                  </a:cubicBezTo>
                  <a:cubicBezTo>
                    <a:pt x="1232085" y="141525"/>
                    <a:pt x="1224062" y="138086"/>
                    <a:pt x="1217949" y="141525"/>
                  </a:cubicBezTo>
                  <a:cubicBezTo>
                    <a:pt x="1211454" y="145346"/>
                    <a:pt x="1216039" y="152987"/>
                    <a:pt x="1217185" y="158718"/>
                  </a:cubicBezTo>
                  <a:cubicBezTo>
                    <a:pt x="1218331" y="164831"/>
                    <a:pt x="1219477" y="170944"/>
                    <a:pt x="1221006" y="177057"/>
                  </a:cubicBezTo>
                  <a:cubicBezTo>
                    <a:pt x="1202667" y="195777"/>
                    <a:pt x="1178597" y="199216"/>
                    <a:pt x="1154527" y="201890"/>
                  </a:cubicBezTo>
                  <a:cubicBezTo>
                    <a:pt x="1129311" y="203419"/>
                    <a:pt x="1107916" y="192339"/>
                    <a:pt x="1086521" y="181641"/>
                  </a:cubicBezTo>
                  <a:cubicBezTo>
                    <a:pt x="1025773" y="151076"/>
                    <a:pt x="978016" y="100645"/>
                    <a:pt x="916122" y="71608"/>
                  </a:cubicBezTo>
                  <a:cubicBezTo>
                    <a:pt x="879062" y="57090"/>
                    <a:pt x="843149" y="40661"/>
                    <a:pt x="803796" y="30346"/>
                  </a:cubicBezTo>
                  <a:cubicBezTo>
                    <a:pt x="757185" y="18502"/>
                    <a:pt x="710574" y="6276"/>
                    <a:pt x="662817" y="2837"/>
                  </a:cubicBezTo>
                  <a:cubicBezTo>
                    <a:pt x="597866" y="-2129"/>
                    <a:pt x="533298" y="545"/>
                    <a:pt x="468348" y="2455"/>
                  </a:cubicBezTo>
                  <a:cubicBezTo>
                    <a:pt x="451538" y="2837"/>
                    <a:pt x="436255" y="8950"/>
                    <a:pt x="419827" y="11243"/>
                  </a:cubicBezTo>
                  <a:cubicBezTo>
                    <a:pt x="416770" y="11625"/>
                    <a:pt x="413332" y="12771"/>
                    <a:pt x="412568" y="16591"/>
                  </a:cubicBezTo>
                  <a:cubicBezTo>
                    <a:pt x="411803" y="21176"/>
                    <a:pt x="414478" y="23469"/>
                    <a:pt x="418298" y="24997"/>
                  </a:cubicBezTo>
                  <a:cubicBezTo>
                    <a:pt x="428996" y="29199"/>
                    <a:pt x="439312" y="33020"/>
                    <a:pt x="451156" y="33020"/>
                  </a:cubicBezTo>
                  <a:cubicBezTo>
                    <a:pt x="475225" y="33402"/>
                    <a:pt x="499677" y="33784"/>
                    <a:pt x="523747" y="36077"/>
                  </a:cubicBezTo>
                  <a:cubicBezTo>
                    <a:pt x="532916" y="36841"/>
                    <a:pt x="548199" y="36841"/>
                    <a:pt x="549345" y="47156"/>
                  </a:cubicBezTo>
                  <a:cubicBezTo>
                    <a:pt x="550873" y="57854"/>
                    <a:pt x="535209" y="54033"/>
                    <a:pt x="528332" y="58618"/>
                  </a:cubicBezTo>
                  <a:cubicBezTo>
                    <a:pt x="524511" y="61292"/>
                    <a:pt x="521072" y="62821"/>
                    <a:pt x="516488" y="63585"/>
                  </a:cubicBezTo>
                  <a:cubicBezTo>
                    <a:pt x="443896" y="77721"/>
                    <a:pt x="370159" y="77721"/>
                    <a:pt x="297186" y="85362"/>
                  </a:cubicBezTo>
                  <a:cubicBezTo>
                    <a:pt x="240641" y="91475"/>
                    <a:pt x="186388" y="103701"/>
                    <a:pt x="134810" y="126243"/>
                  </a:cubicBezTo>
                  <a:cubicBezTo>
                    <a:pt x="91637" y="144964"/>
                    <a:pt x="49229" y="165595"/>
                    <a:pt x="12551" y="195777"/>
                  </a:cubicBezTo>
                  <a:cubicBezTo>
                    <a:pt x="7202" y="200362"/>
                    <a:pt x="-2731" y="204947"/>
                    <a:pt x="707" y="213352"/>
                  </a:cubicBezTo>
                  <a:cubicBezTo>
                    <a:pt x="4146" y="220993"/>
                    <a:pt x="14079" y="216791"/>
                    <a:pt x="21339" y="216791"/>
                  </a:cubicBezTo>
                  <a:cubicBezTo>
                    <a:pt x="24013" y="216791"/>
                    <a:pt x="26687" y="216791"/>
                    <a:pt x="28980" y="215645"/>
                  </a:cubicBezTo>
                  <a:cubicBezTo>
                    <a:pt x="54578" y="207239"/>
                    <a:pt x="79794" y="198070"/>
                    <a:pt x="105392" y="189664"/>
                  </a:cubicBezTo>
                  <a:cubicBezTo>
                    <a:pt x="123348" y="183934"/>
                    <a:pt x="140541" y="175910"/>
                    <a:pt x="160026" y="177439"/>
                  </a:cubicBezTo>
                  <a:cubicBezTo>
                    <a:pt x="165375" y="177821"/>
                    <a:pt x="172252" y="175910"/>
                    <a:pt x="174544" y="183169"/>
                  </a:cubicBezTo>
                  <a:cubicBezTo>
                    <a:pt x="176455" y="190429"/>
                    <a:pt x="171488" y="192721"/>
                    <a:pt x="165757" y="195395"/>
                  </a:cubicBezTo>
                  <a:cubicBezTo>
                    <a:pt x="158880" y="198452"/>
                    <a:pt x="153149" y="204565"/>
                    <a:pt x="146272" y="206857"/>
                  </a:cubicBezTo>
                  <a:cubicBezTo>
                    <a:pt x="95840" y="224432"/>
                    <a:pt x="64511" y="264166"/>
                    <a:pt x="32800" y="303518"/>
                  </a:cubicBezTo>
                  <a:cubicBezTo>
                    <a:pt x="28216" y="309249"/>
                    <a:pt x="22867" y="318037"/>
                    <a:pt x="26687" y="323767"/>
                  </a:cubicBezTo>
                  <a:cubicBezTo>
                    <a:pt x="32800" y="331409"/>
                    <a:pt x="40442" y="323385"/>
                    <a:pt x="46937" y="319947"/>
                  </a:cubicBezTo>
                  <a:cubicBezTo>
                    <a:pt x="52667" y="317272"/>
                    <a:pt x="57252" y="313070"/>
                    <a:pt x="62601" y="309631"/>
                  </a:cubicBezTo>
                  <a:cubicBezTo>
                    <a:pt x="83614" y="296641"/>
                    <a:pt x="101953" y="297787"/>
                    <a:pt x="115325" y="314216"/>
                  </a:cubicBezTo>
                  <a:cubicBezTo>
                    <a:pt x="126023" y="326824"/>
                    <a:pt x="132136" y="341724"/>
                    <a:pt x="137103" y="357771"/>
                  </a:cubicBezTo>
                  <a:cubicBezTo>
                    <a:pt x="147800" y="392920"/>
                    <a:pt x="151621" y="431126"/>
                    <a:pt x="175308" y="461691"/>
                  </a:cubicBezTo>
                  <a:cubicBezTo>
                    <a:pt x="210076" y="506774"/>
                    <a:pt x="223066" y="557970"/>
                    <a:pt x="220392" y="614515"/>
                  </a:cubicBezTo>
                  <a:cubicBezTo>
                    <a:pt x="218863" y="644315"/>
                    <a:pt x="221156" y="674116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196322" y="710412"/>
                    <a:pt x="174544" y="721109"/>
                    <a:pt x="160026" y="743651"/>
                  </a:cubicBezTo>
                  <a:cubicBezTo>
                    <a:pt x="140923" y="778036"/>
                    <a:pt x="147036" y="814332"/>
                    <a:pt x="152003" y="850246"/>
                  </a:cubicBezTo>
                  <a:cubicBezTo>
                    <a:pt x="163465" y="878900"/>
                    <a:pt x="174544" y="907555"/>
                    <a:pt x="197086" y="929714"/>
                  </a:cubicBezTo>
                  <a:cubicBezTo>
                    <a:pt x="205873" y="938119"/>
                    <a:pt x="212368" y="949963"/>
                    <a:pt x="226887" y="950345"/>
                  </a:cubicBezTo>
                  <a:cubicBezTo>
                    <a:pt x="234910" y="973651"/>
                    <a:pt x="242551" y="997339"/>
                    <a:pt x="251338" y="1020262"/>
                  </a:cubicBezTo>
                  <a:cubicBezTo>
                    <a:pt x="273880" y="1078717"/>
                    <a:pt x="444279" y="1312920"/>
                    <a:pt x="633780" y="1386275"/>
                  </a:cubicBezTo>
                  <a:cubicBezTo>
                    <a:pt x="634162" y="1419132"/>
                    <a:pt x="634162" y="1451607"/>
                    <a:pt x="634544" y="1484465"/>
                  </a:cubicBezTo>
                  <a:cubicBezTo>
                    <a:pt x="631870" y="1519996"/>
                    <a:pt x="620790" y="1550561"/>
                    <a:pt x="588315" y="1569664"/>
                  </a:cubicBezTo>
                  <a:cubicBezTo>
                    <a:pt x="575707" y="1583036"/>
                    <a:pt x="578763" y="1589531"/>
                    <a:pt x="585258" y="1601375"/>
                  </a:cubicBezTo>
                  <a:cubicBezTo>
                    <a:pt x="607418" y="1640727"/>
                    <a:pt x="640657" y="1706823"/>
                    <a:pt x="652119" y="1717903"/>
                  </a:cubicBezTo>
                  <a:cubicBezTo>
                    <a:pt x="656704" y="1720195"/>
                    <a:pt x="832833" y="1720195"/>
                    <a:pt x="835890" y="1719431"/>
                  </a:cubicBezTo>
                  <a:cubicBezTo>
                    <a:pt x="841238" y="1717139"/>
                    <a:pt x="888614" y="1628119"/>
                    <a:pt x="915358" y="1592970"/>
                  </a:cubicBezTo>
                  <a:cubicBezTo>
                    <a:pt x="921853" y="1584182"/>
                    <a:pt x="916504" y="1576159"/>
                    <a:pt x="909627" y="1565461"/>
                  </a:cubicBezTo>
                  <a:cubicBezTo>
                    <a:pt x="895109" y="1551325"/>
                    <a:pt x="883265" y="1535661"/>
                    <a:pt x="875242" y="1516176"/>
                  </a:cubicBezTo>
                  <a:cubicBezTo>
                    <a:pt x="867983" y="1498219"/>
                    <a:pt x="874096" y="1411491"/>
                    <a:pt x="865690" y="1387039"/>
                  </a:cubicBezTo>
                  <a:cubicBezTo>
                    <a:pt x="864926" y="1385893"/>
                    <a:pt x="1019278" y="1319797"/>
                    <a:pt x="1090341" y="1274332"/>
                  </a:cubicBezTo>
                  <a:cubicBezTo>
                    <a:pt x="1131604" y="1247970"/>
                    <a:pt x="1183946" y="1178817"/>
                    <a:pt x="1191205" y="1166973"/>
                  </a:cubicBezTo>
                  <a:cubicBezTo>
                    <a:pt x="1245839" y="1079099"/>
                    <a:pt x="1258065" y="967538"/>
                    <a:pt x="1263414" y="956840"/>
                  </a:cubicBezTo>
                  <a:cubicBezTo>
                    <a:pt x="1263414" y="956840"/>
                    <a:pt x="1263414" y="956840"/>
                    <a:pt x="1263414" y="956840"/>
                  </a:cubicBezTo>
                  <a:cubicBezTo>
                    <a:pt x="1302002" y="935827"/>
                    <a:pt x="1323780" y="902206"/>
                    <a:pt x="1338298" y="861325"/>
                  </a:cubicBezTo>
                  <a:cubicBezTo>
                    <a:pt x="1346703" y="837638"/>
                    <a:pt x="1342883" y="815096"/>
                    <a:pt x="1344029" y="791790"/>
                  </a:cubicBezTo>
                  <a:cubicBezTo>
                    <a:pt x="1347849" y="752438"/>
                    <a:pt x="1329128" y="724166"/>
                    <a:pt x="1291687" y="708119"/>
                  </a:cubicBezTo>
                  <a:close/>
                  <a:moveTo>
                    <a:pt x="272352" y="878518"/>
                  </a:move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14">
              <a:extLst>
                <a:ext uri="{FF2B5EF4-FFF2-40B4-BE49-F238E27FC236}">
                  <a16:creationId xmlns:a16="http://schemas.microsoft.com/office/drawing/2014/main" id="{A26640ED-67EC-4050-B634-5FF62F495FC0}"/>
                </a:ext>
              </a:extLst>
            </p:cNvPr>
            <p:cNvSpPr/>
            <p:nvPr/>
          </p:nvSpPr>
          <p:spPr>
            <a:xfrm>
              <a:off x="10824303" y="2276008"/>
              <a:ext cx="317109" cy="1696726"/>
            </a:xfrm>
            <a:custGeom>
              <a:avLst/>
              <a:gdLst>
                <a:gd name="connsiteX0" fmla="*/ 0 w 317109"/>
                <a:gd name="connsiteY0" fmla="*/ 0 h 1696726"/>
                <a:gd name="connsiteX1" fmla="*/ 317109 w 317109"/>
                <a:gd name="connsiteY1" fmla="*/ 0 h 1696726"/>
                <a:gd name="connsiteX2" fmla="*/ 317109 w 317109"/>
                <a:gd name="connsiteY2" fmla="*/ 1696727 h 1696726"/>
                <a:gd name="connsiteX3" fmla="*/ 0 w 317109"/>
                <a:gd name="connsiteY3" fmla="*/ 1696727 h 169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109" h="1696726">
                  <a:moveTo>
                    <a:pt x="0" y="0"/>
                  </a:moveTo>
                  <a:lnTo>
                    <a:pt x="317109" y="0"/>
                  </a:lnTo>
                  <a:lnTo>
                    <a:pt x="317109" y="1696727"/>
                  </a:lnTo>
                  <a:lnTo>
                    <a:pt x="0" y="1696727"/>
                  </a:lnTo>
                  <a:close/>
                </a:path>
              </a:pathLst>
            </a:custGeom>
            <a:solidFill>
              <a:srgbClr val="00C1B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15">
              <a:extLst>
                <a:ext uri="{FF2B5EF4-FFF2-40B4-BE49-F238E27FC236}">
                  <a16:creationId xmlns:a16="http://schemas.microsoft.com/office/drawing/2014/main" id="{10589E13-10D8-4D13-AEF1-E89DB1812FFA}"/>
                </a:ext>
              </a:extLst>
            </p:cNvPr>
            <p:cNvSpPr/>
            <p:nvPr/>
          </p:nvSpPr>
          <p:spPr>
            <a:xfrm>
              <a:off x="10878925" y="2229247"/>
              <a:ext cx="222682" cy="927105"/>
            </a:xfrm>
            <a:custGeom>
              <a:avLst/>
              <a:gdLst>
                <a:gd name="connsiteX0" fmla="*/ 1540 w 222682"/>
                <a:gd name="connsiteY0" fmla="*/ 77324 h 927105"/>
                <a:gd name="connsiteX1" fmla="*/ 12 w 222682"/>
                <a:gd name="connsiteY1" fmla="*/ 15049 h 927105"/>
                <a:gd name="connsiteX2" fmla="*/ 9946 w 222682"/>
                <a:gd name="connsiteY2" fmla="*/ 148 h 927105"/>
                <a:gd name="connsiteX3" fmla="*/ 198683 w 222682"/>
                <a:gd name="connsiteY3" fmla="*/ 531 h 927105"/>
                <a:gd name="connsiteX4" fmla="*/ 221989 w 222682"/>
                <a:gd name="connsiteY4" fmla="*/ 18105 h 927105"/>
                <a:gd name="connsiteX5" fmla="*/ 212437 w 222682"/>
                <a:gd name="connsiteY5" fmla="*/ 83437 h 927105"/>
                <a:gd name="connsiteX6" fmla="*/ 162769 w 222682"/>
                <a:gd name="connsiteY6" fmla="*/ 152208 h 927105"/>
                <a:gd name="connsiteX7" fmla="*/ 156274 w 222682"/>
                <a:gd name="connsiteY7" fmla="*/ 196909 h 927105"/>
                <a:gd name="connsiteX8" fmla="*/ 199829 w 222682"/>
                <a:gd name="connsiteY8" fmla="*/ 726826 h 927105"/>
                <a:gd name="connsiteX9" fmla="*/ 206706 w 222682"/>
                <a:gd name="connsiteY9" fmla="*/ 909832 h 927105"/>
                <a:gd name="connsiteX10" fmla="*/ 189896 w 222682"/>
                <a:gd name="connsiteY10" fmla="*/ 927025 h 927105"/>
                <a:gd name="connsiteX11" fmla="*/ 20643 w 222682"/>
                <a:gd name="connsiteY11" fmla="*/ 915181 h 927105"/>
                <a:gd name="connsiteX12" fmla="*/ 5743 w 222682"/>
                <a:gd name="connsiteY12" fmla="*/ 896460 h 927105"/>
                <a:gd name="connsiteX13" fmla="*/ 59613 w 222682"/>
                <a:gd name="connsiteY13" fmla="*/ 181627 h 927105"/>
                <a:gd name="connsiteX14" fmla="*/ 46623 w 222682"/>
                <a:gd name="connsiteY14" fmla="*/ 148005 h 927105"/>
                <a:gd name="connsiteX15" fmla="*/ 1540 w 222682"/>
                <a:gd name="connsiteY15" fmla="*/ 77324 h 92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2682" h="927105">
                  <a:moveTo>
                    <a:pt x="1540" y="77324"/>
                  </a:moveTo>
                  <a:cubicBezTo>
                    <a:pt x="1158" y="56693"/>
                    <a:pt x="394" y="35680"/>
                    <a:pt x="12" y="15049"/>
                  </a:cubicBezTo>
                  <a:cubicBezTo>
                    <a:pt x="12" y="8554"/>
                    <a:pt x="-752" y="531"/>
                    <a:pt x="9946" y="148"/>
                  </a:cubicBezTo>
                  <a:cubicBezTo>
                    <a:pt x="37836" y="3205"/>
                    <a:pt x="163151" y="3969"/>
                    <a:pt x="198683" y="531"/>
                  </a:cubicBezTo>
                  <a:cubicBezTo>
                    <a:pt x="216258" y="-1380"/>
                    <a:pt x="220460" y="1295"/>
                    <a:pt x="221989" y="18105"/>
                  </a:cubicBezTo>
                  <a:cubicBezTo>
                    <a:pt x="224281" y="40647"/>
                    <a:pt x="220842" y="62424"/>
                    <a:pt x="212437" y="83437"/>
                  </a:cubicBezTo>
                  <a:cubicBezTo>
                    <a:pt x="201357" y="110182"/>
                    <a:pt x="183783" y="132341"/>
                    <a:pt x="162769" y="152208"/>
                  </a:cubicBezTo>
                  <a:cubicBezTo>
                    <a:pt x="149397" y="164816"/>
                    <a:pt x="153982" y="180863"/>
                    <a:pt x="156274" y="196909"/>
                  </a:cubicBezTo>
                  <a:cubicBezTo>
                    <a:pt x="160477" y="225946"/>
                    <a:pt x="194098" y="640480"/>
                    <a:pt x="199829" y="726826"/>
                  </a:cubicBezTo>
                  <a:cubicBezTo>
                    <a:pt x="203268" y="779932"/>
                    <a:pt x="204032" y="856344"/>
                    <a:pt x="206706" y="909832"/>
                  </a:cubicBezTo>
                  <a:cubicBezTo>
                    <a:pt x="207470" y="923205"/>
                    <a:pt x="203650" y="927789"/>
                    <a:pt x="189896" y="927025"/>
                  </a:cubicBezTo>
                  <a:cubicBezTo>
                    <a:pt x="133351" y="923205"/>
                    <a:pt x="76806" y="921676"/>
                    <a:pt x="20643" y="915181"/>
                  </a:cubicBezTo>
                  <a:cubicBezTo>
                    <a:pt x="8035" y="913653"/>
                    <a:pt x="5743" y="907922"/>
                    <a:pt x="5743" y="896460"/>
                  </a:cubicBezTo>
                  <a:cubicBezTo>
                    <a:pt x="5361" y="825397"/>
                    <a:pt x="53500" y="214102"/>
                    <a:pt x="59613" y="181627"/>
                  </a:cubicBezTo>
                  <a:cubicBezTo>
                    <a:pt x="62288" y="167108"/>
                    <a:pt x="56175" y="157175"/>
                    <a:pt x="46623" y="148005"/>
                  </a:cubicBezTo>
                  <a:cubicBezTo>
                    <a:pt x="25610" y="127756"/>
                    <a:pt x="6507" y="107125"/>
                    <a:pt x="1540" y="77324"/>
                  </a:cubicBezTo>
                  <a:close/>
                </a:path>
              </a:pathLst>
            </a:custGeom>
            <a:solidFill>
              <a:srgbClr val="FE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16">
              <a:extLst>
                <a:ext uri="{FF2B5EF4-FFF2-40B4-BE49-F238E27FC236}">
                  <a16:creationId xmlns:a16="http://schemas.microsoft.com/office/drawing/2014/main" id="{EF91F5D6-1368-4E76-A44D-561FD6E3D9B0}"/>
                </a:ext>
              </a:extLst>
            </p:cNvPr>
            <p:cNvSpPr/>
            <p:nvPr/>
          </p:nvSpPr>
          <p:spPr>
            <a:xfrm>
              <a:off x="10239044" y="545375"/>
              <a:ext cx="1363186" cy="983705"/>
            </a:xfrm>
            <a:custGeom>
              <a:avLst/>
              <a:gdLst>
                <a:gd name="connsiteX0" fmla="*/ 1363132 w 1363185"/>
                <a:gd name="connsiteY0" fmla="*/ 368972 h 983705"/>
                <a:gd name="connsiteX1" fmla="*/ 1338298 w 1363185"/>
                <a:gd name="connsiteY1" fmla="*/ 513008 h 983705"/>
                <a:gd name="connsiteX2" fmla="*/ 1292451 w 1363185"/>
                <a:gd name="connsiteY2" fmla="*/ 707094 h 983705"/>
                <a:gd name="connsiteX3" fmla="*/ 1274876 w 1363185"/>
                <a:gd name="connsiteY3" fmla="*/ 752559 h 983705"/>
                <a:gd name="connsiteX4" fmla="*/ 1265706 w 1363185"/>
                <a:gd name="connsiteY4" fmla="*/ 957343 h 983705"/>
                <a:gd name="connsiteX5" fmla="*/ 1258829 w 1363185"/>
                <a:gd name="connsiteY5" fmla="*/ 970715 h 983705"/>
                <a:gd name="connsiteX6" fmla="*/ 1243547 w 1363185"/>
                <a:gd name="connsiteY6" fmla="*/ 983705 h 983705"/>
                <a:gd name="connsiteX7" fmla="*/ 1228265 w 1363185"/>
                <a:gd name="connsiteY7" fmla="*/ 938240 h 983705"/>
                <a:gd name="connsiteX8" fmla="*/ 1226737 w 1363185"/>
                <a:gd name="connsiteY8" fmla="*/ 688756 h 983705"/>
                <a:gd name="connsiteX9" fmla="*/ 1206869 w 1363185"/>
                <a:gd name="connsiteY9" fmla="*/ 553124 h 983705"/>
                <a:gd name="connsiteX10" fmla="*/ 1181653 w 1363185"/>
                <a:gd name="connsiteY10" fmla="*/ 493905 h 983705"/>
                <a:gd name="connsiteX11" fmla="*/ 1105242 w 1363185"/>
                <a:gd name="connsiteY11" fmla="*/ 446148 h 983705"/>
                <a:gd name="connsiteX12" fmla="*/ 867983 w 1363185"/>
                <a:gd name="connsiteY12" fmla="*/ 453407 h 983705"/>
                <a:gd name="connsiteX13" fmla="*/ 800358 w 1363185"/>
                <a:gd name="connsiteY13" fmla="*/ 478623 h 983705"/>
                <a:gd name="connsiteX14" fmla="*/ 694910 w 1363185"/>
                <a:gd name="connsiteY14" fmla="*/ 478241 h 983705"/>
                <a:gd name="connsiteX15" fmla="*/ 577617 w 1363185"/>
                <a:gd name="connsiteY15" fmla="*/ 442327 h 983705"/>
                <a:gd name="connsiteX16" fmla="*/ 361372 w 1363185"/>
                <a:gd name="connsiteY16" fmla="*/ 444619 h 983705"/>
                <a:gd name="connsiteX17" fmla="*/ 299478 w 1363185"/>
                <a:gd name="connsiteY17" fmla="*/ 499636 h 983705"/>
                <a:gd name="connsiteX18" fmla="*/ 282285 w 1363185"/>
                <a:gd name="connsiteY18" fmla="*/ 633357 h 983705"/>
                <a:gd name="connsiteX19" fmla="*/ 272734 w 1363185"/>
                <a:gd name="connsiteY19" fmla="*/ 768224 h 983705"/>
                <a:gd name="connsiteX20" fmla="*/ 261272 w 1363185"/>
                <a:gd name="connsiteY20" fmla="*/ 937476 h 983705"/>
                <a:gd name="connsiteX21" fmla="*/ 243697 w 1363185"/>
                <a:gd name="connsiteY21" fmla="*/ 960400 h 983705"/>
                <a:gd name="connsiteX22" fmla="*/ 228797 w 1363185"/>
                <a:gd name="connsiteY22" fmla="*/ 942443 h 983705"/>
                <a:gd name="connsiteX23" fmla="*/ 228415 w 1363185"/>
                <a:gd name="connsiteY23" fmla="*/ 735367 h 983705"/>
                <a:gd name="connsiteX24" fmla="*/ 220392 w 1363185"/>
                <a:gd name="connsiteY24" fmla="*/ 614636 h 983705"/>
                <a:gd name="connsiteX25" fmla="*/ 175309 w 1363185"/>
                <a:gd name="connsiteY25" fmla="*/ 461812 h 983705"/>
                <a:gd name="connsiteX26" fmla="*/ 137103 w 1363185"/>
                <a:gd name="connsiteY26" fmla="*/ 357892 h 983705"/>
                <a:gd name="connsiteX27" fmla="*/ 115325 w 1363185"/>
                <a:gd name="connsiteY27" fmla="*/ 314337 h 983705"/>
                <a:gd name="connsiteX28" fmla="*/ 62601 w 1363185"/>
                <a:gd name="connsiteY28" fmla="*/ 309752 h 983705"/>
                <a:gd name="connsiteX29" fmla="*/ 46937 w 1363185"/>
                <a:gd name="connsiteY29" fmla="*/ 320068 h 983705"/>
                <a:gd name="connsiteX30" fmla="*/ 26687 w 1363185"/>
                <a:gd name="connsiteY30" fmla="*/ 323889 h 983705"/>
                <a:gd name="connsiteX31" fmla="*/ 32800 w 1363185"/>
                <a:gd name="connsiteY31" fmla="*/ 303639 h 983705"/>
                <a:gd name="connsiteX32" fmla="*/ 146272 w 1363185"/>
                <a:gd name="connsiteY32" fmla="*/ 206978 h 983705"/>
                <a:gd name="connsiteX33" fmla="*/ 165757 w 1363185"/>
                <a:gd name="connsiteY33" fmla="*/ 195517 h 983705"/>
                <a:gd name="connsiteX34" fmla="*/ 174544 w 1363185"/>
                <a:gd name="connsiteY34" fmla="*/ 183291 h 983705"/>
                <a:gd name="connsiteX35" fmla="*/ 160026 w 1363185"/>
                <a:gd name="connsiteY35" fmla="*/ 177560 h 983705"/>
                <a:gd name="connsiteX36" fmla="*/ 105392 w 1363185"/>
                <a:gd name="connsiteY36" fmla="*/ 189786 h 983705"/>
                <a:gd name="connsiteX37" fmla="*/ 28980 w 1363185"/>
                <a:gd name="connsiteY37" fmla="*/ 215766 h 983705"/>
                <a:gd name="connsiteX38" fmla="*/ 21339 w 1363185"/>
                <a:gd name="connsiteY38" fmla="*/ 216912 h 983705"/>
                <a:gd name="connsiteX39" fmla="*/ 707 w 1363185"/>
                <a:gd name="connsiteY39" fmla="*/ 213473 h 983705"/>
                <a:gd name="connsiteX40" fmla="*/ 12551 w 1363185"/>
                <a:gd name="connsiteY40" fmla="*/ 195899 h 983705"/>
                <a:gd name="connsiteX41" fmla="*/ 134810 w 1363185"/>
                <a:gd name="connsiteY41" fmla="*/ 126364 h 983705"/>
                <a:gd name="connsiteX42" fmla="*/ 297186 w 1363185"/>
                <a:gd name="connsiteY42" fmla="*/ 85483 h 983705"/>
                <a:gd name="connsiteX43" fmla="*/ 516488 w 1363185"/>
                <a:gd name="connsiteY43" fmla="*/ 63706 h 983705"/>
                <a:gd name="connsiteX44" fmla="*/ 528332 w 1363185"/>
                <a:gd name="connsiteY44" fmla="*/ 58739 h 983705"/>
                <a:gd name="connsiteX45" fmla="*/ 549345 w 1363185"/>
                <a:gd name="connsiteY45" fmla="*/ 47277 h 983705"/>
                <a:gd name="connsiteX46" fmla="*/ 523747 w 1363185"/>
                <a:gd name="connsiteY46" fmla="*/ 36198 h 983705"/>
                <a:gd name="connsiteX47" fmla="*/ 451156 w 1363185"/>
                <a:gd name="connsiteY47" fmla="*/ 33141 h 983705"/>
                <a:gd name="connsiteX48" fmla="*/ 418298 w 1363185"/>
                <a:gd name="connsiteY48" fmla="*/ 25118 h 983705"/>
                <a:gd name="connsiteX49" fmla="*/ 412567 w 1363185"/>
                <a:gd name="connsiteY49" fmla="*/ 16713 h 983705"/>
                <a:gd name="connsiteX50" fmla="*/ 419827 w 1363185"/>
                <a:gd name="connsiteY50" fmla="*/ 11364 h 983705"/>
                <a:gd name="connsiteX51" fmla="*/ 468348 w 1363185"/>
                <a:gd name="connsiteY51" fmla="*/ 2576 h 983705"/>
                <a:gd name="connsiteX52" fmla="*/ 662817 w 1363185"/>
                <a:gd name="connsiteY52" fmla="*/ 2958 h 983705"/>
                <a:gd name="connsiteX53" fmla="*/ 803797 w 1363185"/>
                <a:gd name="connsiteY53" fmla="*/ 30467 h 983705"/>
                <a:gd name="connsiteX54" fmla="*/ 916122 w 1363185"/>
                <a:gd name="connsiteY54" fmla="*/ 71729 h 983705"/>
                <a:gd name="connsiteX55" fmla="*/ 1086521 w 1363185"/>
                <a:gd name="connsiteY55" fmla="*/ 181762 h 983705"/>
                <a:gd name="connsiteX56" fmla="*/ 1154527 w 1363185"/>
                <a:gd name="connsiteY56" fmla="*/ 202012 h 983705"/>
                <a:gd name="connsiteX57" fmla="*/ 1221006 w 1363185"/>
                <a:gd name="connsiteY57" fmla="*/ 177178 h 983705"/>
                <a:gd name="connsiteX58" fmla="*/ 1217185 w 1363185"/>
                <a:gd name="connsiteY58" fmla="*/ 158839 h 983705"/>
                <a:gd name="connsiteX59" fmla="*/ 1217949 w 1363185"/>
                <a:gd name="connsiteY59" fmla="*/ 141646 h 983705"/>
                <a:gd name="connsiteX60" fmla="*/ 1237434 w 1363185"/>
                <a:gd name="connsiteY60" fmla="*/ 146231 h 983705"/>
                <a:gd name="connsiteX61" fmla="*/ 1292451 w 1363185"/>
                <a:gd name="connsiteY61" fmla="*/ 202394 h 983705"/>
                <a:gd name="connsiteX62" fmla="*/ 1322633 w 1363185"/>
                <a:gd name="connsiteY62" fmla="*/ 255882 h 983705"/>
                <a:gd name="connsiteX63" fmla="*/ 1363132 w 1363185"/>
                <a:gd name="connsiteY63" fmla="*/ 368972 h 9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63185" h="983705">
                  <a:moveTo>
                    <a:pt x="1363132" y="368972"/>
                  </a:moveTo>
                  <a:cubicBezTo>
                    <a:pt x="1363896" y="412908"/>
                    <a:pt x="1356637" y="459902"/>
                    <a:pt x="1338298" y="513008"/>
                  </a:cubicBezTo>
                  <a:cubicBezTo>
                    <a:pt x="1315756" y="576048"/>
                    <a:pt x="1293979" y="705948"/>
                    <a:pt x="1292451" y="707094"/>
                  </a:cubicBezTo>
                  <a:cubicBezTo>
                    <a:pt x="1276404" y="717028"/>
                    <a:pt x="1276022" y="738423"/>
                    <a:pt x="1274876" y="752559"/>
                  </a:cubicBezTo>
                  <a:cubicBezTo>
                    <a:pt x="1272202" y="794968"/>
                    <a:pt x="1279079" y="916463"/>
                    <a:pt x="1265706" y="957343"/>
                  </a:cubicBezTo>
                  <a:cubicBezTo>
                    <a:pt x="1261886" y="968805"/>
                    <a:pt x="1264943" y="960400"/>
                    <a:pt x="1258829" y="970715"/>
                  </a:cubicBezTo>
                  <a:cubicBezTo>
                    <a:pt x="1255391" y="976828"/>
                    <a:pt x="1251952" y="982941"/>
                    <a:pt x="1243547" y="983705"/>
                  </a:cubicBezTo>
                  <a:cubicBezTo>
                    <a:pt x="1238580" y="981795"/>
                    <a:pt x="1224444" y="960400"/>
                    <a:pt x="1228265" y="938240"/>
                  </a:cubicBezTo>
                  <a:cubicBezTo>
                    <a:pt x="1236670" y="885898"/>
                    <a:pt x="1230175" y="741480"/>
                    <a:pt x="1226737" y="688756"/>
                  </a:cubicBezTo>
                  <a:cubicBezTo>
                    <a:pt x="1223680" y="642908"/>
                    <a:pt x="1217949" y="597825"/>
                    <a:pt x="1206869" y="553124"/>
                  </a:cubicBezTo>
                  <a:cubicBezTo>
                    <a:pt x="1201521" y="531729"/>
                    <a:pt x="1192733" y="512626"/>
                    <a:pt x="1181653" y="493905"/>
                  </a:cubicBezTo>
                  <a:cubicBezTo>
                    <a:pt x="1164079" y="464486"/>
                    <a:pt x="1137335" y="449586"/>
                    <a:pt x="1105242" y="446148"/>
                  </a:cubicBezTo>
                  <a:cubicBezTo>
                    <a:pt x="1026155" y="438124"/>
                    <a:pt x="946687" y="437742"/>
                    <a:pt x="867983" y="453407"/>
                  </a:cubicBezTo>
                  <a:cubicBezTo>
                    <a:pt x="843913" y="457991"/>
                    <a:pt x="821753" y="466779"/>
                    <a:pt x="800358" y="478623"/>
                  </a:cubicBezTo>
                  <a:cubicBezTo>
                    <a:pt x="765209" y="498490"/>
                    <a:pt x="729677" y="499254"/>
                    <a:pt x="694910" y="478241"/>
                  </a:cubicBezTo>
                  <a:cubicBezTo>
                    <a:pt x="658614" y="456463"/>
                    <a:pt x="619262" y="447676"/>
                    <a:pt x="577617" y="442327"/>
                  </a:cubicBezTo>
                  <a:cubicBezTo>
                    <a:pt x="505026" y="432776"/>
                    <a:pt x="433199" y="430483"/>
                    <a:pt x="361372" y="444619"/>
                  </a:cubicBezTo>
                  <a:cubicBezTo>
                    <a:pt x="329661" y="450732"/>
                    <a:pt x="309793" y="468689"/>
                    <a:pt x="299478" y="499636"/>
                  </a:cubicBezTo>
                  <a:cubicBezTo>
                    <a:pt x="284578" y="543191"/>
                    <a:pt x="284578" y="588656"/>
                    <a:pt x="282285" y="633357"/>
                  </a:cubicBezTo>
                  <a:cubicBezTo>
                    <a:pt x="280375" y="674619"/>
                    <a:pt x="276172" y="726197"/>
                    <a:pt x="272734" y="768224"/>
                  </a:cubicBezTo>
                  <a:cubicBezTo>
                    <a:pt x="273116" y="780068"/>
                    <a:pt x="261272" y="917227"/>
                    <a:pt x="261272" y="937476"/>
                  </a:cubicBezTo>
                  <a:cubicBezTo>
                    <a:pt x="261272" y="946264"/>
                    <a:pt x="255923" y="958490"/>
                    <a:pt x="243697" y="960400"/>
                  </a:cubicBezTo>
                  <a:cubicBezTo>
                    <a:pt x="229179" y="961546"/>
                    <a:pt x="231853" y="951230"/>
                    <a:pt x="228797" y="942443"/>
                  </a:cubicBezTo>
                  <a:cubicBezTo>
                    <a:pt x="215425" y="902709"/>
                    <a:pt x="237584" y="775865"/>
                    <a:pt x="228415" y="735367"/>
                  </a:cubicBezTo>
                  <a:cubicBezTo>
                    <a:pt x="227651" y="731546"/>
                    <a:pt x="218863" y="644437"/>
                    <a:pt x="220392" y="614636"/>
                  </a:cubicBezTo>
                  <a:cubicBezTo>
                    <a:pt x="223066" y="558091"/>
                    <a:pt x="210076" y="506513"/>
                    <a:pt x="175309" y="461812"/>
                  </a:cubicBezTo>
                  <a:cubicBezTo>
                    <a:pt x="151239" y="430865"/>
                    <a:pt x="147800" y="393041"/>
                    <a:pt x="137103" y="357892"/>
                  </a:cubicBezTo>
                  <a:cubicBezTo>
                    <a:pt x="132136" y="341845"/>
                    <a:pt x="126023" y="326945"/>
                    <a:pt x="115325" y="314337"/>
                  </a:cubicBezTo>
                  <a:cubicBezTo>
                    <a:pt x="101953" y="298291"/>
                    <a:pt x="83614" y="296762"/>
                    <a:pt x="62601" y="309752"/>
                  </a:cubicBezTo>
                  <a:cubicBezTo>
                    <a:pt x="57252" y="313191"/>
                    <a:pt x="52285" y="317394"/>
                    <a:pt x="46937" y="320068"/>
                  </a:cubicBezTo>
                  <a:cubicBezTo>
                    <a:pt x="40441" y="323124"/>
                    <a:pt x="32800" y="331530"/>
                    <a:pt x="26687" y="323889"/>
                  </a:cubicBezTo>
                  <a:cubicBezTo>
                    <a:pt x="22485" y="318540"/>
                    <a:pt x="28216" y="309370"/>
                    <a:pt x="32800" y="303639"/>
                  </a:cubicBezTo>
                  <a:cubicBezTo>
                    <a:pt x="64511" y="264287"/>
                    <a:pt x="95840" y="224553"/>
                    <a:pt x="146272" y="206978"/>
                  </a:cubicBezTo>
                  <a:cubicBezTo>
                    <a:pt x="153149" y="204686"/>
                    <a:pt x="158880" y="198573"/>
                    <a:pt x="165757" y="195517"/>
                  </a:cubicBezTo>
                  <a:cubicBezTo>
                    <a:pt x="171488" y="192842"/>
                    <a:pt x="176837" y="190550"/>
                    <a:pt x="174544" y="183291"/>
                  </a:cubicBezTo>
                  <a:cubicBezTo>
                    <a:pt x="172252" y="176031"/>
                    <a:pt x="165375" y="177942"/>
                    <a:pt x="160026" y="177560"/>
                  </a:cubicBezTo>
                  <a:cubicBezTo>
                    <a:pt x="140541" y="175649"/>
                    <a:pt x="122966" y="183673"/>
                    <a:pt x="105392" y="189786"/>
                  </a:cubicBezTo>
                  <a:cubicBezTo>
                    <a:pt x="79794" y="198191"/>
                    <a:pt x="54578" y="206978"/>
                    <a:pt x="28980" y="215766"/>
                  </a:cubicBezTo>
                  <a:cubicBezTo>
                    <a:pt x="26687" y="216530"/>
                    <a:pt x="24013" y="216912"/>
                    <a:pt x="21339" y="216912"/>
                  </a:cubicBezTo>
                  <a:cubicBezTo>
                    <a:pt x="14079" y="216530"/>
                    <a:pt x="4146" y="221115"/>
                    <a:pt x="707" y="213473"/>
                  </a:cubicBezTo>
                  <a:cubicBezTo>
                    <a:pt x="-2731" y="205450"/>
                    <a:pt x="7202" y="200483"/>
                    <a:pt x="12551" y="195899"/>
                  </a:cubicBezTo>
                  <a:cubicBezTo>
                    <a:pt x="49229" y="165334"/>
                    <a:pt x="91638" y="145085"/>
                    <a:pt x="134810" y="126364"/>
                  </a:cubicBezTo>
                  <a:cubicBezTo>
                    <a:pt x="186388" y="103822"/>
                    <a:pt x="240641" y="91596"/>
                    <a:pt x="297186" y="85483"/>
                  </a:cubicBezTo>
                  <a:cubicBezTo>
                    <a:pt x="370159" y="77842"/>
                    <a:pt x="444279" y="77842"/>
                    <a:pt x="516488" y="63706"/>
                  </a:cubicBezTo>
                  <a:cubicBezTo>
                    <a:pt x="521073" y="62942"/>
                    <a:pt x="524511" y="61414"/>
                    <a:pt x="528332" y="58739"/>
                  </a:cubicBezTo>
                  <a:cubicBezTo>
                    <a:pt x="535209" y="54154"/>
                    <a:pt x="550873" y="57975"/>
                    <a:pt x="549345" y="47277"/>
                  </a:cubicBezTo>
                  <a:cubicBezTo>
                    <a:pt x="547817" y="36962"/>
                    <a:pt x="532916" y="36962"/>
                    <a:pt x="523747" y="36198"/>
                  </a:cubicBezTo>
                  <a:cubicBezTo>
                    <a:pt x="499677" y="33905"/>
                    <a:pt x="475607" y="33523"/>
                    <a:pt x="451156" y="33141"/>
                  </a:cubicBezTo>
                  <a:cubicBezTo>
                    <a:pt x="439312" y="33141"/>
                    <a:pt x="428996" y="28939"/>
                    <a:pt x="418298" y="25118"/>
                  </a:cubicBezTo>
                  <a:cubicBezTo>
                    <a:pt x="414096" y="23590"/>
                    <a:pt x="411421" y="21297"/>
                    <a:pt x="412567" y="16713"/>
                  </a:cubicBezTo>
                  <a:cubicBezTo>
                    <a:pt x="413332" y="13274"/>
                    <a:pt x="416388" y="11746"/>
                    <a:pt x="419827" y="11364"/>
                  </a:cubicBezTo>
                  <a:cubicBezTo>
                    <a:pt x="435873" y="9071"/>
                    <a:pt x="451156" y="2958"/>
                    <a:pt x="468348" y="2576"/>
                  </a:cubicBezTo>
                  <a:cubicBezTo>
                    <a:pt x="533298" y="284"/>
                    <a:pt x="598248" y="-2008"/>
                    <a:pt x="662817" y="2958"/>
                  </a:cubicBezTo>
                  <a:cubicBezTo>
                    <a:pt x="710956" y="6397"/>
                    <a:pt x="757185" y="18623"/>
                    <a:pt x="803797" y="30467"/>
                  </a:cubicBezTo>
                  <a:cubicBezTo>
                    <a:pt x="842767" y="40400"/>
                    <a:pt x="879062" y="56829"/>
                    <a:pt x="916122" y="71729"/>
                  </a:cubicBezTo>
                  <a:cubicBezTo>
                    <a:pt x="977634" y="100766"/>
                    <a:pt x="1025773" y="151198"/>
                    <a:pt x="1086521" y="181762"/>
                  </a:cubicBezTo>
                  <a:cubicBezTo>
                    <a:pt x="1107916" y="192460"/>
                    <a:pt x="1129311" y="203540"/>
                    <a:pt x="1154527" y="202012"/>
                  </a:cubicBezTo>
                  <a:cubicBezTo>
                    <a:pt x="1178597" y="198955"/>
                    <a:pt x="1202667" y="195899"/>
                    <a:pt x="1221006" y="177178"/>
                  </a:cubicBezTo>
                  <a:cubicBezTo>
                    <a:pt x="1219859" y="171065"/>
                    <a:pt x="1218713" y="164952"/>
                    <a:pt x="1217185" y="158839"/>
                  </a:cubicBezTo>
                  <a:cubicBezTo>
                    <a:pt x="1216039" y="152726"/>
                    <a:pt x="1211454" y="145085"/>
                    <a:pt x="1217949" y="141646"/>
                  </a:cubicBezTo>
                  <a:cubicBezTo>
                    <a:pt x="1224062" y="138208"/>
                    <a:pt x="1231703" y="141646"/>
                    <a:pt x="1237434" y="146231"/>
                  </a:cubicBezTo>
                  <a:cubicBezTo>
                    <a:pt x="1258447" y="163806"/>
                    <a:pt x="1276786" y="180234"/>
                    <a:pt x="1292451" y="202394"/>
                  </a:cubicBezTo>
                  <a:cubicBezTo>
                    <a:pt x="1303912" y="218440"/>
                    <a:pt x="1314610" y="239835"/>
                    <a:pt x="1322633" y="255882"/>
                  </a:cubicBezTo>
                  <a:cubicBezTo>
                    <a:pt x="1333331" y="276895"/>
                    <a:pt x="1363132" y="323124"/>
                    <a:pt x="1363132" y="368972"/>
                  </a:cubicBezTo>
                  <a:close/>
                </a:path>
              </a:pathLst>
            </a:custGeom>
            <a:solidFill>
              <a:srgbClr val="58220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17">
              <a:extLst>
                <a:ext uri="{FF2B5EF4-FFF2-40B4-BE49-F238E27FC236}">
                  <a16:creationId xmlns:a16="http://schemas.microsoft.com/office/drawing/2014/main" id="{DAD5963E-22A1-4C79-8A90-706D7DE0E995}"/>
                </a:ext>
              </a:extLst>
            </p:cNvPr>
            <p:cNvSpPr/>
            <p:nvPr/>
          </p:nvSpPr>
          <p:spPr>
            <a:xfrm>
              <a:off x="10739486" y="1309014"/>
              <a:ext cx="96279" cy="129136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18">
              <a:extLst>
                <a:ext uri="{FF2B5EF4-FFF2-40B4-BE49-F238E27FC236}">
                  <a16:creationId xmlns:a16="http://schemas.microsoft.com/office/drawing/2014/main" id="{0DA48DBA-062C-4789-A5A8-FC29D55D7A9B}"/>
                </a:ext>
              </a:extLst>
            </p:cNvPr>
            <p:cNvSpPr/>
            <p:nvPr/>
          </p:nvSpPr>
          <p:spPr>
            <a:xfrm>
              <a:off x="11140648" y="1307486"/>
              <a:ext cx="96279" cy="129136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19">
              <a:extLst>
                <a:ext uri="{FF2B5EF4-FFF2-40B4-BE49-F238E27FC236}">
                  <a16:creationId xmlns:a16="http://schemas.microsoft.com/office/drawing/2014/main" id="{F176D063-2992-4968-BEBD-A112BB96188B}"/>
                </a:ext>
              </a:extLst>
            </p:cNvPr>
            <p:cNvSpPr/>
            <p:nvPr/>
          </p:nvSpPr>
          <p:spPr>
            <a:xfrm>
              <a:off x="10678156" y="1223613"/>
              <a:ext cx="204252" cy="51082"/>
            </a:xfrm>
            <a:custGeom>
              <a:avLst/>
              <a:gdLst>
                <a:gd name="connsiteX0" fmla="*/ 142708 w 204252"/>
                <a:gd name="connsiteY0" fmla="*/ 584 h 51082"/>
                <a:gd name="connsiteX1" fmla="*/ 176711 w 204252"/>
                <a:gd name="connsiteY1" fmla="*/ 966 h 51082"/>
                <a:gd name="connsiteX2" fmla="*/ 204220 w 204252"/>
                <a:gd name="connsiteY2" fmla="*/ 29238 h 51082"/>
                <a:gd name="connsiteX3" fmla="*/ 172126 w 204252"/>
                <a:gd name="connsiteY3" fmla="*/ 50634 h 51082"/>
                <a:gd name="connsiteX4" fmla="*/ 21977 w 204252"/>
                <a:gd name="connsiteY4" fmla="*/ 45667 h 51082"/>
                <a:gd name="connsiteX5" fmla="*/ 200 w 204252"/>
                <a:gd name="connsiteY5" fmla="*/ 40700 h 51082"/>
                <a:gd name="connsiteX6" fmla="*/ 18539 w 204252"/>
                <a:gd name="connsiteY6" fmla="*/ 24654 h 51082"/>
                <a:gd name="connsiteX7" fmla="*/ 142708 w 204252"/>
                <a:gd name="connsiteY7" fmla="*/ 584 h 5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252" h="51082">
                  <a:moveTo>
                    <a:pt x="142708" y="584"/>
                  </a:moveTo>
                  <a:cubicBezTo>
                    <a:pt x="151113" y="584"/>
                    <a:pt x="164103" y="-180"/>
                    <a:pt x="176711" y="966"/>
                  </a:cubicBezTo>
                  <a:cubicBezTo>
                    <a:pt x="192376" y="2112"/>
                    <a:pt x="204984" y="15866"/>
                    <a:pt x="204220" y="29238"/>
                  </a:cubicBezTo>
                  <a:cubicBezTo>
                    <a:pt x="203073" y="43757"/>
                    <a:pt x="190083" y="53308"/>
                    <a:pt x="172126" y="50634"/>
                  </a:cubicBezTo>
                  <a:cubicBezTo>
                    <a:pt x="122077" y="43757"/>
                    <a:pt x="72409" y="39554"/>
                    <a:pt x="21977" y="45667"/>
                  </a:cubicBezTo>
                  <a:cubicBezTo>
                    <a:pt x="14336" y="46431"/>
                    <a:pt x="2110" y="50252"/>
                    <a:pt x="200" y="40700"/>
                  </a:cubicBezTo>
                  <a:cubicBezTo>
                    <a:pt x="-1711" y="31531"/>
                    <a:pt x="10515" y="27710"/>
                    <a:pt x="18539" y="24654"/>
                  </a:cubicBezTo>
                  <a:cubicBezTo>
                    <a:pt x="57127" y="9371"/>
                    <a:pt x="96097" y="-2855"/>
                    <a:pt x="142708" y="584"/>
                  </a:cubicBezTo>
                  <a:close/>
                </a:path>
              </a:pathLst>
            </a:custGeom>
            <a:solidFill>
              <a:srgbClr val="5520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20">
              <a:extLst>
                <a:ext uri="{FF2B5EF4-FFF2-40B4-BE49-F238E27FC236}">
                  <a16:creationId xmlns:a16="http://schemas.microsoft.com/office/drawing/2014/main" id="{44F30B59-8C24-4B80-8491-420398032E0D}"/>
                </a:ext>
              </a:extLst>
            </p:cNvPr>
            <p:cNvSpPr/>
            <p:nvPr/>
          </p:nvSpPr>
          <p:spPr>
            <a:xfrm>
              <a:off x="11093532" y="1223857"/>
              <a:ext cx="204972" cy="49976"/>
            </a:xfrm>
            <a:custGeom>
              <a:avLst/>
              <a:gdLst>
                <a:gd name="connsiteX0" fmla="*/ 66983 w 204972"/>
                <a:gd name="connsiteY0" fmla="*/ 340 h 49976"/>
                <a:gd name="connsiteX1" fmla="*/ 191534 w 204972"/>
                <a:gd name="connsiteY1" fmla="*/ 27466 h 49976"/>
                <a:gd name="connsiteX2" fmla="*/ 204524 w 204972"/>
                <a:gd name="connsiteY2" fmla="*/ 40838 h 49976"/>
                <a:gd name="connsiteX3" fmla="*/ 187332 w 204972"/>
                <a:gd name="connsiteY3" fmla="*/ 45423 h 49976"/>
                <a:gd name="connsiteX4" fmla="*/ 31833 w 204972"/>
                <a:gd name="connsiteY4" fmla="*/ 49625 h 49976"/>
                <a:gd name="connsiteX5" fmla="*/ 122 w 204972"/>
                <a:gd name="connsiteY5" fmla="*/ 29376 h 49976"/>
                <a:gd name="connsiteX6" fmla="*/ 26867 w 204972"/>
                <a:gd name="connsiteY6" fmla="*/ 340 h 49976"/>
                <a:gd name="connsiteX7" fmla="*/ 66983 w 204972"/>
                <a:gd name="connsiteY7" fmla="*/ 340 h 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2" h="49976">
                  <a:moveTo>
                    <a:pt x="66983" y="340"/>
                  </a:moveTo>
                  <a:cubicBezTo>
                    <a:pt x="110920" y="-1189"/>
                    <a:pt x="152564" y="7981"/>
                    <a:pt x="191534" y="27466"/>
                  </a:cubicBezTo>
                  <a:cubicBezTo>
                    <a:pt x="197265" y="30140"/>
                    <a:pt x="207199" y="32051"/>
                    <a:pt x="204524" y="40838"/>
                  </a:cubicBezTo>
                  <a:cubicBezTo>
                    <a:pt x="202232" y="47333"/>
                    <a:pt x="193445" y="46187"/>
                    <a:pt x="187332" y="45423"/>
                  </a:cubicBezTo>
                  <a:cubicBezTo>
                    <a:pt x="135372" y="38928"/>
                    <a:pt x="83411" y="43130"/>
                    <a:pt x="31833" y="49625"/>
                  </a:cubicBezTo>
                  <a:cubicBezTo>
                    <a:pt x="14641" y="51918"/>
                    <a:pt x="1651" y="42748"/>
                    <a:pt x="122" y="29376"/>
                  </a:cubicBezTo>
                  <a:cubicBezTo>
                    <a:pt x="-1406" y="16386"/>
                    <a:pt x="11584" y="1486"/>
                    <a:pt x="26867" y="340"/>
                  </a:cubicBezTo>
                  <a:cubicBezTo>
                    <a:pt x="40239" y="-425"/>
                    <a:pt x="53611" y="340"/>
                    <a:pt x="66983" y="340"/>
                  </a:cubicBezTo>
                  <a:close/>
                </a:path>
              </a:pathLst>
            </a:custGeom>
            <a:solidFill>
              <a:srgbClr val="5621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21">
              <a:extLst>
                <a:ext uri="{FF2B5EF4-FFF2-40B4-BE49-F238E27FC236}">
                  <a16:creationId xmlns:a16="http://schemas.microsoft.com/office/drawing/2014/main" id="{3ED8FD33-7C02-4E39-BA66-FC7BC603161E}"/>
                </a:ext>
              </a:extLst>
            </p:cNvPr>
            <p:cNvSpPr/>
            <p:nvPr/>
          </p:nvSpPr>
          <p:spPr>
            <a:xfrm>
              <a:off x="10779602" y="1313217"/>
              <a:ext cx="43554" cy="58837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22">
              <a:extLst>
                <a:ext uri="{FF2B5EF4-FFF2-40B4-BE49-F238E27FC236}">
                  <a16:creationId xmlns:a16="http://schemas.microsoft.com/office/drawing/2014/main" id="{614FD866-8133-41AD-81E7-C86F743B816D}"/>
                </a:ext>
              </a:extLst>
            </p:cNvPr>
            <p:cNvSpPr/>
            <p:nvPr/>
          </p:nvSpPr>
          <p:spPr>
            <a:xfrm>
              <a:off x="11182675" y="1311688"/>
              <a:ext cx="43554" cy="58837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23">
              <a:extLst>
                <a:ext uri="{FF2B5EF4-FFF2-40B4-BE49-F238E27FC236}">
                  <a16:creationId xmlns:a16="http://schemas.microsoft.com/office/drawing/2014/main" id="{08184A25-2C07-4195-8465-E4E9B1F39864}"/>
                </a:ext>
              </a:extLst>
            </p:cNvPr>
            <p:cNvSpPr/>
            <p:nvPr/>
          </p:nvSpPr>
          <p:spPr>
            <a:xfrm>
              <a:off x="10912941" y="1480559"/>
              <a:ext cx="55016" cy="113813"/>
            </a:xfrm>
            <a:custGeom>
              <a:avLst/>
              <a:gdLst>
                <a:gd name="connsiteX0" fmla="*/ 16046 w 55016"/>
                <a:gd name="connsiteY0" fmla="*/ 76794 h 113813"/>
                <a:gd name="connsiteX1" fmla="*/ 55017 w 55016"/>
                <a:gd name="connsiteY1" fmla="*/ 111943 h 113813"/>
                <a:gd name="connsiteX2" fmla="*/ 0 w 55016"/>
                <a:gd name="connsiteY2" fmla="*/ 109651 h 113813"/>
                <a:gd name="connsiteX3" fmla="*/ 4203 w 55016"/>
                <a:gd name="connsiteY3" fmla="*/ 19485 h 113813"/>
                <a:gd name="connsiteX4" fmla="*/ 24070 w 55016"/>
                <a:gd name="connsiteY4" fmla="*/ 0 h 113813"/>
                <a:gd name="connsiteX5" fmla="*/ 20631 w 55016"/>
                <a:gd name="connsiteY5" fmla="*/ 42409 h 113813"/>
                <a:gd name="connsiteX6" fmla="*/ 16046 w 55016"/>
                <a:gd name="connsiteY6" fmla="*/ 76794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16" h="113813">
                  <a:moveTo>
                    <a:pt x="16046" y="76794"/>
                  </a:moveTo>
                  <a:cubicBezTo>
                    <a:pt x="16429" y="105448"/>
                    <a:pt x="40880" y="105066"/>
                    <a:pt x="55017" y="111943"/>
                  </a:cubicBezTo>
                  <a:cubicBezTo>
                    <a:pt x="39352" y="116146"/>
                    <a:pt x="15664" y="112326"/>
                    <a:pt x="0" y="109651"/>
                  </a:cubicBezTo>
                  <a:cubicBezTo>
                    <a:pt x="382" y="103920"/>
                    <a:pt x="3439" y="44701"/>
                    <a:pt x="4203" y="19485"/>
                  </a:cubicBezTo>
                  <a:cubicBezTo>
                    <a:pt x="4585" y="16046"/>
                    <a:pt x="15282" y="6113"/>
                    <a:pt x="24070" y="0"/>
                  </a:cubicBezTo>
                  <a:cubicBezTo>
                    <a:pt x="29036" y="13754"/>
                    <a:pt x="24070" y="25980"/>
                    <a:pt x="20631" y="42409"/>
                  </a:cubicBezTo>
                  <a:cubicBezTo>
                    <a:pt x="19485" y="50432"/>
                    <a:pt x="16811" y="72973"/>
                    <a:pt x="16046" y="76794"/>
                  </a:cubicBezTo>
                  <a:close/>
                </a:path>
              </a:pathLst>
            </a:custGeom>
            <a:solidFill>
              <a:srgbClr val="DD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324">
              <a:extLst>
                <a:ext uri="{FF2B5EF4-FFF2-40B4-BE49-F238E27FC236}">
                  <a16:creationId xmlns:a16="http://schemas.microsoft.com/office/drawing/2014/main" id="{A16709F7-F14A-4976-9636-56D59AC7AA8C}"/>
                </a:ext>
              </a:extLst>
            </p:cNvPr>
            <p:cNvSpPr/>
            <p:nvPr/>
          </p:nvSpPr>
          <p:spPr>
            <a:xfrm>
              <a:off x="10515097" y="1277876"/>
              <a:ext cx="948225" cy="238504"/>
            </a:xfrm>
            <a:custGeom>
              <a:avLst/>
              <a:gdLst>
                <a:gd name="connsiteX0" fmla="*/ 925850 w 948224"/>
                <a:gd name="connsiteY0" fmla="*/ 1337 h 238504"/>
                <a:gd name="connsiteX1" fmla="*/ 584288 w 948224"/>
                <a:gd name="connsiteY1" fmla="*/ 1337 h 238504"/>
                <a:gd name="connsiteX2" fmla="*/ 538823 w 948224"/>
                <a:gd name="connsiteY2" fmla="*/ 23115 h 238504"/>
                <a:gd name="connsiteX3" fmla="*/ 480750 w 948224"/>
                <a:gd name="connsiteY3" fmla="*/ 48713 h 238504"/>
                <a:gd name="connsiteX4" fmla="*/ 438724 w 948224"/>
                <a:gd name="connsiteY4" fmla="*/ 48331 h 238504"/>
                <a:gd name="connsiteX5" fmla="*/ 422677 w 948224"/>
                <a:gd name="connsiteY5" fmla="*/ 38779 h 238504"/>
                <a:gd name="connsiteX6" fmla="*/ 358109 w 948224"/>
                <a:gd name="connsiteY6" fmla="*/ 955 h 238504"/>
                <a:gd name="connsiteX7" fmla="*/ 98690 w 948224"/>
                <a:gd name="connsiteY7" fmla="*/ 573 h 238504"/>
                <a:gd name="connsiteX8" fmla="*/ 7378 w 948224"/>
                <a:gd name="connsiteY8" fmla="*/ 4012 h 238504"/>
                <a:gd name="connsiteX9" fmla="*/ 501 w 948224"/>
                <a:gd name="connsiteY9" fmla="*/ 34958 h 238504"/>
                <a:gd name="connsiteX10" fmla="*/ 7378 w 948224"/>
                <a:gd name="connsiteY10" fmla="*/ 44128 h 238504"/>
                <a:gd name="connsiteX11" fmla="*/ 23425 w 948224"/>
                <a:gd name="connsiteY11" fmla="*/ 78895 h 238504"/>
                <a:gd name="connsiteX12" fmla="*/ 23043 w 948224"/>
                <a:gd name="connsiteY12" fmla="*/ 147666 h 238504"/>
                <a:gd name="connsiteX13" fmla="*/ 29920 w 948224"/>
                <a:gd name="connsiteY13" fmla="*/ 178995 h 238504"/>
                <a:gd name="connsiteX14" fmla="*/ 70036 w 948224"/>
                <a:gd name="connsiteY14" fmla="*/ 225606 h 238504"/>
                <a:gd name="connsiteX15" fmla="*/ 107478 w 948224"/>
                <a:gd name="connsiteY15" fmla="*/ 236686 h 238504"/>
                <a:gd name="connsiteX16" fmla="*/ 363076 w 948224"/>
                <a:gd name="connsiteY16" fmla="*/ 236686 h 238504"/>
                <a:gd name="connsiteX17" fmla="*/ 432229 w 948224"/>
                <a:gd name="connsiteY17" fmla="*/ 172882 h 238504"/>
                <a:gd name="connsiteX18" fmla="*/ 435285 w 948224"/>
                <a:gd name="connsiteY18" fmla="*/ 112134 h 238504"/>
                <a:gd name="connsiteX19" fmla="*/ 459737 w 948224"/>
                <a:gd name="connsiteY19" fmla="*/ 88447 h 238504"/>
                <a:gd name="connsiteX20" fmla="*/ 494122 w 948224"/>
                <a:gd name="connsiteY20" fmla="*/ 88447 h 238504"/>
                <a:gd name="connsiteX21" fmla="*/ 515135 w 948224"/>
                <a:gd name="connsiteY21" fmla="*/ 109460 h 238504"/>
                <a:gd name="connsiteX22" fmla="*/ 515518 w 948224"/>
                <a:gd name="connsiteY22" fmla="*/ 172500 h 238504"/>
                <a:gd name="connsiteX23" fmla="*/ 580086 w 948224"/>
                <a:gd name="connsiteY23" fmla="*/ 237068 h 238504"/>
                <a:gd name="connsiteX24" fmla="*/ 858225 w 948224"/>
                <a:gd name="connsiteY24" fmla="*/ 230955 h 238504"/>
                <a:gd name="connsiteX25" fmla="*/ 891464 w 948224"/>
                <a:gd name="connsiteY25" fmla="*/ 219875 h 238504"/>
                <a:gd name="connsiteX26" fmla="*/ 918208 w 948224"/>
                <a:gd name="connsiteY26" fmla="*/ 172882 h 238504"/>
                <a:gd name="connsiteX27" fmla="*/ 917826 w 948224"/>
                <a:gd name="connsiteY27" fmla="*/ 62467 h 238504"/>
                <a:gd name="connsiteX28" fmla="*/ 928142 w 948224"/>
                <a:gd name="connsiteY28" fmla="*/ 45656 h 238504"/>
                <a:gd name="connsiteX29" fmla="*/ 948009 w 948224"/>
                <a:gd name="connsiteY29" fmla="*/ 20440 h 238504"/>
                <a:gd name="connsiteX30" fmla="*/ 925850 w 948224"/>
                <a:gd name="connsiteY30" fmla="*/ 1337 h 238504"/>
                <a:gd name="connsiteX31" fmla="*/ 398225 w 948224"/>
                <a:gd name="connsiteY31" fmla="*/ 163331 h 238504"/>
                <a:gd name="connsiteX32" fmla="*/ 361930 w 948224"/>
                <a:gd name="connsiteY32" fmla="*/ 200772 h 238504"/>
                <a:gd name="connsiteX33" fmla="*/ 92960 w 948224"/>
                <a:gd name="connsiteY33" fmla="*/ 200008 h 238504"/>
                <a:gd name="connsiteX34" fmla="*/ 58574 w 948224"/>
                <a:gd name="connsiteY34" fmla="*/ 165623 h 238504"/>
                <a:gd name="connsiteX35" fmla="*/ 58574 w 948224"/>
                <a:gd name="connsiteY35" fmla="*/ 66287 h 238504"/>
                <a:gd name="connsiteX36" fmla="*/ 94488 w 948224"/>
                <a:gd name="connsiteY36" fmla="*/ 31520 h 238504"/>
                <a:gd name="connsiteX37" fmla="*/ 226298 w 948224"/>
                <a:gd name="connsiteY37" fmla="*/ 31520 h 238504"/>
                <a:gd name="connsiteX38" fmla="*/ 361930 w 948224"/>
                <a:gd name="connsiteY38" fmla="*/ 31138 h 238504"/>
                <a:gd name="connsiteX39" fmla="*/ 398225 w 948224"/>
                <a:gd name="connsiteY39" fmla="*/ 68198 h 238504"/>
                <a:gd name="connsiteX40" fmla="*/ 398225 w 948224"/>
                <a:gd name="connsiteY40" fmla="*/ 163331 h 238504"/>
                <a:gd name="connsiteX41" fmla="*/ 891464 w 948224"/>
                <a:gd name="connsiteY41" fmla="*/ 167151 h 238504"/>
                <a:gd name="connsiteX42" fmla="*/ 858989 w 948224"/>
                <a:gd name="connsiteY42" fmla="*/ 199626 h 238504"/>
                <a:gd name="connsiteX43" fmla="*/ 585816 w 948224"/>
                <a:gd name="connsiteY43" fmla="*/ 199626 h 238504"/>
                <a:gd name="connsiteX44" fmla="*/ 552959 w 948224"/>
                <a:gd name="connsiteY44" fmla="*/ 166387 h 238504"/>
                <a:gd name="connsiteX45" fmla="*/ 552959 w 948224"/>
                <a:gd name="connsiteY45" fmla="*/ 65141 h 238504"/>
                <a:gd name="connsiteX46" fmla="*/ 586199 w 948224"/>
                <a:gd name="connsiteY46" fmla="*/ 30374 h 238504"/>
                <a:gd name="connsiteX47" fmla="*/ 614853 w 948224"/>
                <a:gd name="connsiteY47" fmla="*/ 30374 h 238504"/>
                <a:gd name="connsiteX48" fmla="*/ 862810 w 948224"/>
                <a:gd name="connsiteY48" fmla="*/ 31138 h 238504"/>
                <a:gd name="connsiteX49" fmla="*/ 891464 w 948224"/>
                <a:gd name="connsiteY49" fmla="*/ 63613 h 238504"/>
                <a:gd name="connsiteX50" fmla="*/ 891464 w 948224"/>
                <a:gd name="connsiteY50" fmla="*/ 167151 h 2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8224" h="238504">
                  <a:moveTo>
                    <a:pt x="925850" y="1337"/>
                  </a:moveTo>
                  <a:cubicBezTo>
                    <a:pt x="811996" y="1337"/>
                    <a:pt x="698142" y="1719"/>
                    <a:pt x="584288" y="1337"/>
                  </a:cubicBezTo>
                  <a:cubicBezTo>
                    <a:pt x="565185" y="1337"/>
                    <a:pt x="546082" y="7450"/>
                    <a:pt x="538823" y="23115"/>
                  </a:cubicBezTo>
                  <a:cubicBezTo>
                    <a:pt x="525833" y="50623"/>
                    <a:pt x="504438" y="50241"/>
                    <a:pt x="480750" y="48713"/>
                  </a:cubicBezTo>
                  <a:cubicBezTo>
                    <a:pt x="466614" y="47949"/>
                    <a:pt x="452860" y="48331"/>
                    <a:pt x="438724" y="48331"/>
                  </a:cubicBezTo>
                  <a:cubicBezTo>
                    <a:pt x="431082" y="48331"/>
                    <a:pt x="426880" y="46038"/>
                    <a:pt x="422677" y="38779"/>
                  </a:cubicBezTo>
                  <a:cubicBezTo>
                    <a:pt x="408923" y="13563"/>
                    <a:pt x="388292" y="573"/>
                    <a:pt x="358109" y="955"/>
                  </a:cubicBezTo>
                  <a:cubicBezTo>
                    <a:pt x="271764" y="1719"/>
                    <a:pt x="185036" y="-191"/>
                    <a:pt x="98690" y="573"/>
                  </a:cubicBezTo>
                  <a:cubicBezTo>
                    <a:pt x="68508" y="955"/>
                    <a:pt x="37561" y="-2483"/>
                    <a:pt x="7378" y="4012"/>
                  </a:cubicBezTo>
                  <a:cubicBezTo>
                    <a:pt x="2412" y="13945"/>
                    <a:pt x="-1409" y="23879"/>
                    <a:pt x="501" y="34958"/>
                  </a:cubicBezTo>
                  <a:cubicBezTo>
                    <a:pt x="2794" y="38015"/>
                    <a:pt x="3940" y="42600"/>
                    <a:pt x="7378" y="44128"/>
                  </a:cubicBezTo>
                  <a:cubicBezTo>
                    <a:pt x="23807" y="50623"/>
                    <a:pt x="23807" y="64377"/>
                    <a:pt x="23425" y="78895"/>
                  </a:cubicBezTo>
                  <a:cubicBezTo>
                    <a:pt x="23043" y="101819"/>
                    <a:pt x="23425" y="124742"/>
                    <a:pt x="23043" y="147666"/>
                  </a:cubicBezTo>
                  <a:cubicBezTo>
                    <a:pt x="23043" y="158746"/>
                    <a:pt x="24189" y="169061"/>
                    <a:pt x="29920" y="178995"/>
                  </a:cubicBezTo>
                  <a:cubicBezTo>
                    <a:pt x="38325" y="198862"/>
                    <a:pt x="52461" y="213762"/>
                    <a:pt x="70036" y="225606"/>
                  </a:cubicBezTo>
                  <a:cubicBezTo>
                    <a:pt x="80734" y="235540"/>
                    <a:pt x="94870" y="236686"/>
                    <a:pt x="107478" y="236686"/>
                  </a:cubicBezTo>
                  <a:cubicBezTo>
                    <a:pt x="192677" y="237832"/>
                    <a:pt x="277876" y="238214"/>
                    <a:pt x="363076" y="236686"/>
                  </a:cubicBezTo>
                  <a:cubicBezTo>
                    <a:pt x="401282" y="235922"/>
                    <a:pt x="425351" y="210706"/>
                    <a:pt x="432229" y="172882"/>
                  </a:cubicBezTo>
                  <a:cubicBezTo>
                    <a:pt x="436049" y="152633"/>
                    <a:pt x="434903" y="132384"/>
                    <a:pt x="435285" y="112134"/>
                  </a:cubicBezTo>
                  <a:cubicBezTo>
                    <a:pt x="435667" y="90357"/>
                    <a:pt x="437577" y="88829"/>
                    <a:pt x="459737" y="88447"/>
                  </a:cubicBezTo>
                  <a:cubicBezTo>
                    <a:pt x="471199" y="88447"/>
                    <a:pt x="482660" y="88829"/>
                    <a:pt x="494122" y="88447"/>
                  </a:cubicBezTo>
                  <a:cubicBezTo>
                    <a:pt x="508640" y="88065"/>
                    <a:pt x="514753" y="95324"/>
                    <a:pt x="515135" y="109460"/>
                  </a:cubicBezTo>
                  <a:cubicBezTo>
                    <a:pt x="515518" y="130473"/>
                    <a:pt x="514753" y="151487"/>
                    <a:pt x="515518" y="172500"/>
                  </a:cubicBezTo>
                  <a:cubicBezTo>
                    <a:pt x="516664" y="208031"/>
                    <a:pt x="544554" y="237832"/>
                    <a:pt x="580086" y="237068"/>
                  </a:cubicBezTo>
                  <a:cubicBezTo>
                    <a:pt x="672926" y="235540"/>
                    <a:pt x="765767" y="244327"/>
                    <a:pt x="858225" y="230955"/>
                  </a:cubicBezTo>
                  <a:cubicBezTo>
                    <a:pt x="869305" y="227134"/>
                    <a:pt x="880384" y="223696"/>
                    <a:pt x="891464" y="219875"/>
                  </a:cubicBezTo>
                  <a:cubicBezTo>
                    <a:pt x="907893" y="208414"/>
                    <a:pt x="917062" y="193513"/>
                    <a:pt x="918208" y="172882"/>
                  </a:cubicBezTo>
                  <a:cubicBezTo>
                    <a:pt x="920119" y="136204"/>
                    <a:pt x="920501" y="99144"/>
                    <a:pt x="917826" y="62467"/>
                  </a:cubicBezTo>
                  <a:cubicBezTo>
                    <a:pt x="917444" y="54826"/>
                    <a:pt x="913624" y="44892"/>
                    <a:pt x="928142" y="45656"/>
                  </a:cubicBezTo>
                  <a:cubicBezTo>
                    <a:pt x="946099" y="46420"/>
                    <a:pt x="948009" y="34576"/>
                    <a:pt x="948009" y="20440"/>
                  </a:cubicBezTo>
                  <a:cubicBezTo>
                    <a:pt x="949919" y="1719"/>
                    <a:pt x="938839" y="1337"/>
                    <a:pt x="925850" y="1337"/>
                  </a:cubicBezTo>
                  <a:close/>
                  <a:moveTo>
                    <a:pt x="398225" y="163331"/>
                  </a:moveTo>
                  <a:cubicBezTo>
                    <a:pt x="397843" y="187400"/>
                    <a:pt x="385999" y="200390"/>
                    <a:pt x="361930" y="200772"/>
                  </a:cubicBezTo>
                  <a:cubicBezTo>
                    <a:pt x="272146" y="201154"/>
                    <a:pt x="182744" y="200772"/>
                    <a:pt x="92960" y="200008"/>
                  </a:cubicBezTo>
                  <a:cubicBezTo>
                    <a:pt x="70800" y="200008"/>
                    <a:pt x="58956" y="187400"/>
                    <a:pt x="58574" y="165623"/>
                  </a:cubicBezTo>
                  <a:cubicBezTo>
                    <a:pt x="58192" y="132384"/>
                    <a:pt x="58192" y="99527"/>
                    <a:pt x="58574" y="66287"/>
                  </a:cubicBezTo>
                  <a:cubicBezTo>
                    <a:pt x="58956" y="42982"/>
                    <a:pt x="70800" y="31520"/>
                    <a:pt x="94488" y="31520"/>
                  </a:cubicBezTo>
                  <a:cubicBezTo>
                    <a:pt x="138425" y="31138"/>
                    <a:pt x="182362" y="31520"/>
                    <a:pt x="226298" y="31520"/>
                  </a:cubicBezTo>
                  <a:cubicBezTo>
                    <a:pt x="230119" y="31520"/>
                    <a:pt x="343591" y="30756"/>
                    <a:pt x="361930" y="31138"/>
                  </a:cubicBezTo>
                  <a:cubicBezTo>
                    <a:pt x="385999" y="31902"/>
                    <a:pt x="398225" y="44510"/>
                    <a:pt x="398225" y="68198"/>
                  </a:cubicBezTo>
                  <a:cubicBezTo>
                    <a:pt x="398607" y="99909"/>
                    <a:pt x="398607" y="131620"/>
                    <a:pt x="398225" y="163331"/>
                  </a:cubicBezTo>
                  <a:close/>
                  <a:moveTo>
                    <a:pt x="891464" y="167151"/>
                  </a:moveTo>
                  <a:cubicBezTo>
                    <a:pt x="891082" y="186636"/>
                    <a:pt x="878092" y="199626"/>
                    <a:pt x="858989" y="199626"/>
                  </a:cubicBezTo>
                  <a:cubicBezTo>
                    <a:pt x="768059" y="200008"/>
                    <a:pt x="677129" y="200390"/>
                    <a:pt x="585816" y="199626"/>
                  </a:cubicBezTo>
                  <a:cubicBezTo>
                    <a:pt x="563275" y="199626"/>
                    <a:pt x="553341" y="188546"/>
                    <a:pt x="552959" y="166387"/>
                  </a:cubicBezTo>
                  <a:cubicBezTo>
                    <a:pt x="552577" y="132766"/>
                    <a:pt x="552577" y="98762"/>
                    <a:pt x="552959" y="65141"/>
                  </a:cubicBezTo>
                  <a:cubicBezTo>
                    <a:pt x="553341" y="41453"/>
                    <a:pt x="562893" y="31520"/>
                    <a:pt x="586199" y="30374"/>
                  </a:cubicBezTo>
                  <a:cubicBezTo>
                    <a:pt x="595750" y="29992"/>
                    <a:pt x="605302" y="30374"/>
                    <a:pt x="614853" y="30374"/>
                  </a:cubicBezTo>
                  <a:cubicBezTo>
                    <a:pt x="619438" y="30374"/>
                    <a:pt x="811614" y="29992"/>
                    <a:pt x="862810" y="31138"/>
                  </a:cubicBezTo>
                  <a:cubicBezTo>
                    <a:pt x="879238" y="31520"/>
                    <a:pt x="891082" y="46038"/>
                    <a:pt x="891464" y="63613"/>
                  </a:cubicBezTo>
                  <a:cubicBezTo>
                    <a:pt x="892228" y="98380"/>
                    <a:pt x="892228" y="132766"/>
                    <a:pt x="891464" y="167151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25">
              <a:extLst>
                <a:ext uri="{FF2B5EF4-FFF2-40B4-BE49-F238E27FC236}">
                  <a16:creationId xmlns:a16="http://schemas.microsoft.com/office/drawing/2014/main" id="{BAFD186E-3590-4656-834F-EB6010E0D051}"/>
                </a:ext>
              </a:extLst>
            </p:cNvPr>
            <p:cNvSpPr/>
            <p:nvPr/>
          </p:nvSpPr>
          <p:spPr>
            <a:xfrm>
              <a:off x="10454448" y="1253881"/>
              <a:ext cx="1079804" cy="695566"/>
            </a:xfrm>
            <a:custGeom>
              <a:avLst/>
              <a:gdLst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189140 w 1079803"/>
                <a:gd name="connsiteY27" fmla="*/ 277110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79803" h="695566">
                  <a:moveTo>
                    <a:pt x="1049538" y="93721"/>
                  </a:moveTo>
                  <a:cubicBezTo>
                    <a:pt x="1052594" y="66595"/>
                    <a:pt x="1054505" y="39469"/>
                    <a:pt x="1056797" y="12342"/>
                  </a:cubicBezTo>
                  <a:cubicBezTo>
                    <a:pt x="1057943" y="-648"/>
                    <a:pt x="1063292" y="-3704"/>
                    <a:pt x="1073608" y="4701"/>
                  </a:cubicBezTo>
                  <a:cubicBezTo>
                    <a:pt x="1079339" y="10050"/>
                    <a:pt x="1080103" y="16927"/>
                    <a:pt x="1079721" y="23804"/>
                  </a:cubicBezTo>
                  <a:cubicBezTo>
                    <a:pt x="1077046" y="64302"/>
                    <a:pt x="1058707" y="164402"/>
                    <a:pt x="1014388" y="224385"/>
                  </a:cubicBezTo>
                  <a:cubicBezTo>
                    <a:pt x="998342" y="244253"/>
                    <a:pt x="992611" y="263356"/>
                    <a:pt x="975036" y="282459"/>
                  </a:cubicBezTo>
                  <a:cubicBezTo>
                    <a:pt x="968923" y="289336"/>
                    <a:pt x="965867" y="297359"/>
                    <a:pt x="965103" y="306528"/>
                  </a:cubicBezTo>
                  <a:cubicBezTo>
                    <a:pt x="961282" y="347027"/>
                    <a:pt x="951349" y="418090"/>
                    <a:pt x="948674" y="461644"/>
                  </a:cubicBezTo>
                  <a:cubicBezTo>
                    <a:pt x="979621" y="416943"/>
                    <a:pt x="1030817" y="265266"/>
                    <a:pt x="1036166" y="256478"/>
                  </a:cubicBezTo>
                  <a:cubicBezTo>
                    <a:pt x="1039222" y="250748"/>
                    <a:pt x="1042661" y="246163"/>
                    <a:pt x="1050302" y="248073"/>
                  </a:cubicBezTo>
                  <a:cubicBezTo>
                    <a:pt x="1060618" y="252276"/>
                    <a:pt x="1057943" y="260681"/>
                    <a:pt x="1055269" y="267558"/>
                  </a:cubicBezTo>
                  <a:cubicBezTo>
                    <a:pt x="1036166" y="321046"/>
                    <a:pt x="1007893" y="411977"/>
                    <a:pt x="978093" y="460880"/>
                  </a:cubicBezTo>
                  <a:cubicBezTo>
                    <a:pt x="958608" y="493737"/>
                    <a:pt x="903973" y="549900"/>
                    <a:pt x="877229" y="568239"/>
                  </a:cubicBezTo>
                  <a:cubicBezTo>
                    <a:pt x="803874" y="611794"/>
                    <a:pt x="730136" y="653438"/>
                    <a:pt x="647993" y="678654"/>
                  </a:cubicBezTo>
                  <a:cubicBezTo>
                    <a:pt x="581897" y="701960"/>
                    <a:pt x="489057" y="698904"/>
                    <a:pt x="420286" y="683239"/>
                  </a:cubicBezTo>
                  <a:cubicBezTo>
                    <a:pt x="331648" y="649236"/>
                    <a:pt x="179206" y="542259"/>
                    <a:pt x="121515" y="481130"/>
                  </a:cubicBezTo>
                  <a:cubicBezTo>
                    <a:pt x="57329" y="408538"/>
                    <a:pt x="21416" y="267176"/>
                    <a:pt x="13392" y="243871"/>
                  </a:cubicBezTo>
                  <a:cubicBezTo>
                    <a:pt x="16067" y="239668"/>
                    <a:pt x="20269" y="238522"/>
                    <a:pt x="24854" y="238904"/>
                  </a:cubicBezTo>
                  <a:cubicBezTo>
                    <a:pt x="43193" y="243488"/>
                    <a:pt x="41665" y="261063"/>
                    <a:pt x="47396" y="273671"/>
                  </a:cubicBezTo>
                  <a:cubicBezTo>
                    <a:pt x="71083" y="350847"/>
                    <a:pt x="92479" y="393638"/>
                    <a:pt x="129921" y="449801"/>
                  </a:cubicBezTo>
                  <a:cubicBezTo>
                    <a:pt x="127628" y="432990"/>
                    <a:pt x="122661" y="343588"/>
                    <a:pt x="121515" y="313787"/>
                  </a:cubicBezTo>
                  <a:cubicBezTo>
                    <a:pt x="121133" y="303854"/>
                    <a:pt x="113492" y="281312"/>
                    <a:pt x="106615" y="274435"/>
                  </a:cubicBezTo>
                  <a:cubicBezTo>
                    <a:pt x="87894" y="246927"/>
                    <a:pt x="7661" y="73854"/>
                    <a:pt x="6897" y="70797"/>
                  </a:cubicBezTo>
                  <a:cubicBezTo>
                    <a:pt x="3841" y="57043"/>
                    <a:pt x="-1508" y="44053"/>
                    <a:pt x="402" y="29535"/>
                  </a:cubicBezTo>
                  <a:cubicBezTo>
                    <a:pt x="1548" y="21512"/>
                    <a:pt x="1548" y="11960"/>
                    <a:pt x="14156" y="13106"/>
                  </a:cubicBezTo>
                  <a:cubicBezTo>
                    <a:pt x="22180" y="15017"/>
                    <a:pt x="21798" y="21512"/>
                    <a:pt x="22944" y="28007"/>
                  </a:cubicBezTo>
                  <a:cubicBezTo>
                    <a:pt x="32113" y="76528"/>
                    <a:pt x="77196" y="187326"/>
                    <a:pt x="120751" y="242342"/>
                  </a:cubicBezTo>
                  <a:cubicBezTo>
                    <a:pt x="136033" y="255714"/>
                    <a:pt x="171183" y="271761"/>
                    <a:pt x="189140" y="277110"/>
                  </a:cubicBezTo>
                  <a:cubicBezTo>
                    <a:pt x="261731" y="298887"/>
                    <a:pt x="334322" y="319136"/>
                    <a:pt x="409206" y="332126"/>
                  </a:cubicBezTo>
                  <a:cubicBezTo>
                    <a:pt x="535668" y="354668"/>
                    <a:pt x="658691" y="340914"/>
                    <a:pt x="780186" y="303090"/>
                  </a:cubicBezTo>
                  <a:cubicBezTo>
                    <a:pt x="826415" y="288954"/>
                    <a:pt x="872262" y="270997"/>
                    <a:pt x="917345" y="253804"/>
                  </a:cubicBezTo>
                  <a:cubicBezTo>
                    <a:pt x="927661" y="251130"/>
                    <a:pt x="937594" y="245017"/>
                    <a:pt x="949056" y="246927"/>
                  </a:cubicBezTo>
                  <a:cubicBezTo>
                    <a:pt x="954787" y="247691"/>
                    <a:pt x="956697" y="252276"/>
                    <a:pt x="958990" y="256478"/>
                  </a:cubicBezTo>
                  <a:cubicBezTo>
                    <a:pt x="1012478" y="210631"/>
                    <a:pt x="1039222" y="139568"/>
                    <a:pt x="1049538" y="93721"/>
                  </a:cubicBezTo>
                  <a:close/>
                </a:path>
              </a:pathLst>
            </a:custGeom>
            <a:solidFill>
              <a:srgbClr val="E6E6E6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326">
              <a:extLst>
                <a:ext uri="{FF2B5EF4-FFF2-40B4-BE49-F238E27FC236}">
                  <a16:creationId xmlns:a16="http://schemas.microsoft.com/office/drawing/2014/main" id="{D2B4E452-8685-47C9-B6A2-FC2E3206164E}"/>
                </a:ext>
              </a:extLst>
            </p:cNvPr>
            <p:cNvSpPr/>
            <p:nvPr/>
          </p:nvSpPr>
          <p:spPr>
            <a:xfrm>
              <a:off x="10253705" y="2069043"/>
              <a:ext cx="1562806" cy="2131946"/>
            </a:xfrm>
            <a:custGeom>
              <a:avLst/>
              <a:gdLst>
                <a:gd name="connsiteX0" fmla="*/ 1384966 w 1525945"/>
                <a:gd name="connsiteY0" fmla="*/ 358259 h 1909803"/>
                <a:gd name="connsiteX1" fmla="*/ 1456793 w 1525945"/>
                <a:gd name="connsiteY1" fmla="*/ 487777 h 1909803"/>
                <a:gd name="connsiteX2" fmla="*/ 1516394 w 1525945"/>
                <a:gd name="connsiteY2" fmla="*/ 703641 h 1909803"/>
                <a:gd name="connsiteX3" fmla="*/ 1525946 w 1525945"/>
                <a:gd name="connsiteY3" fmla="*/ 907661 h 1909803"/>
                <a:gd name="connsiteX4" fmla="*/ 1446095 w 1525945"/>
                <a:gd name="connsiteY4" fmla="*/ 1144538 h 1909803"/>
                <a:gd name="connsiteX5" fmla="*/ 1340265 w 1525945"/>
                <a:gd name="connsiteY5" fmla="*/ 1261066 h 1909803"/>
                <a:gd name="connsiteX6" fmla="*/ 1324601 w 1525945"/>
                <a:gd name="connsiteY6" fmla="*/ 1298126 h 1909803"/>
                <a:gd name="connsiteX7" fmla="*/ 1381145 w 1525945"/>
                <a:gd name="connsiteY7" fmla="*/ 1909039 h 1909803"/>
                <a:gd name="connsiteX8" fmla="*/ 805382 w 1525945"/>
                <a:gd name="connsiteY8" fmla="*/ 1909803 h 1909803"/>
                <a:gd name="connsiteX9" fmla="*/ 787807 w 1525945"/>
                <a:gd name="connsiteY9" fmla="*/ 1902926 h 1909803"/>
                <a:gd name="connsiteX10" fmla="*/ 746544 w 1525945"/>
                <a:gd name="connsiteY10" fmla="*/ 1507877 h 1909803"/>
                <a:gd name="connsiteX11" fmla="*/ 749983 w 1525945"/>
                <a:gd name="connsiteY11" fmla="*/ 1394405 h 1909803"/>
                <a:gd name="connsiteX12" fmla="*/ 632309 w 1525945"/>
                <a:gd name="connsiteY12" fmla="*/ 1371481 h 1909803"/>
                <a:gd name="connsiteX13" fmla="*/ 641478 w 1525945"/>
                <a:gd name="connsiteY13" fmla="*/ 1501382 h 1909803"/>
                <a:gd name="connsiteX14" fmla="*/ 598305 w 1525945"/>
                <a:gd name="connsiteY14" fmla="*/ 1908657 h 1909803"/>
                <a:gd name="connsiteX15" fmla="*/ 0 w 1525945"/>
                <a:gd name="connsiteY15" fmla="*/ 1908657 h 1909803"/>
                <a:gd name="connsiteX16" fmla="*/ 19485 w 1525945"/>
                <a:gd name="connsiteY16" fmla="*/ 1696996 h 1909803"/>
                <a:gd name="connsiteX17" fmla="*/ 121113 w 1525945"/>
                <a:gd name="connsiteY17" fmla="*/ 211548 h 1909803"/>
                <a:gd name="connsiteX18" fmla="*/ 289219 w 1525945"/>
                <a:gd name="connsiteY18" fmla="*/ 80120 h 1909803"/>
                <a:gd name="connsiteX19" fmla="*/ 380531 w 1525945"/>
                <a:gd name="connsiteY19" fmla="*/ 10203 h 1909803"/>
                <a:gd name="connsiteX20" fmla="*/ 396196 w 1525945"/>
                <a:gd name="connsiteY20" fmla="*/ 269 h 1909803"/>
                <a:gd name="connsiteX21" fmla="*/ 393521 w 1525945"/>
                <a:gd name="connsiteY21" fmla="*/ 18226 h 1909803"/>
                <a:gd name="connsiteX22" fmla="*/ 398488 w 1525945"/>
                <a:gd name="connsiteY22" fmla="*/ 124057 h 1909803"/>
                <a:gd name="connsiteX23" fmla="*/ 500116 w 1525945"/>
                <a:gd name="connsiteY23" fmla="*/ 241731 h 1909803"/>
                <a:gd name="connsiteX24" fmla="*/ 563538 w 1525945"/>
                <a:gd name="connsiteY24" fmla="*/ 287960 h 1909803"/>
                <a:gd name="connsiteX25" fmla="*/ 579584 w 1525945"/>
                <a:gd name="connsiteY25" fmla="*/ 304007 h 1909803"/>
                <a:gd name="connsiteX26" fmla="*/ 641096 w 1525945"/>
                <a:gd name="connsiteY26" fmla="*/ 468674 h 1909803"/>
                <a:gd name="connsiteX27" fmla="*/ 621229 w 1525945"/>
                <a:gd name="connsiteY27" fmla="*/ 1073857 h 1909803"/>
                <a:gd name="connsiteX28" fmla="*/ 687707 w 1525945"/>
                <a:gd name="connsiteY28" fmla="*/ 1079206 h 1909803"/>
                <a:gd name="connsiteX29" fmla="*/ 767558 w 1525945"/>
                <a:gd name="connsiteY29" fmla="*/ 1083790 h 1909803"/>
                <a:gd name="connsiteX30" fmla="*/ 745780 w 1525945"/>
                <a:gd name="connsiteY30" fmla="*/ 477462 h 1909803"/>
                <a:gd name="connsiteX31" fmla="*/ 803853 w 1525945"/>
                <a:gd name="connsiteY31" fmla="*/ 317761 h 1909803"/>
                <a:gd name="connsiteX32" fmla="*/ 819518 w 1525945"/>
                <a:gd name="connsiteY32" fmla="*/ 294455 h 1909803"/>
                <a:gd name="connsiteX33" fmla="*/ 946362 w 1525945"/>
                <a:gd name="connsiteY33" fmla="*/ 188243 h 1909803"/>
                <a:gd name="connsiteX34" fmla="*/ 1006345 w 1525945"/>
                <a:gd name="connsiteY34" fmla="*/ 90053 h 1909803"/>
                <a:gd name="connsiteX35" fmla="*/ 999850 w 1525945"/>
                <a:gd name="connsiteY35" fmla="*/ 23957 h 1909803"/>
                <a:gd name="connsiteX36" fmla="*/ 994119 w 1525945"/>
                <a:gd name="connsiteY36" fmla="*/ 2562 h 1909803"/>
                <a:gd name="connsiteX37" fmla="*/ 1016278 w 1525945"/>
                <a:gd name="connsiteY37" fmla="*/ 7529 h 1909803"/>
                <a:gd name="connsiteX38" fmla="*/ 1195846 w 1525945"/>
                <a:gd name="connsiteY38" fmla="*/ 145834 h 1909803"/>
                <a:gd name="connsiteX39" fmla="*/ 1384966 w 1525945"/>
                <a:gd name="connsiteY39" fmla="*/ 358259 h 1909803"/>
                <a:gd name="connsiteX0" fmla="*/ 1384966 w 1525946"/>
                <a:gd name="connsiteY0" fmla="*/ 358259 h 2131564"/>
                <a:gd name="connsiteX1" fmla="*/ 1456793 w 1525946"/>
                <a:gd name="connsiteY1" fmla="*/ 487777 h 2131564"/>
                <a:gd name="connsiteX2" fmla="*/ 1516394 w 1525946"/>
                <a:gd name="connsiteY2" fmla="*/ 703641 h 2131564"/>
                <a:gd name="connsiteX3" fmla="*/ 1525946 w 1525946"/>
                <a:gd name="connsiteY3" fmla="*/ 907661 h 2131564"/>
                <a:gd name="connsiteX4" fmla="*/ 1446095 w 1525946"/>
                <a:gd name="connsiteY4" fmla="*/ 1144538 h 2131564"/>
                <a:gd name="connsiteX5" fmla="*/ 1340265 w 1525946"/>
                <a:gd name="connsiteY5" fmla="*/ 1261066 h 2131564"/>
                <a:gd name="connsiteX6" fmla="*/ 1324601 w 1525946"/>
                <a:gd name="connsiteY6" fmla="*/ 1298126 h 2131564"/>
                <a:gd name="connsiteX7" fmla="*/ 1381145 w 1525946"/>
                <a:gd name="connsiteY7" fmla="*/ 1909039 h 2131564"/>
                <a:gd name="connsiteX8" fmla="*/ 805382 w 1525946"/>
                <a:gd name="connsiteY8" fmla="*/ 1909803 h 2131564"/>
                <a:gd name="connsiteX9" fmla="*/ 787807 w 1525946"/>
                <a:gd name="connsiteY9" fmla="*/ 1902926 h 2131564"/>
                <a:gd name="connsiteX10" fmla="*/ 746544 w 1525946"/>
                <a:gd name="connsiteY10" fmla="*/ 1507877 h 2131564"/>
                <a:gd name="connsiteX11" fmla="*/ 749983 w 1525946"/>
                <a:gd name="connsiteY11" fmla="*/ 1394405 h 2131564"/>
                <a:gd name="connsiteX12" fmla="*/ 632309 w 1525946"/>
                <a:gd name="connsiteY12" fmla="*/ 1371481 h 2131564"/>
                <a:gd name="connsiteX13" fmla="*/ 641478 w 1525946"/>
                <a:gd name="connsiteY13" fmla="*/ 1501382 h 2131564"/>
                <a:gd name="connsiteX14" fmla="*/ 564957 w 1525946"/>
                <a:gd name="connsiteY14" fmla="*/ 2131564 h 2131564"/>
                <a:gd name="connsiteX15" fmla="*/ 0 w 1525946"/>
                <a:gd name="connsiteY15" fmla="*/ 1908657 h 2131564"/>
                <a:gd name="connsiteX16" fmla="*/ 19485 w 1525946"/>
                <a:gd name="connsiteY16" fmla="*/ 1696996 h 2131564"/>
                <a:gd name="connsiteX17" fmla="*/ 121113 w 1525946"/>
                <a:gd name="connsiteY17" fmla="*/ 211548 h 2131564"/>
                <a:gd name="connsiteX18" fmla="*/ 289219 w 1525946"/>
                <a:gd name="connsiteY18" fmla="*/ 80120 h 2131564"/>
                <a:gd name="connsiteX19" fmla="*/ 380531 w 1525946"/>
                <a:gd name="connsiteY19" fmla="*/ 10203 h 2131564"/>
                <a:gd name="connsiteX20" fmla="*/ 396196 w 1525946"/>
                <a:gd name="connsiteY20" fmla="*/ 269 h 2131564"/>
                <a:gd name="connsiteX21" fmla="*/ 393521 w 1525946"/>
                <a:gd name="connsiteY21" fmla="*/ 18226 h 2131564"/>
                <a:gd name="connsiteX22" fmla="*/ 398488 w 1525946"/>
                <a:gd name="connsiteY22" fmla="*/ 124057 h 2131564"/>
                <a:gd name="connsiteX23" fmla="*/ 500116 w 1525946"/>
                <a:gd name="connsiteY23" fmla="*/ 241731 h 2131564"/>
                <a:gd name="connsiteX24" fmla="*/ 563538 w 1525946"/>
                <a:gd name="connsiteY24" fmla="*/ 287960 h 2131564"/>
                <a:gd name="connsiteX25" fmla="*/ 579584 w 1525946"/>
                <a:gd name="connsiteY25" fmla="*/ 304007 h 2131564"/>
                <a:gd name="connsiteX26" fmla="*/ 641096 w 1525946"/>
                <a:gd name="connsiteY26" fmla="*/ 468674 h 2131564"/>
                <a:gd name="connsiteX27" fmla="*/ 621229 w 1525946"/>
                <a:gd name="connsiteY27" fmla="*/ 1073857 h 2131564"/>
                <a:gd name="connsiteX28" fmla="*/ 687707 w 1525946"/>
                <a:gd name="connsiteY28" fmla="*/ 1079206 h 2131564"/>
                <a:gd name="connsiteX29" fmla="*/ 767558 w 1525946"/>
                <a:gd name="connsiteY29" fmla="*/ 1083790 h 2131564"/>
                <a:gd name="connsiteX30" fmla="*/ 745780 w 1525946"/>
                <a:gd name="connsiteY30" fmla="*/ 477462 h 2131564"/>
                <a:gd name="connsiteX31" fmla="*/ 803853 w 1525946"/>
                <a:gd name="connsiteY31" fmla="*/ 317761 h 2131564"/>
                <a:gd name="connsiteX32" fmla="*/ 819518 w 1525946"/>
                <a:gd name="connsiteY32" fmla="*/ 294455 h 2131564"/>
                <a:gd name="connsiteX33" fmla="*/ 946362 w 1525946"/>
                <a:gd name="connsiteY33" fmla="*/ 188243 h 2131564"/>
                <a:gd name="connsiteX34" fmla="*/ 1006345 w 1525946"/>
                <a:gd name="connsiteY34" fmla="*/ 90053 h 2131564"/>
                <a:gd name="connsiteX35" fmla="*/ 999850 w 1525946"/>
                <a:gd name="connsiteY35" fmla="*/ 23957 h 2131564"/>
                <a:gd name="connsiteX36" fmla="*/ 994119 w 1525946"/>
                <a:gd name="connsiteY36" fmla="*/ 2562 h 2131564"/>
                <a:gd name="connsiteX37" fmla="*/ 1016278 w 1525946"/>
                <a:gd name="connsiteY37" fmla="*/ 7529 h 2131564"/>
                <a:gd name="connsiteX38" fmla="*/ 1195846 w 1525946"/>
                <a:gd name="connsiteY38" fmla="*/ 145834 h 2131564"/>
                <a:gd name="connsiteX39" fmla="*/ 1384966 w 1525946"/>
                <a:gd name="connsiteY39" fmla="*/ 358259 h 2131564"/>
                <a:gd name="connsiteX0" fmla="*/ 1421825 w 1562805"/>
                <a:gd name="connsiteY0" fmla="*/ 358259 h 2131564"/>
                <a:gd name="connsiteX1" fmla="*/ 1493652 w 1562805"/>
                <a:gd name="connsiteY1" fmla="*/ 487777 h 2131564"/>
                <a:gd name="connsiteX2" fmla="*/ 1553253 w 1562805"/>
                <a:gd name="connsiteY2" fmla="*/ 703641 h 2131564"/>
                <a:gd name="connsiteX3" fmla="*/ 1562805 w 1562805"/>
                <a:gd name="connsiteY3" fmla="*/ 907661 h 2131564"/>
                <a:gd name="connsiteX4" fmla="*/ 1482954 w 1562805"/>
                <a:gd name="connsiteY4" fmla="*/ 1144538 h 2131564"/>
                <a:gd name="connsiteX5" fmla="*/ 1377124 w 1562805"/>
                <a:gd name="connsiteY5" fmla="*/ 1261066 h 2131564"/>
                <a:gd name="connsiteX6" fmla="*/ 1361460 w 1562805"/>
                <a:gd name="connsiteY6" fmla="*/ 1298126 h 2131564"/>
                <a:gd name="connsiteX7" fmla="*/ 1418004 w 1562805"/>
                <a:gd name="connsiteY7" fmla="*/ 1909039 h 2131564"/>
                <a:gd name="connsiteX8" fmla="*/ 842241 w 1562805"/>
                <a:gd name="connsiteY8" fmla="*/ 1909803 h 2131564"/>
                <a:gd name="connsiteX9" fmla="*/ 824666 w 1562805"/>
                <a:gd name="connsiteY9" fmla="*/ 1902926 h 2131564"/>
                <a:gd name="connsiteX10" fmla="*/ 783403 w 1562805"/>
                <a:gd name="connsiteY10" fmla="*/ 1507877 h 2131564"/>
                <a:gd name="connsiteX11" fmla="*/ 786842 w 1562805"/>
                <a:gd name="connsiteY11" fmla="*/ 1394405 h 2131564"/>
                <a:gd name="connsiteX12" fmla="*/ 669168 w 1562805"/>
                <a:gd name="connsiteY12" fmla="*/ 1371481 h 2131564"/>
                <a:gd name="connsiteX13" fmla="*/ 678337 w 1562805"/>
                <a:gd name="connsiteY13" fmla="*/ 1501382 h 2131564"/>
                <a:gd name="connsiteX14" fmla="*/ 601816 w 1562805"/>
                <a:gd name="connsiteY14" fmla="*/ 2131564 h 2131564"/>
                <a:gd name="connsiteX15" fmla="*/ 0 w 1562805"/>
                <a:gd name="connsiteY15" fmla="*/ 2128053 h 2131564"/>
                <a:gd name="connsiteX16" fmla="*/ 56344 w 1562805"/>
                <a:gd name="connsiteY16" fmla="*/ 1696996 h 2131564"/>
                <a:gd name="connsiteX17" fmla="*/ 157972 w 1562805"/>
                <a:gd name="connsiteY17" fmla="*/ 211548 h 2131564"/>
                <a:gd name="connsiteX18" fmla="*/ 326078 w 1562805"/>
                <a:gd name="connsiteY18" fmla="*/ 80120 h 2131564"/>
                <a:gd name="connsiteX19" fmla="*/ 417390 w 1562805"/>
                <a:gd name="connsiteY19" fmla="*/ 10203 h 2131564"/>
                <a:gd name="connsiteX20" fmla="*/ 433055 w 1562805"/>
                <a:gd name="connsiteY20" fmla="*/ 269 h 2131564"/>
                <a:gd name="connsiteX21" fmla="*/ 430380 w 1562805"/>
                <a:gd name="connsiteY21" fmla="*/ 18226 h 2131564"/>
                <a:gd name="connsiteX22" fmla="*/ 435347 w 1562805"/>
                <a:gd name="connsiteY22" fmla="*/ 124057 h 2131564"/>
                <a:gd name="connsiteX23" fmla="*/ 536975 w 1562805"/>
                <a:gd name="connsiteY23" fmla="*/ 241731 h 2131564"/>
                <a:gd name="connsiteX24" fmla="*/ 600397 w 1562805"/>
                <a:gd name="connsiteY24" fmla="*/ 287960 h 2131564"/>
                <a:gd name="connsiteX25" fmla="*/ 616443 w 1562805"/>
                <a:gd name="connsiteY25" fmla="*/ 304007 h 2131564"/>
                <a:gd name="connsiteX26" fmla="*/ 677955 w 1562805"/>
                <a:gd name="connsiteY26" fmla="*/ 468674 h 2131564"/>
                <a:gd name="connsiteX27" fmla="*/ 658088 w 1562805"/>
                <a:gd name="connsiteY27" fmla="*/ 1073857 h 2131564"/>
                <a:gd name="connsiteX28" fmla="*/ 724566 w 1562805"/>
                <a:gd name="connsiteY28" fmla="*/ 1079206 h 2131564"/>
                <a:gd name="connsiteX29" fmla="*/ 804417 w 1562805"/>
                <a:gd name="connsiteY29" fmla="*/ 1083790 h 2131564"/>
                <a:gd name="connsiteX30" fmla="*/ 782639 w 1562805"/>
                <a:gd name="connsiteY30" fmla="*/ 477462 h 2131564"/>
                <a:gd name="connsiteX31" fmla="*/ 840712 w 1562805"/>
                <a:gd name="connsiteY31" fmla="*/ 317761 h 2131564"/>
                <a:gd name="connsiteX32" fmla="*/ 856377 w 1562805"/>
                <a:gd name="connsiteY32" fmla="*/ 294455 h 2131564"/>
                <a:gd name="connsiteX33" fmla="*/ 983221 w 1562805"/>
                <a:gd name="connsiteY33" fmla="*/ 188243 h 2131564"/>
                <a:gd name="connsiteX34" fmla="*/ 1043204 w 1562805"/>
                <a:gd name="connsiteY34" fmla="*/ 90053 h 2131564"/>
                <a:gd name="connsiteX35" fmla="*/ 1036709 w 1562805"/>
                <a:gd name="connsiteY35" fmla="*/ 23957 h 2131564"/>
                <a:gd name="connsiteX36" fmla="*/ 1030978 w 1562805"/>
                <a:gd name="connsiteY36" fmla="*/ 2562 h 2131564"/>
                <a:gd name="connsiteX37" fmla="*/ 1053137 w 1562805"/>
                <a:gd name="connsiteY37" fmla="*/ 7529 h 2131564"/>
                <a:gd name="connsiteX38" fmla="*/ 1232705 w 1562805"/>
                <a:gd name="connsiteY38" fmla="*/ 145834 h 2131564"/>
                <a:gd name="connsiteX39" fmla="*/ 1421825 w 1562805"/>
                <a:gd name="connsiteY39" fmla="*/ 358259 h 2131564"/>
                <a:gd name="connsiteX0" fmla="*/ 1421825 w 1562805"/>
                <a:gd name="connsiteY0" fmla="*/ 358259 h 2131946"/>
                <a:gd name="connsiteX1" fmla="*/ 1493652 w 1562805"/>
                <a:gd name="connsiteY1" fmla="*/ 487777 h 2131946"/>
                <a:gd name="connsiteX2" fmla="*/ 1553253 w 1562805"/>
                <a:gd name="connsiteY2" fmla="*/ 703641 h 2131946"/>
                <a:gd name="connsiteX3" fmla="*/ 1562805 w 1562805"/>
                <a:gd name="connsiteY3" fmla="*/ 907661 h 2131946"/>
                <a:gd name="connsiteX4" fmla="*/ 1482954 w 1562805"/>
                <a:gd name="connsiteY4" fmla="*/ 1144538 h 2131946"/>
                <a:gd name="connsiteX5" fmla="*/ 1377124 w 1562805"/>
                <a:gd name="connsiteY5" fmla="*/ 1261066 h 2131946"/>
                <a:gd name="connsiteX6" fmla="*/ 1361460 w 1562805"/>
                <a:gd name="connsiteY6" fmla="*/ 1298126 h 2131946"/>
                <a:gd name="connsiteX7" fmla="*/ 1435555 w 1562805"/>
                <a:gd name="connsiteY7" fmla="*/ 2131946 h 2131946"/>
                <a:gd name="connsiteX8" fmla="*/ 842241 w 1562805"/>
                <a:gd name="connsiteY8" fmla="*/ 1909803 h 2131946"/>
                <a:gd name="connsiteX9" fmla="*/ 824666 w 1562805"/>
                <a:gd name="connsiteY9" fmla="*/ 1902926 h 2131946"/>
                <a:gd name="connsiteX10" fmla="*/ 783403 w 1562805"/>
                <a:gd name="connsiteY10" fmla="*/ 1507877 h 2131946"/>
                <a:gd name="connsiteX11" fmla="*/ 786842 w 1562805"/>
                <a:gd name="connsiteY11" fmla="*/ 1394405 h 2131946"/>
                <a:gd name="connsiteX12" fmla="*/ 669168 w 1562805"/>
                <a:gd name="connsiteY12" fmla="*/ 1371481 h 2131946"/>
                <a:gd name="connsiteX13" fmla="*/ 678337 w 1562805"/>
                <a:gd name="connsiteY13" fmla="*/ 1501382 h 2131946"/>
                <a:gd name="connsiteX14" fmla="*/ 601816 w 1562805"/>
                <a:gd name="connsiteY14" fmla="*/ 2131564 h 2131946"/>
                <a:gd name="connsiteX15" fmla="*/ 0 w 1562805"/>
                <a:gd name="connsiteY15" fmla="*/ 2128053 h 2131946"/>
                <a:gd name="connsiteX16" fmla="*/ 56344 w 1562805"/>
                <a:gd name="connsiteY16" fmla="*/ 1696996 h 2131946"/>
                <a:gd name="connsiteX17" fmla="*/ 157972 w 1562805"/>
                <a:gd name="connsiteY17" fmla="*/ 211548 h 2131946"/>
                <a:gd name="connsiteX18" fmla="*/ 326078 w 1562805"/>
                <a:gd name="connsiteY18" fmla="*/ 80120 h 2131946"/>
                <a:gd name="connsiteX19" fmla="*/ 417390 w 1562805"/>
                <a:gd name="connsiteY19" fmla="*/ 10203 h 2131946"/>
                <a:gd name="connsiteX20" fmla="*/ 433055 w 1562805"/>
                <a:gd name="connsiteY20" fmla="*/ 269 h 2131946"/>
                <a:gd name="connsiteX21" fmla="*/ 430380 w 1562805"/>
                <a:gd name="connsiteY21" fmla="*/ 18226 h 2131946"/>
                <a:gd name="connsiteX22" fmla="*/ 435347 w 1562805"/>
                <a:gd name="connsiteY22" fmla="*/ 124057 h 2131946"/>
                <a:gd name="connsiteX23" fmla="*/ 536975 w 1562805"/>
                <a:gd name="connsiteY23" fmla="*/ 241731 h 2131946"/>
                <a:gd name="connsiteX24" fmla="*/ 600397 w 1562805"/>
                <a:gd name="connsiteY24" fmla="*/ 287960 h 2131946"/>
                <a:gd name="connsiteX25" fmla="*/ 616443 w 1562805"/>
                <a:gd name="connsiteY25" fmla="*/ 304007 h 2131946"/>
                <a:gd name="connsiteX26" fmla="*/ 677955 w 1562805"/>
                <a:gd name="connsiteY26" fmla="*/ 468674 h 2131946"/>
                <a:gd name="connsiteX27" fmla="*/ 658088 w 1562805"/>
                <a:gd name="connsiteY27" fmla="*/ 1073857 h 2131946"/>
                <a:gd name="connsiteX28" fmla="*/ 724566 w 1562805"/>
                <a:gd name="connsiteY28" fmla="*/ 1079206 h 2131946"/>
                <a:gd name="connsiteX29" fmla="*/ 804417 w 1562805"/>
                <a:gd name="connsiteY29" fmla="*/ 1083790 h 2131946"/>
                <a:gd name="connsiteX30" fmla="*/ 782639 w 1562805"/>
                <a:gd name="connsiteY30" fmla="*/ 477462 h 2131946"/>
                <a:gd name="connsiteX31" fmla="*/ 840712 w 1562805"/>
                <a:gd name="connsiteY31" fmla="*/ 317761 h 2131946"/>
                <a:gd name="connsiteX32" fmla="*/ 856377 w 1562805"/>
                <a:gd name="connsiteY32" fmla="*/ 294455 h 2131946"/>
                <a:gd name="connsiteX33" fmla="*/ 983221 w 1562805"/>
                <a:gd name="connsiteY33" fmla="*/ 188243 h 2131946"/>
                <a:gd name="connsiteX34" fmla="*/ 1043204 w 1562805"/>
                <a:gd name="connsiteY34" fmla="*/ 90053 h 2131946"/>
                <a:gd name="connsiteX35" fmla="*/ 1036709 w 1562805"/>
                <a:gd name="connsiteY35" fmla="*/ 23957 h 2131946"/>
                <a:gd name="connsiteX36" fmla="*/ 1030978 w 1562805"/>
                <a:gd name="connsiteY36" fmla="*/ 2562 h 2131946"/>
                <a:gd name="connsiteX37" fmla="*/ 1053137 w 1562805"/>
                <a:gd name="connsiteY37" fmla="*/ 7529 h 2131946"/>
                <a:gd name="connsiteX38" fmla="*/ 1232705 w 1562805"/>
                <a:gd name="connsiteY38" fmla="*/ 145834 h 2131946"/>
                <a:gd name="connsiteX39" fmla="*/ 1421825 w 1562805"/>
                <a:gd name="connsiteY39" fmla="*/ 358259 h 2131946"/>
                <a:gd name="connsiteX0" fmla="*/ 1421825 w 1562805"/>
                <a:gd name="connsiteY0" fmla="*/ 358259 h 2131946"/>
                <a:gd name="connsiteX1" fmla="*/ 1493652 w 1562805"/>
                <a:gd name="connsiteY1" fmla="*/ 487777 h 2131946"/>
                <a:gd name="connsiteX2" fmla="*/ 1553253 w 1562805"/>
                <a:gd name="connsiteY2" fmla="*/ 703641 h 2131946"/>
                <a:gd name="connsiteX3" fmla="*/ 1562805 w 1562805"/>
                <a:gd name="connsiteY3" fmla="*/ 907661 h 2131946"/>
                <a:gd name="connsiteX4" fmla="*/ 1482954 w 1562805"/>
                <a:gd name="connsiteY4" fmla="*/ 1144538 h 2131946"/>
                <a:gd name="connsiteX5" fmla="*/ 1377124 w 1562805"/>
                <a:gd name="connsiteY5" fmla="*/ 1261066 h 2131946"/>
                <a:gd name="connsiteX6" fmla="*/ 1361460 w 1562805"/>
                <a:gd name="connsiteY6" fmla="*/ 1298126 h 2131946"/>
                <a:gd name="connsiteX7" fmla="*/ 1435555 w 1562805"/>
                <a:gd name="connsiteY7" fmla="*/ 2131946 h 2131946"/>
                <a:gd name="connsiteX8" fmla="*/ 840486 w 1562805"/>
                <a:gd name="connsiteY8" fmla="*/ 1918578 h 2131946"/>
                <a:gd name="connsiteX9" fmla="*/ 824666 w 1562805"/>
                <a:gd name="connsiteY9" fmla="*/ 1902926 h 2131946"/>
                <a:gd name="connsiteX10" fmla="*/ 783403 w 1562805"/>
                <a:gd name="connsiteY10" fmla="*/ 1507877 h 2131946"/>
                <a:gd name="connsiteX11" fmla="*/ 786842 w 1562805"/>
                <a:gd name="connsiteY11" fmla="*/ 1394405 h 2131946"/>
                <a:gd name="connsiteX12" fmla="*/ 669168 w 1562805"/>
                <a:gd name="connsiteY12" fmla="*/ 1371481 h 2131946"/>
                <a:gd name="connsiteX13" fmla="*/ 678337 w 1562805"/>
                <a:gd name="connsiteY13" fmla="*/ 1501382 h 2131946"/>
                <a:gd name="connsiteX14" fmla="*/ 601816 w 1562805"/>
                <a:gd name="connsiteY14" fmla="*/ 2131564 h 2131946"/>
                <a:gd name="connsiteX15" fmla="*/ 0 w 1562805"/>
                <a:gd name="connsiteY15" fmla="*/ 2128053 h 2131946"/>
                <a:gd name="connsiteX16" fmla="*/ 56344 w 1562805"/>
                <a:gd name="connsiteY16" fmla="*/ 1696996 h 2131946"/>
                <a:gd name="connsiteX17" fmla="*/ 157972 w 1562805"/>
                <a:gd name="connsiteY17" fmla="*/ 211548 h 2131946"/>
                <a:gd name="connsiteX18" fmla="*/ 326078 w 1562805"/>
                <a:gd name="connsiteY18" fmla="*/ 80120 h 2131946"/>
                <a:gd name="connsiteX19" fmla="*/ 417390 w 1562805"/>
                <a:gd name="connsiteY19" fmla="*/ 10203 h 2131946"/>
                <a:gd name="connsiteX20" fmla="*/ 433055 w 1562805"/>
                <a:gd name="connsiteY20" fmla="*/ 269 h 2131946"/>
                <a:gd name="connsiteX21" fmla="*/ 430380 w 1562805"/>
                <a:gd name="connsiteY21" fmla="*/ 18226 h 2131946"/>
                <a:gd name="connsiteX22" fmla="*/ 435347 w 1562805"/>
                <a:gd name="connsiteY22" fmla="*/ 124057 h 2131946"/>
                <a:gd name="connsiteX23" fmla="*/ 536975 w 1562805"/>
                <a:gd name="connsiteY23" fmla="*/ 241731 h 2131946"/>
                <a:gd name="connsiteX24" fmla="*/ 600397 w 1562805"/>
                <a:gd name="connsiteY24" fmla="*/ 287960 h 2131946"/>
                <a:gd name="connsiteX25" fmla="*/ 616443 w 1562805"/>
                <a:gd name="connsiteY25" fmla="*/ 304007 h 2131946"/>
                <a:gd name="connsiteX26" fmla="*/ 677955 w 1562805"/>
                <a:gd name="connsiteY26" fmla="*/ 468674 h 2131946"/>
                <a:gd name="connsiteX27" fmla="*/ 658088 w 1562805"/>
                <a:gd name="connsiteY27" fmla="*/ 1073857 h 2131946"/>
                <a:gd name="connsiteX28" fmla="*/ 724566 w 1562805"/>
                <a:gd name="connsiteY28" fmla="*/ 1079206 h 2131946"/>
                <a:gd name="connsiteX29" fmla="*/ 804417 w 1562805"/>
                <a:gd name="connsiteY29" fmla="*/ 1083790 h 2131946"/>
                <a:gd name="connsiteX30" fmla="*/ 782639 w 1562805"/>
                <a:gd name="connsiteY30" fmla="*/ 477462 h 2131946"/>
                <a:gd name="connsiteX31" fmla="*/ 840712 w 1562805"/>
                <a:gd name="connsiteY31" fmla="*/ 317761 h 2131946"/>
                <a:gd name="connsiteX32" fmla="*/ 856377 w 1562805"/>
                <a:gd name="connsiteY32" fmla="*/ 294455 h 2131946"/>
                <a:gd name="connsiteX33" fmla="*/ 983221 w 1562805"/>
                <a:gd name="connsiteY33" fmla="*/ 188243 h 2131946"/>
                <a:gd name="connsiteX34" fmla="*/ 1043204 w 1562805"/>
                <a:gd name="connsiteY34" fmla="*/ 90053 h 2131946"/>
                <a:gd name="connsiteX35" fmla="*/ 1036709 w 1562805"/>
                <a:gd name="connsiteY35" fmla="*/ 23957 h 2131946"/>
                <a:gd name="connsiteX36" fmla="*/ 1030978 w 1562805"/>
                <a:gd name="connsiteY36" fmla="*/ 2562 h 2131946"/>
                <a:gd name="connsiteX37" fmla="*/ 1053137 w 1562805"/>
                <a:gd name="connsiteY37" fmla="*/ 7529 h 2131946"/>
                <a:gd name="connsiteX38" fmla="*/ 1232705 w 1562805"/>
                <a:gd name="connsiteY38" fmla="*/ 145834 h 2131946"/>
                <a:gd name="connsiteX39" fmla="*/ 1421825 w 1562805"/>
                <a:gd name="connsiteY39" fmla="*/ 358259 h 2131946"/>
                <a:gd name="connsiteX0" fmla="*/ 1421825 w 1562805"/>
                <a:gd name="connsiteY0" fmla="*/ 358259 h 2131946"/>
                <a:gd name="connsiteX1" fmla="*/ 1493652 w 1562805"/>
                <a:gd name="connsiteY1" fmla="*/ 487777 h 2131946"/>
                <a:gd name="connsiteX2" fmla="*/ 1553253 w 1562805"/>
                <a:gd name="connsiteY2" fmla="*/ 703641 h 2131946"/>
                <a:gd name="connsiteX3" fmla="*/ 1562805 w 1562805"/>
                <a:gd name="connsiteY3" fmla="*/ 907661 h 2131946"/>
                <a:gd name="connsiteX4" fmla="*/ 1482954 w 1562805"/>
                <a:gd name="connsiteY4" fmla="*/ 1144538 h 2131946"/>
                <a:gd name="connsiteX5" fmla="*/ 1377124 w 1562805"/>
                <a:gd name="connsiteY5" fmla="*/ 1261066 h 2131946"/>
                <a:gd name="connsiteX6" fmla="*/ 1361460 w 1562805"/>
                <a:gd name="connsiteY6" fmla="*/ 1298126 h 2131946"/>
                <a:gd name="connsiteX7" fmla="*/ 1435555 w 1562805"/>
                <a:gd name="connsiteY7" fmla="*/ 2131946 h 2131946"/>
                <a:gd name="connsiteX8" fmla="*/ 824666 w 1562805"/>
                <a:gd name="connsiteY8" fmla="*/ 1902926 h 2131946"/>
                <a:gd name="connsiteX9" fmla="*/ 783403 w 1562805"/>
                <a:gd name="connsiteY9" fmla="*/ 1507877 h 2131946"/>
                <a:gd name="connsiteX10" fmla="*/ 786842 w 1562805"/>
                <a:gd name="connsiteY10" fmla="*/ 1394405 h 2131946"/>
                <a:gd name="connsiteX11" fmla="*/ 669168 w 1562805"/>
                <a:gd name="connsiteY11" fmla="*/ 1371481 h 2131946"/>
                <a:gd name="connsiteX12" fmla="*/ 678337 w 1562805"/>
                <a:gd name="connsiteY12" fmla="*/ 1501382 h 2131946"/>
                <a:gd name="connsiteX13" fmla="*/ 601816 w 1562805"/>
                <a:gd name="connsiteY13" fmla="*/ 2131564 h 2131946"/>
                <a:gd name="connsiteX14" fmla="*/ 0 w 1562805"/>
                <a:gd name="connsiteY14" fmla="*/ 2128053 h 2131946"/>
                <a:gd name="connsiteX15" fmla="*/ 56344 w 1562805"/>
                <a:gd name="connsiteY15" fmla="*/ 1696996 h 2131946"/>
                <a:gd name="connsiteX16" fmla="*/ 157972 w 1562805"/>
                <a:gd name="connsiteY16" fmla="*/ 211548 h 2131946"/>
                <a:gd name="connsiteX17" fmla="*/ 326078 w 1562805"/>
                <a:gd name="connsiteY17" fmla="*/ 80120 h 2131946"/>
                <a:gd name="connsiteX18" fmla="*/ 417390 w 1562805"/>
                <a:gd name="connsiteY18" fmla="*/ 10203 h 2131946"/>
                <a:gd name="connsiteX19" fmla="*/ 433055 w 1562805"/>
                <a:gd name="connsiteY19" fmla="*/ 269 h 2131946"/>
                <a:gd name="connsiteX20" fmla="*/ 430380 w 1562805"/>
                <a:gd name="connsiteY20" fmla="*/ 18226 h 2131946"/>
                <a:gd name="connsiteX21" fmla="*/ 435347 w 1562805"/>
                <a:gd name="connsiteY21" fmla="*/ 124057 h 2131946"/>
                <a:gd name="connsiteX22" fmla="*/ 536975 w 1562805"/>
                <a:gd name="connsiteY22" fmla="*/ 241731 h 2131946"/>
                <a:gd name="connsiteX23" fmla="*/ 600397 w 1562805"/>
                <a:gd name="connsiteY23" fmla="*/ 287960 h 2131946"/>
                <a:gd name="connsiteX24" fmla="*/ 616443 w 1562805"/>
                <a:gd name="connsiteY24" fmla="*/ 304007 h 2131946"/>
                <a:gd name="connsiteX25" fmla="*/ 677955 w 1562805"/>
                <a:gd name="connsiteY25" fmla="*/ 468674 h 2131946"/>
                <a:gd name="connsiteX26" fmla="*/ 658088 w 1562805"/>
                <a:gd name="connsiteY26" fmla="*/ 1073857 h 2131946"/>
                <a:gd name="connsiteX27" fmla="*/ 724566 w 1562805"/>
                <a:gd name="connsiteY27" fmla="*/ 1079206 h 2131946"/>
                <a:gd name="connsiteX28" fmla="*/ 804417 w 1562805"/>
                <a:gd name="connsiteY28" fmla="*/ 1083790 h 2131946"/>
                <a:gd name="connsiteX29" fmla="*/ 782639 w 1562805"/>
                <a:gd name="connsiteY29" fmla="*/ 477462 h 2131946"/>
                <a:gd name="connsiteX30" fmla="*/ 840712 w 1562805"/>
                <a:gd name="connsiteY30" fmla="*/ 317761 h 2131946"/>
                <a:gd name="connsiteX31" fmla="*/ 856377 w 1562805"/>
                <a:gd name="connsiteY31" fmla="*/ 294455 h 2131946"/>
                <a:gd name="connsiteX32" fmla="*/ 983221 w 1562805"/>
                <a:gd name="connsiteY32" fmla="*/ 188243 h 2131946"/>
                <a:gd name="connsiteX33" fmla="*/ 1043204 w 1562805"/>
                <a:gd name="connsiteY33" fmla="*/ 90053 h 2131946"/>
                <a:gd name="connsiteX34" fmla="*/ 1036709 w 1562805"/>
                <a:gd name="connsiteY34" fmla="*/ 23957 h 2131946"/>
                <a:gd name="connsiteX35" fmla="*/ 1030978 w 1562805"/>
                <a:gd name="connsiteY35" fmla="*/ 2562 h 2131946"/>
                <a:gd name="connsiteX36" fmla="*/ 1053137 w 1562805"/>
                <a:gd name="connsiteY36" fmla="*/ 7529 h 2131946"/>
                <a:gd name="connsiteX37" fmla="*/ 1232705 w 1562805"/>
                <a:gd name="connsiteY37" fmla="*/ 145834 h 2131946"/>
                <a:gd name="connsiteX38" fmla="*/ 1421825 w 1562805"/>
                <a:gd name="connsiteY38" fmla="*/ 358259 h 2131946"/>
                <a:gd name="connsiteX0" fmla="*/ 1421825 w 1562805"/>
                <a:gd name="connsiteY0" fmla="*/ 358259 h 2131946"/>
                <a:gd name="connsiteX1" fmla="*/ 1493652 w 1562805"/>
                <a:gd name="connsiteY1" fmla="*/ 487777 h 2131946"/>
                <a:gd name="connsiteX2" fmla="*/ 1553253 w 1562805"/>
                <a:gd name="connsiteY2" fmla="*/ 703641 h 2131946"/>
                <a:gd name="connsiteX3" fmla="*/ 1562805 w 1562805"/>
                <a:gd name="connsiteY3" fmla="*/ 907661 h 2131946"/>
                <a:gd name="connsiteX4" fmla="*/ 1482954 w 1562805"/>
                <a:gd name="connsiteY4" fmla="*/ 1144538 h 2131946"/>
                <a:gd name="connsiteX5" fmla="*/ 1377124 w 1562805"/>
                <a:gd name="connsiteY5" fmla="*/ 1261066 h 2131946"/>
                <a:gd name="connsiteX6" fmla="*/ 1361460 w 1562805"/>
                <a:gd name="connsiteY6" fmla="*/ 1298126 h 2131946"/>
                <a:gd name="connsiteX7" fmla="*/ 1435555 w 1562805"/>
                <a:gd name="connsiteY7" fmla="*/ 2131946 h 2131946"/>
                <a:gd name="connsiteX8" fmla="*/ 821155 w 1562805"/>
                <a:gd name="connsiteY8" fmla="*/ 2125833 h 2131946"/>
                <a:gd name="connsiteX9" fmla="*/ 783403 w 1562805"/>
                <a:gd name="connsiteY9" fmla="*/ 1507877 h 2131946"/>
                <a:gd name="connsiteX10" fmla="*/ 786842 w 1562805"/>
                <a:gd name="connsiteY10" fmla="*/ 1394405 h 2131946"/>
                <a:gd name="connsiteX11" fmla="*/ 669168 w 1562805"/>
                <a:gd name="connsiteY11" fmla="*/ 1371481 h 2131946"/>
                <a:gd name="connsiteX12" fmla="*/ 678337 w 1562805"/>
                <a:gd name="connsiteY12" fmla="*/ 1501382 h 2131946"/>
                <a:gd name="connsiteX13" fmla="*/ 601816 w 1562805"/>
                <a:gd name="connsiteY13" fmla="*/ 2131564 h 2131946"/>
                <a:gd name="connsiteX14" fmla="*/ 0 w 1562805"/>
                <a:gd name="connsiteY14" fmla="*/ 2128053 h 2131946"/>
                <a:gd name="connsiteX15" fmla="*/ 56344 w 1562805"/>
                <a:gd name="connsiteY15" fmla="*/ 1696996 h 2131946"/>
                <a:gd name="connsiteX16" fmla="*/ 157972 w 1562805"/>
                <a:gd name="connsiteY16" fmla="*/ 211548 h 2131946"/>
                <a:gd name="connsiteX17" fmla="*/ 326078 w 1562805"/>
                <a:gd name="connsiteY17" fmla="*/ 80120 h 2131946"/>
                <a:gd name="connsiteX18" fmla="*/ 417390 w 1562805"/>
                <a:gd name="connsiteY18" fmla="*/ 10203 h 2131946"/>
                <a:gd name="connsiteX19" fmla="*/ 433055 w 1562805"/>
                <a:gd name="connsiteY19" fmla="*/ 269 h 2131946"/>
                <a:gd name="connsiteX20" fmla="*/ 430380 w 1562805"/>
                <a:gd name="connsiteY20" fmla="*/ 18226 h 2131946"/>
                <a:gd name="connsiteX21" fmla="*/ 435347 w 1562805"/>
                <a:gd name="connsiteY21" fmla="*/ 124057 h 2131946"/>
                <a:gd name="connsiteX22" fmla="*/ 536975 w 1562805"/>
                <a:gd name="connsiteY22" fmla="*/ 241731 h 2131946"/>
                <a:gd name="connsiteX23" fmla="*/ 600397 w 1562805"/>
                <a:gd name="connsiteY23" fmla="*/ 287960 h 2131946"/>
                <a:gd name="connsiteX24" fmla="*/ 616443 w 1562805"/>
                <a:gd name="connsiteY24" fmla="*/ 304007 h 2131946"/>
                <a:gd name="connsiteX25" fmla="*/ 677955 w 1562805"/>
                <a:gd name="connsiteY25" fmla="*/ 468674 h 2131946"/>
                <a:gd name="connsiteX26" fmla="*/ 658088 w 1562805"/>
                <a:gd name="connsiteY26" fmla="*/ 1073857 h 2131946"/>
                <a:gd name="connsiteX27" fmla="*/ 724566 w 1562805"/>
                <a:gd name="connsiteY27" fmla="*/ 1079206 h 2131946"/>
                <a:gd name="connsiteX28" fmla="*/ 804417 w 1562805"/>
                <a:gd name="connsiteY28" fmla="*/ 1083790 h 2131946"/>
                <a:gd name="connsiteX29" fmla="*/ 782639 w 1562805"/>
                <a:gd name="connsiteY29" fmla="*/ 477462 h 2131946"/>
                <a:gd name="connsiteX30" fmla="*/ 840712 w 1562805"/>
                <a:gd name="connsiteY30" fmla="*/ 317761 h 2131946"/>
                <a:gd name="connsiteX31" fmla="*/ 856377 w 1562805"/>
                <a:gd name="connsiteY31" fmla="*/ 294455 h 2131946"/>
                <a:gd name="connsiteX32" fmla="*/ 983221 w 1562805"/>
                <a:gd name="connsiteY32" fmla="*/ 188243 h 2131946"/>
                <a:gd name="connsiteX33" fmla="*/ 1043204 w 1562805"/>
                <a:gd name="connsiteY33" fmla="*/ 90053 h 2131946"/>
                <a:gd name="connsiteX34" fmla="*/ 1036709 w 1562805"/>
                <a:gd name="connsiteY34" fmla="*/ 23957 h 2131946"/>
                <a:gd name="connsiteX35" fmla="*/ 1030978 w 1562805"/>
                <a:gd name="connsiteY35" fmla="*/ 2562 h 2131946"/>
                <a:gd name="connsiteX36" fmla="*/ 1053137 w 1562805"/>
                <a:gd name="connsiteY36" fmla="*/ 7529 h 2131946"/>
                <a:gd name="connsiteX37" fmla="*/ 1232705 w 1562805"/>
                <a:gd name="connsiteY37" fmla="*/ 145834 h 2131946"/>
                <a:gd name="connsiteX38" fmla="*/ 1421825 w 1562805"/>
                <a:gd name="connsiteY38" fmla="*/ 358259 h 2131946"/>
                <a:gd name="connsiteX0" fmla="*/ 1421825 w 1562805"/>
                <a:gd name="connsiteY0" fmla="*/ 358259 h 2131946"/>
                <a:gd name="connsiteX1" fmla="*/ 1493652 w 1562805"/>
                <a:gd name="connsiteY1" fmla="*/ 487777 h 2131946"/>
                <a:gd name="connsiteX2" fmla="*/ 1553253 w 1562805"/>
                <a:gd name="connsiteY2" fmla="*/ 703641 h 2131946"/>
                <a:gd name="connsiteX3" fmla="*/ 1562805 w 1562805"/>
                <a:gd name="connsiteY3" fmla="*/ 907661 h 2131946"/>
                <a:gd name="connsiteX4" fmla="*/ 1482954 w 1562805"/>
                <a:gd name="connsiteY4" fmla="*/ 1144538 h 2131946"/>
                <a:gd name="connsiteX5" fmla="*/ 1377124 w 1562805"/>
                <a:gd name="connsiteY5" fmla="*/ 1261066 h 2131946"/>
                <a:gd name="connsiteX6" fmla="*/ 1361460 w 1562805"/>
                <a:gd name="connsiteY6" fmla="*/ 1298126 h 2131946"/>
                <a:gd name="connsiteX7" fmla="*/ 1435555 w 1562805"/>
                <a:gd name="connsiteY7" fmla="*/ 2131946 h 2131946"/>
                <a:gd name="connsiteX8" fmla="*/ 828175 w 1562805"/>
                <a:gd name="connsiteY8" fmla="*/ 2127589 h 2131946"/>
                <a:gd name="connsiteX9" fmla="*/ 783403 w 1562805"/>
                <a:gd name="connsiteY9" fmla="*/ 1507877 h 2131946"/>
                <a:gd name="connsiteX10" fmla="*/ 786842 w 1562805"/>
                <a:gd name="connsiteY10" fmla="*/ 1394405 h 2131946"/>
                <a:gd name="connsiteX11" fmla="*/ 669168 w 1562805"/>
                <a:gd name="connsiteY11" fmla="*/ 1371481 h 2131946"/>
                <a:gd name="connsiteX12" fmla="*/ 678337 w 1562805"/>
                <a:gd name="connsiteY12" fmla="*/ 1501382 h 2131946"/>
                <a:gd name="connsiteX13" fmla="*/ 601816 w 1562805"/>
                <a:gd name="connsiteY13" fmla="*/ 2131564 h 2131946"/>
                <a:gd name="connsiteX14" fmla="*/ 0 w 1562805"/>
                <a:gd name="connsiteY14" fmla="*/ 2128053 h 2131946"/>
                <a:gd name="connsiteX15" fmla="*/ 56344 w 1562805"/>
                <a:gd name="connsiteY15" fmla="*/ 1696996 h 2131946"/>
                <a:gd name="connsiteX16" fmla="*/ 157972 w 1562805"/>
                <a:gd name="connsiteY16" fmla="*/ 211548 h 2131946"/>
                <a:gd name="connsiteX17" fmla="*/ 326078 w 1562805"/>
                <a:gd name="connsiteY17" fmla="*/ 80120 h 2131946"/>
                <a:gd name="connsiteX18" fmla="*/ 417390 w 1562805"/>
                <a:gd name="connsiteY18" fmla="*/ 10203 h 2131946"/>
                <a:gd name="connsiteX19" fmla="*/ 433055 w 1562805"/>
                <a:gd name="connsiteY19" fmla="*/ 269 h 2131946"/>
                <a:gd name="connsiteX20" fmla="*/ 430380 w 1562805"/>
                <a:gd name="connsiteY20" fmla="*/ 18226 h 2131946"/>
                <a:gd name="connsiteX21" fmla="*/ 435347 w 1562805"/>
                <a:gd name="connsiteY21" fmla="*/ 124057 h 2131946"/>
                <a:gd name="connsiteX22" fmla="*/ 536975 w 1562805"/>
                <a:gd name="connsiteY22" fmla="*/ 241731 h 2131946"/>
                <a:gd name="connsiteX23" fmla="*/ 600397 w 1562805"/>
                <a:gd name="connsiteY23" fmla="*/ 287960 h 2131946"/>
                <a:gd name="connsiteX24" fmla="*/ 616443 w 1562805"/>
                <a:gd name="connsiteY24" fmla="*/ 304007 h 2131946"/>
                <a:gd name="connsiteX25" fmla="*/ 677955 w 1562805"/>
                <a:gd name="connsiteY25" fmla="*/ 468674 h 2131946"/>
                <a:gd name="connsiteX26" fmla="*/ 658088 w 1562805"/>
                <a:gd name="connsiteY26" fmla="*/ 1073857 h 2131946"/>
                <a:gd name="connsiteX27" fmla="*/ 724566 w 1562805"/>
                <a:gd name="connsiteY27" fmla="*/ 1079206 h 2131946"/>
                <a:gd name="connsiteX28" fmla="*/ 804417 w 1562805"/>
                <a:gd name="connsiteY28" fmla="*/ 1083790 h 2131946"/>
                <a:gd name="connsiteX29" fmla="*/ 782639 w 1562805"/>
                <a:gd name="connsiteY29" fmla="*/ 477462 h 2131946"/>
                <a:gd name="connsiteX30" fmla="*/ 840712 w 1562805"/>
                <a:gd name="connsiteY30" fmla="*/ 317761 h 2131946"/>
                <a:gd name="connsiteX31" fmla="*/ 856377 w 1562805"/>
                <a:gd name="connsiteY31" fmla="*/ 294455 h 2131946"/>
                <a:gd name="connsiteX32" fmla="*/ 983221 w 1562805"/>
                <a:gd name="connsiteY32" fmla="*/ 188243 h 2131946"/>
                <a:gd name="connsiteX33" fmla="*/ 1043204 w 1562805"/>
                <a:gd name="connsiteY33" fmla="*/ 90053 h 2131946"/>
                <a:gd name="connsiteX34" fmla="*/ 1036709 w 1562805"/>
                <a:gd name="connsiteY34" fmla="*/ 23957 h 2131946"/>
                <a:gd name="connsiteX35" fmla="*/ 1030978 w 1562805"/>
                <a:gd name="connsiteY35" fmla="*/ 2562 h 2131946"/>
                <a:gd name="connsiteX36" fmla="*/ 1053137 w 1562805"/>
                <a:gd name="connsiteY36" fmla="*/ 7529 h 2131946"/>
                <a:gd name="connsiteX37" fmla="*/ 1232705 w 1562805"/>
                <a:gd name="connsiteY37" fmla="*/ 145834 h 2131946"/>
                <a:gd name="connsiteX38" fmla="*/ 1421825 w 1562805"/>
                <a:gd name="connsiteY38" fmla="*/ 358259 h 213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62805" h="2131946">
                  <a:moveTo>
                    <a:pt x="1421825" y="358259"/>
                  </a:moveTo>
                  <a:cubicBezTo>
                    <a:pt x="1450862" y="397993"/>
                    <a:pt x="1473785" y="441930"/>
                    <a:pt x="1493652" y="487777"/>
                  </a:cubicBezTo>
                  <a:cubicBezTo>
                    <a:pt x="1510463" y="527130"/>
                    <a:pt x="1549433" y="671548"/>
                    <a:pt x="1553253" y="703641"/>
                  </a:cubicBezTo>
                  <a:cubicBezTo>
                    <a:pt x="1559366" y="755219"/>
                    <a:pt x="1560512" y="890850"/>
                    <a:pt x="1562805" y="907661"/>
                  </a:cubicBezTo>
                  <a:cubicBezTo>
                    <a:pt x="1555546" y="993242"/>
                    <a:pt x="1529566" y="1072329"/>
                    <a:pt x="1482954" y="1144538"/>
                  </a:cubicBezTo>
                  <a:cubicBezTo>
                    <a:pt x="1454300" y="1189239"/>
                    <a:pt x="1419533" y="1228973"/>
                    <a:pt x="1377124" y="1261066"/>
                  </a:cubicBezTo>
                  <a:cubicBezTo>
                    <a:pt x="1364134" y="1271000"/>
                    <a:pt x="1359549" y="1280933"/>
                    <a:pt x="1361460" y="1298126"/>
                  </a:cubicBezTo>
                  <a:cubicBezTo>
                    <a:pt x="1367955" y="1358873"/>
                    <a:pt x="1429824" y="2073109"/>
                    <a:pt x="1435555" y="2131946"/>
                  </a:cubicBezTo>
                  <a:lnTo>
                    <a:pt x="828175" y="2127589"/>
                  </a:lnTo>
                  <a:cubicBezTo>
                    <a:pt x="812128" y="2121094"/>
                    <a:pt x="787988" y="1518956"/>
                    <a:pt x="783403" y="1507877"/>
                  </a:cubicBezTo>
                  <a:cubicBezTo>
                    <a:pt x="778819" y="1492594"/>
                    <a:pt x="799450" y="1395933"/>
                    <a:pt x="786842" y="1394405"/>
                  </a:cubicBezTo>
                  <a:cubicBezTo>
                    <a:pt x="747108" y="1389056"/>
                    <a:pt x="707756" y="1381797"/>
                    <a:pt x="669168" y="1371481"/>
                  </a:cubicBezTo>
                  <a:cubicBezTo>
                    <a:pt x="655413" y="1367661"/>
                    <a:pt x="681393" y="1488392"/>
                    <a:pt x="678337" y="1501382"/>
                  </a:cubicBezTo>
                  <a:cubicBezTo>
                    <a:pt x="677573" y="1566714"/>
                    <a:pt x="614806" y="2118192"/>
                    <a:pt x="601816" y="2131564"/>
                  </a:cubicBezTo>
                  <a:lnTo>
                    <a:pt x="0" y="2128053"/>
                  </a:lnTo>
                  <a:cubicBezTo>
                    <a:pt x="4967" y="2057372"/>
                    <a:pt x="47939" y="1767295"/>
                    <a:pt x="56344" y="1696996"/>
                  </a:cubicBezTo>
                  <a:cubicBezTo>
                    <a:pt x="57490" y="1687827"/>
                    <a:pt x="156062" y="220336"/>
                    <a:pt x="157972" y="211548"/>
                  </a:cubicBezTo>
                  <a:lnTo>
                    <a:pt x="326078" y="80120"/>
                  </a:lnTo>
                  <a:cubicBezTo>
                    <a:pt x="356261" y="56432"/>
                    <a:pt x="387208" y="33891"/>
                    <a:pt x="417390" y="10203"/>
                  </a:cubicBezTo>
                  <a:cubicBezTo>
                    <a:pt x="422357" y="6000"/>
                    <a:pt x="428470" y="4472"/>
                    <a:pt x="433055" y="269"/>
                  </a:cubicBezTo>
                  <a:cubicBezTo>
                    <a:pt x="436493" y="6764"/>
                    <a:pt x="433437" y="12877"/>
                    <a:pt x="430380" y="18226"/>
                  </a:cubicBezTo>
                  <a:cubicBezTo>
                    <a:pt x="410131" y="54522"/>
                    <a:pt x="417772" y="89671"/>
                    <a:pt x="435347" y="124057"/>
                  </a:cubicBezTo>
                  <a:cubicBezTo>
                    <a:pt x="459799" y="171050"/>
                    <a:pt x="496095" y="208874"/>
                    <a:pt x="536975" y="241731"/>
                  </a:cubicBezTo>
                  <a:cubicBezTo>
                    <a:pt x="557224" y="258160"/>
                    <a:pt x="578619" y="273442"/>
                    <a:pt x="600397" y="287960"/>
                  </a:cubicBezTo>
                  <a:cubicBezTo>
                    <a:pt x="606892" y="292163"/>
                    <a:pt x="613005" y="296748"/>
                    <a:pt x="616443" y="304007"/>
                  </a:cubicBezTo>
                  <a:cubicBezTo>
                    <a:pt x="634400" y="347180"/>
                    <a:pt x="672988" y="457595"/>
                    <a:pt x="677955" y="468674"/>
                  </a:cubicBezTo>
                  <a:cubicBezTo>
                    <a:pt x="681776" y="485867"/>
                    <a:pt x="642423" y="1071565"/>
                    <a:pt x="658088" y="1073857"/>
                  </a:cubicBezTo>
                  <a:cubicBezTo>
                    <a:pt x="680247" y="1077295"/>
                    <a:pt x="702407" y="1077678"/>
                    <a:pt x="724566" y="1079206"/>
                  </a:cubicBezTo>
                  <a:cubicBezTo>
                    <a:pt x="751310" y="1081116"/>
                    <a:pt x="777673" y="1082644"/>
                    <a:pt x="804417" y="1083790"/>
                  </a:cubicBezTo>
                  <a:cubicBezTo>
                    <a:pt x="822756" y="1084555"/>
                    <a:pt x="787224" y="507645"/>
                    <a:pt x="782639" y="477462"/>
                  </a:cubicBezTo>
                  <a:cubicBezTo>
                    <a:pt x="804417" y="425120"/>
                    <a:pt x="818935" y="370103"/>
                    <a:pt x="840712" y="317761"/>
                  </a:cubicBezTo>
                  <a:cubicBezTo>
                    <a:pt x="844533" y="308591"/>
                    <a:pt x="850264" y="301332"/>
                    <a:pt x="856377" y="294455"/>
                  </a:cubicBezTo>
                  <a:cubicBezTo>
                    <a:pt x="902606" y="263891"/>
                    <a:pt x="945015" y="228359"/>
                    <a:pt x="983221" y="188243"/>
                  </a:cubicBezTo>
                  <a:cubicBezTo>
                    <a:pt x="1010347" y="159588"/>
                    <a:pt x="1030596" y="127113"/>
                    <a:pt x="1043204" y="90053"/>
                  </a:cubicBezTo>
                  <a:cubicBezTo>
                    <a:pt x="1051227" y="66748"/>
                    <a:pt x="1047789" y="44970"/>
                    <a:pt x="1036709" y="23957"/>
                  </a:cubicBezTo>
                  <a:cubicBezTo>
                    <a:pt x="1033270" y="17462"/>
                    <a:pt x="1027922" y="11349"/>
                    <a:pt x="1030978" y="2562"/>
                  </a:cubicBezTo>
                  <a:cubicBezTo>
                    <a:pt x="1040147" y="-3551"/>
                    <a:pt x="1046642" y="2562"/>
                    <a:pt x="1053137" y="7529"/>
                  </a:cubicBezTo>
                  <a:cubicBezTo>
                    <a:pt x="1113885" y="52229"/>
                    <a:pt x="1173104" y="99223"/>
                    <a:pt x="1232705" y="145834"/>
                  </a:cubicBezTo>
                  <a:cubicBezTo>
                    <a:pt x="1244931" y="155004"/>
                    <a:pt x="1382091" y="303243"/>
                    <a:pt x="1421825" y="358259"/>
                  </a:cubicBezTo>
                  <a:close/>
                </a:path>
              </a:pathLst>
            </a:custGeom>
            <a:solidFill>
              <a:srgbClr val="F1F1F1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327">
              <a:extLst>
                <a:ext uri="{FF2B5EF4-FFF2-40B4-BE49-F238E27FC236}">
                  <a16:creationId xmlns:a16="http://schemas.microsoft.com/office/drawing/2014/main" id="{5DEA6E80-D423-4891-A44E-294EE6BF58DB}"/>
                </a:ext>
              </a:extLst>
            </p:cNvPr>
            <p:cNvSpPr/>
            <p:nvPr/>
          </p:nvSpPr>
          <p:spPr>
            <a:xfrm>
              <a:off x="9397286" y="2227220"/>
              <a:ext cx="1312412" cy="1508548"/>
            </a:xfrm>
            <a:custGeom>
              <a:avLst/>
              <a:gdLst>
                <a:gd name="connsiteX0" fmla="*/ 1014772 w 1312411"/>
                <a:gd name="connsiteY0" fmla="*/ 53371 h 1508548"/>
                <a:gd name="connsiteX1" fmla="*/ 1082778 w 1312411"/>
                <a:gd name="connsiteY1" fmla="*/ 199700 h 1508548"/>
                <a:gd name="connsiteX2" fmla="*/ 1307811 w 1312411"/>
                <a:gd name="connsiteY2" fmla="*/ 1321809 h 1508548"/>
                <a:gd name="connsiteX3" fmla="*/ 1292529 w 1312411"/>
                <a:gd name="connsiteY3" fmla="*/ 1453238 h 1508548"/>
                <a:gd name="connsiteX4" fmla="*/ 1214589 w 1312411"/>
                <a:gd name="connsiteY4" fmla="*/ 1505962 h 1508548"/>
                <a:gd name="connsiteX5" fmla="*/ 532613 w 1312411"/>
                <a:gd name="connsiteY5" fmla="*/ 1506726 h 1508548"/>
                <a:gd name="connsiteX6" fmla="*/ 389722 w 1312411"/>
                <a:gd name="connsiteY6" fmla="*/ 1468520 h 1508548"/>
                <a:gd name="connsiteX7" fmla="*/ 323244 w 1312411"/>
                <a:gd name="connsiteY7" fmla="*/ 1379500 h 1508548"/>
                <a:gd name="connsiteX8" fmla="*/ 22 w 1312411"/>
                <a:gd name="connsiteY8" fmla="*/ 189002 h 1508548"/>
                <a:gd name="connsiteX9" fmla="*/ 139855 w 1312411"/>
                <a:gd name="connsiteY9" fmla="*/ 35414 h 1508548"/>
                <a:gd name="connsiteX10" fmla="*/ 868443 w 1312411"/>
                <a:gd name="connsiteY10" fmla="*/ 265 h 1508548"/>
                <a:gd name="connsiteX11" fmla="*/ 1014772 w 1312411"/>
                <a:gd name="connsiteY11" fmla="*/ 53371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411" h="1508548">
                  <a:moveTo>
                    <a:pt x="1014772" y="53371"/>
                  </a:moveTo>
                  <a:cubicBezTo>
                    <a:pt x="1056416" y="93105"/>
                    <a:pt x="1074373" y="143537"/>
                    <a:pt x="1082778" y="199700"/>
                  </a:cubicBezTo>
                  <a:cubicBezTo>
                    <a:pt x="1091948" y="258537"/>
                    <a:pt x="1298642" y="1263736"/>
                    <a:pt x="1307811" y="1321809"/>
                  </a:cubicBezTo>
                  <a:cubicBezTo>
                    <a:pt x="1315071" y="1366128"/>
                    <a:pt x="1316217" y="1411211"/>
                    <a:pt x="1292529" y="1453238"/>
                  </a:cubicBezTo>
                  <a:cubicBezTo>
                    <a:pt x="1274954" y="1484566"/>
                    <a:pt x="1248210" y="1500613"/>
                    <a:pt x="1214589" y="1505962"/>
                  </a:cubicBezTo>
                  <a:cubicBezTo>
                    <a:pt x="1185552" y="1510547"/>
                    <a:pt x="598709" y="1507872"/>
                    <a:pt x="532613" y="1506726"/>
                  </a:cubicBezTo>
                  <a:cubicBezTo>
                    <a:pt x="482181" y="1505962"/>
                    <a:pt x="433277" y="1497557"/>
                    <a:pt x="389722" y="1468520"/>
                  </a:cubicBezTo>
                  <a:cubicBezTo>
                    <a:pt x="356865" y="1446360"/>
                    <a:pt x="332795" y="1418088"/>
                    <a:pt x="323244" y="1379500"/>
                  </a:cubicBezTo>
                  <a:cubicBezTo>
                    <a:pt x="319805" y="1366510"/>
                    <a:pt x="-3035" y="242873"/>
                    <a:pt x="22" y="189002"/>
                  </a:cubicBezTo>
                  <a:cubicBezTo>
                    <a:pt x="4606" y="112590"/>
                    <a:pt x="50453" y="41909"/>
                    <a:pt x="139855" y="35414"/>
                  </a:cubicBezTo>
                  <a:cubicBezTo>
                    <a:pt x="197928" y="31212"/>
                    <a:pt x="825652" y="-117"/>
                    <a:pt x="868443" y="265"/>
                  </a:cubicBezTo>
                  <a:cubicBezTo>
                    <a:pt x="924606" y="-2410"/>
                    <a:pt x="973509" y="15165"/>
                    <a:pt x="1014772" y="53371"/>
                  </a:cubicBezTo>
                  <a:close/>
                </a:path>
              </a:pathLst>
            </a:custGeom>
            <a:solidFill>
              <a:srgbClr val="003242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328">
              <a:extLst>
                <a:ext uri="{FF2B5EF4-FFF2-40B4-BE49-F238E27FC236}">
                  <a16:creationId xmlns:a16="http://schemas.microsoft.com/office/drawing/2014/main" id="{3A2284EA-87F5-4882-B425-FA62C2CE39BA}"/>
                </a:ext>
              </a:extLst>
            </p:cNvPr>
            <p:cNvSpPr/>
            <p:nvPr/>
          </p:nvSpPr>
          <p:spPr>
            <a:xfrm>
              <a:off x="9556197" y="3125693"/>
              <a:ext cx="358844" cy="444408"/>
            </a:xfrm>
            <a:custGeom>
              <a:avLst/>
              <a:gdLst>
                <a:gd name="connsiteX0" fmla="*/ 55828 w 358844"/>
                <a:gd name="connsiteY0" fmla="*/ 351509 h 444408"/>
                <a:gd name="connsiteX1" fmla="*/ 58885 w 358844"/>
                <a:gd name="connsiteY1" fmla="*/ 310247 h 444408"/>
                <a:gd name="connsiteX2" fmla="*/ 48951 w 358844"/>
                <a:gd name="connsiteY2" fmla="*/ 295346 h 444408"/>
                <a:gd name="connsiteX3" fmla="*/ 29084 w 358844"/>
                <a:gd name="connsiteY3" fmla="*/ 241094 h 444408"/>
                <a:gd name="connsiteX4" fmla="*/ 22971 w 358844"/>
                <a:gd name="connsiteY4" fmla="*/ 225430 h 444408"/>
                <a:gd name="connsiteX5" fmla="*/ 19532 w 358844"/>
                <a:gd name="connsiteY5" fmla="*/ 152838 h 444408"/>
                <a:gd name="connsiteX6" fmla="*/ 62323 w 358844"/>
                <a:gd name="connsiteY6" fmla="*/ 116543 h 444408"/>
                <a:gd name="connsiteX7" fmla="*/ 196044 w 358844"/>
                <a:gd name="connsiteY7" fmla="*/ 15297 h 444408"/>
                <a:gd name="connsiteX8" fmla="*/ 233868 w 358844"/>
                <a:gd name="connsiteY8" fmla="*/ 14 h 444408"/>
                <a:gd name="connsiteX9" fmla="*/ 261376 w 358844"/>
                <a:gd name="connsiteY9" fmla="*/ 14151 h 444408"/>
                <a:gd name="connsiteX10" fmla="*/ 257556 w 358844"/>
                <a:gd name="connsiteY10" fmla="*/ 44333 h 444408"/>
                <a:gd name="connsiteX11" fmla="*/ 146758 w 358844"/>
                <a:gd name="connsiteY11" fmla="*/ 161626 h 444408"/>
                <a:gd name="connsiteX12" fmla="*/ 126509 w 358844"/>
                <a:gd name="connsiteY12" fmla="*/ 179964 h 444408"/>
                <a:gd name="connsiteX13" fmla="*/ 212090 w 358844"/>
                <a:gd name="connsiteY13" fmla="*/ 137938 h 444408"/>
                <a:gd name="connsiteX14" fmla="*/ 269017 w 358844"/>
                <a:gd name="connsiteY14" fmla="*/ 112722 h 444408"/>
                <a:gd name="connsiteX15" fmla="*/ 312572 w 358844"/>
                <a:gd name="connsiteY15" fmla="*/ 126476 h 444408"/>
                <a:gd name="connsiteX16" fmla="*/ 300346 w 358844"/>
                <a:gd name="connsiteY16" fmla="*/ 164300 h 444408"/>
                <a:gd name="connsiteX17" fmla="*/ 264815 w 358844"/>
                <a:gd name="connsiteY17" fmla="*/ 195247 h 444408"/>
                <a:gd name="connsiteX18" fmla="*/ 304167 w 358844"/>
                <a:gd name="connsiteY18" fmla="*/ 182257 h 444408"/>
                <a:gd name="connsiteX19" fmla="*/ 341609 w 358844"/>
                <a:gd name="connsiteY19" fmla="*/ 193337 h 444408"/>
                <a:gd name="connsiteX20" fmla="*/ 333585 w 358844"/>
                <a:gd name="connsiteY20" fmla="*/ 233071 h 444408"/>
                <a:gd name="connsiteX21" fmla="*/ 289649 w 358844"/>
                <a:gd name="connsiteY21" fmla="*/ 270131 h 444408"/>
                <a:gd name="connsiteX22" fmla="*/ 311808 w 358844"/>
                <a:gd name="connsiteY22" fmla="*/ 264018 h 444408"/>
                <a:gd name="connsiteX23" fmla="*/ 353835 w 358844"/>
                <a:gd name="connsiteY23" fmla="*/ 274333 h 444408"/>
                <a:gd name="connsiteX24" fmla="*/ 344665 w 358844"/>
                <a:gd name="connsiteY24" fmla="*/ 316742 h 444408"/>
                <a:gd name="connsiteX25" fmla="*/ 248004 w 358844"/>
                <a:gd name="connsiteY25" fmla="*/ 388951 h 444408"/>
                <a:gd name="connsiteX26" fmla="*/ 154017 w 358844"/>
                <a:gd name="connsiteY26" fmla="*/ 441293 h 444408"/>
                <a:gd name="connsiteX27" fmla="*/ 97091 w 358844"/>
                <a:gd name="connsiteY27" fmla="*/ 429067 h 444408"/>
                <a:gd name="connsiteX28" fmla="*/ 90596 w 358844"/>
                <a:gd name="connsiteY28" fmla="*/ 385895 h 444408"/>
                <a:gd name="connsiteX29" fmla="*/ 84483 w 358844"/>
                <a:gd name="connsiteY29" fmla="*/ 368702 h 444408"/>
                <a:gd name="connsiteX30" fmla="*/ 55828 w 358844"/>
                <a:gd name="connsiteY30" fmla="*/ 351509 h 4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8844" h="444408">
                  <a:moveTo>
                    <a:pt x="55828" y="351509"/>
                  </a:moveTo>
                  <a:cubicBezTo>
                    <a:pt x="50097" y="338901"/>
                    <a:pt x="50861" y="327822"/>
                    <a:pt x="58885" y="310247"/>
                  </a:cubicBezTo>
                  <a:cubicBezTo>
                    <a:pt x="63087" y="301459"/>
                    <a:pt x="55064" y="298403"/>
                    <a:pt x="48951" y="295346"/>
                  </a:cubicBezTo>
                  <a:cubicBezTo>
                    <a:pt x="22207" y="282356"/>
                    <a:pt x="16094" y="267074"/>
                    <a:pt x="29084" y="241094"/>
                  </a:cubicBezTo>
                  <a:cubicBezTo>
                    <a:pt x="33287" y="232307"/>
                    <a:pt x="30230" y="229632"/>
                    <a:pt x="22971" y="225430"/>
                  </a:cubicBezTo>
                  <a:cubicBezTo>
                    <a:pt x="-6066" y="208619"/>
                    <a:pt x="-7976" y="172323"/>
                    <a:pt x="19532" y="152838"/>
                  </a:cubicBezTo>
                  <a:cubicBezTo>
                    <a:pt x="35197" y="141758"/>
                    <a:pt x="47805" y="128004"/>
                    <a:pt x="62323" y="116543"/>
                  </a:cubicBezTo>
                  <a:cubicBezTo>
                    <a:pt x="106642" y="82539"/>
                    <a:pt x="150961" y="48536"/>
                    <a:pt x="196044" y="15297"/>
                  </a:cubicBezTo>
                  <a:cubicBezTo>
                    <a:pt x="207124" y="6891"/>
                    <a:pt x="219350" y="-368"/>
                    <a:pt x="233868" y="14"/>
                  </a:cubicBezTo>
                  <a:cubicBezTo>
                    <a:pt x="245712" y="14"/>
                    <a:pt x="256409" y="4599"/>
                    <a:pt x="261376" y="14151"/>
                  </a:cubicBezTo>
                  <a:cubicBezTo>
                    <a:pt x="266343" y="23702"/>
                    <a:pt x="264815" y="34400"/>
                    <a:pt x="257556" y="44333"/>
                  </a:cubicBezTo>
                  <a:cubicBezTo>
                    <a:pt x="226227" y="88652"/>
                    <a:pt x="186110" y="124566"/>
                    <a:pt x="146758" y="161626"/>
                  </a:cubicBezTo>
                  <a:cubicBezTo>
                    <a:pt x="141409" y="166975"/>
                    <a:pt x="135679" y="171941"/>
                    <a:pt x="126509" y="179964"/>
                  </a:cubicBezTo>
                  <a:cubicBezTo>
                    <a:pt x="160894" y="165064"/>
                    <a:pt x="185728" y="152838"/>
                    <a:pt x="212090" y="137938"/>
                  </a:cubicBezTo>
                  <a:cubicBezTo>
                    <a:pt x="230429" y="127622"/>
                    <a:pt x="249150" y="118453"/>
                    <a:pt x="269017" y="112722"/>
                  </a:cubicBezTo>
                  <a:cubicBezTo>
                    <a:pt x="286974" y="107373"/>
                    <a:pt x="305695" y="112340"/>
                    <a:pt x="312572" y="126476"/>
                  </a:cubicBezTo>
                  <a:cubicBezTo>
                    <a:pt x="320213" y="142523"/>
                    <a:pt x="312190" y="153984"/>
                    <a:pt x="300346" y="164300"/>
                  </a:cubicBezTo>
                  <a:cubicBezTo>
                    <a:pt x="288884" y="173852"/>
                    <a:pt x="277805" y="183785"/>
                    <a:pt x="264815" y="195247"/>
                  </a:cubicBezTo>
                  <a:cubicBezTo>
                    <a:pt x="280861" y="190280"/>
                    <a:pt x="290795" y="184167"/>
                    <a:pt x="304167" y="182257"/>
                  </a:cubicBezTo>
                  <a:cubicBezTo>
                    <a:pt x="320595" y="179964"/>
                    <a:pt x="332439" y="178054"/>
                    <a:pt x="341609" y="193337"/>
                  </a:cubicBezTo>
                  <a:cubicBezTo>
                    <a:pt x="350778" y="208619"/>
                    <a:pt x="343137" y="222373"/>
                    <a:pt x="333585" y="233071"/>
                  </a:cubicBezTo>
                  <a:cubicBezTo>
                    <a:pt x="320977" y="247589"/>
                    <a:pt x="303785" y="255994"/>
                    <a:pt x="289649" y="270131"/>
                  </a:cubicBezTo>
                  <a:cubicBezTo>
                    <a:pt x="303403" y="267838"/>
                    <a:pt x="304549" y="265928"/>
                    <a:pt x="311808" y="264018"/>
                  </a:cubicBezTo>
                  <a:cubicBezTo>
                    <a:pt x="328619" y="259433"/>
                    <a:pt x="343519" y="259051"/>
                    <a:pt x="353835" y="274333"/>
                  </a:cubicBezTo>
                  <a:cubicBezTo>
                    <a:pt x="364532" y="290380"/>
                    <a:pt x="356509" y="305662"/>
                    <a:pt x="344665" y="316742"/>
                  </a:cubicBezTo>
                  <a:cubicBezTo>
                    <a:pt x="315247" y="344250"/>
                    <a:pt x="281625" y="366409"/>
                    <a:pt x="248004" y="388951"/>
                  </a:cubicBezTo>
                  <a:cubicBezTo>
                    <a:pt x="218203" y="408818"/>
                    <a:pt x="186492" y="426011"/>
                    <a:pt x="154017" y="441293"/>
                  </a:cubicBezTo>
                  <a:cubicBezTo>
                    <a:pt x="139117" y="447024"/>
                    <a:pt x="113519" y="445878"/>
                    <a:pt x="97091" y="429067"/>
                  </a:cubicBezTo>
                  <a:cubicBezTo>
                    <a:pt x="84483" y="416077"/>
                    <a:pt x="81808" y="401559"/>
                    <a:pt x="90596" y="385895"/>
                  </a:cubicBezTo>
                  <a:cubicBezTo>
                    <a:pt x="96326" y="376343"/>
                    <a:pt x="95944" y="372523"/>
                    <a:pt x="84483" y="368702"/>
                  </a:cubicBezTo>
                  <a:cubicBezTo>
                    <a:pt x="74549" y="364499"/>
                    <a:pt x="63851" y="360297"/>
                    <a:pt x="55828" y="351509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329">
              <a:extLst>
                <a:ext uri="{FF2B5EF4-FFF2-40B4-BE49-F238E27FC236}">
                  <a16:creationId xmlns:a16="http://schemas.microsoft.com/office/drawing/2014/main" id="{6C69B495-E8B2-4C77-A958-ED4BC8D04452}"/>
                </a:ext>
              </a:extLst>
            </p:cNvPr>
            <p:cNvSpPr/>
            <p:nvPr/>
          </p:nvSpPr>
          <p:spPr>
            <a:xfrm>
              <a:off x="10663591" y="2029191"/>
              <a:ext cx="295382" cy="346991"/>
            </a:xfrm>
            <a:custGeom>
              <a:avLst/>
              <a:gdLst>
                <a:gd name="connsiteX0" fmla="*/ 177138 w 295382"/>
                <a:gd name="connsiteY0" fmla="*/ 129524 h 346991"/>
                <a:gd name="connsiteX1" fmla="*/ 282204 w 295382"/>
                <a:gd name="connsiteY1" fmla="*/ 190271 h 346991"/>
                <a:gd name="connsiteX2" fmla="*/ 294430 w 295382"/>
                <a:gd name="connsiteY2" fmla="*/ 205172 h 346991"/>
                <a:gd name="connsiteX3" fmla="*/ 201208 w 295382"/>
                <a:gd name="connsiteY3" fmla="*/ 343859 h 346991"/>
                <a:gd name="connsiteX4" fmla="*/ 73600 w 295382"/>
                <a:gd name="connsiteY4" fmla="*/ 241467 h 346991"/>
                <a:gd name="connsiteX5" fmla="*/ 4447 w 295382"/>
                <a:gd name="connsiteY5" fmla="*/ 129906 h 346991"/>
                <a:gd name="connsiteX6" fmla="*/ 22786 w 295382"/>
                <a:gd name="connsiteY6" fmla="*/ 40122 h 346991"/>
                <a:gd name="connsiteX7" fmla="*/ 120975 w 295382"/>
                <a:gd name="connsiteY7" fmla="*/ 6 h 346991"/>
                <a:gd name="connsiteX8" fmla="*/ 140078 w 295382"/>
                <a:gd name="connsiteY8" fmla="*/ 19873 h 346991"/>
                <a:gd name="connsiteX9" fmla="*/ 177138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77138" y="129524"/>
                  </a:moveTo>
                  <a:cubicBezTo>
                    <a:pt x="206939" y="158942"/>
                    <a:pt x="243234" y="176517"/>
                    <a:pt x="282204" y="190271"/>
                  </a:cubicBezTo>
                  <a:cubicBezTo>
                    <a:pt x="289846" y="192946"/>
                    <a:pt x="298251" y="195620"/>
                    <a:pt x="294430" y="205172"/>
                  </a:cubicBezTo>
                  <a:cubicBezTo>
                    <a:pt x="291374" y="213195"/>
                    <a:pt x="232919" y="370985"/>
                    <a:pt x="201208" y="343859"/>
                  </a:cubicBezTo>
                  <a:cubicBezTo>
                    <a:pt x="156889" y="311766"/>
                    <a:pt x="111042" y="281966"/>
                    <a:pt x="73600" y="241467"/>
                  </a:cubicBezTo>
                  <a:cubicBezTo>
                    <a:pt x="43035" y="208610"/>
                    <a:pt x="17055" y="173079"/>
                    <a:pt x="4447" y="129906"/>
                  </a:cubicBezTo>
                  <a:cubicBezTo>
                    <a:pt x="-2812" y="104308"/>
                    <a:pt x="-3958" y="58843"/>
                    <a:pt x="22786" y="40122"/>
                  </a:cubicBezTo>
                  <a:cubicBezTo>
                    <a:pt x="52205" y="18727"/>
                    <a:pt x="82005" y="-376"/>
                    <a:pt x="120975" y="6"/>
                  </a:cubicBezTo>
                  <a:cubicBezTo>
                    <a:pt x="136258" y="388"/>
                    <a:pt x="141607" y="4972"/>
                    <a:pt x="140078" y="19873"/>
                  </a:cubicBezTo>
                  <a:cubicBezTo>
                    <a:pt x="137786" y="50055"/>
                    <a:pt x="168351" y="121118"/>
                    <a:pt x="177138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330">
              <a:extLst>
                <a:ext uri="{FF2B5EF4-FFF2-40B4-BE49-F238E27FC236}">
                  <a16:creationId xmlns:a16="http://schemas.microsoft.com/office/drawing/2014/main" id="{52066119-449B-46C8-9D2E-110864279340}"/>
                </a:ext>
              </a:extLst>
            </p:cNvPr>
            <p:cNvSpPr/>
            <p:nvPr/>
          </p:nvSpPr>
          <p:spPr>
            <a:xfrm>
              <a:off x="10873205" y="1939030"/>
              <a:ext cx="230069" cy="118567"/>
            </a:xfrm>
            <a:custGeom>
              <a:avLst/>
              <a:gdLst>
                <a:gd name="connsiteX0" fmla="*/ 227325 w 230069"/>
                <a:gd name="connsiteY0" fmla="*/ 6113 h 118567"/>
                <a:gd name="connsiteX1" fmla="*/ 129136 w 230069"/>
                <a:gd name="connsiteY1" fmla="*/ 61130 h 118567"/>
                <a:gd name="connsiteX2" fmla="*/ 23306 w 230069"/>
                <a:gd name="connsiteY2" fmla="*/ 114618 h 118567"/>
                <a:gd name="connsiteX3" fmla="*/ 764 w 230069"/>
                <a:gd name="connsiteY3" fmla="*/ 105830 h 118567"/>
                <a:gd name="connsiteX4" fmla="*/ 0 w 230069"/>
                <a:gd name="connsiteY4" fmla="*/ 7641 h 118567"/>
                <a:gd name="connsiteX5" fmla="*/ 228472 w 230069"/>
                <a:gd name="connsiteY5" fmla="*/ 0 h 118567"/>
                <a:gd name="connsiteX6" fmla="*/ 227325 w 230069"/>
                <a:gd name="connsiteY6" fmla="*/ 6113 h 1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69" h="118567">
                  <a:moveTo>
                    <a:pt x="227325" y="6113"/>
                  </a:moveTo>
                  <a:cubicBezTo>
                    <a:pt x="197525" y="30183"/>
                    <a:pt x="161993" y="43173"/>
                    <a:pt x="129136" y="61130"/>
                  </a:cubicBezTo>
                  <a:cubicBezTo>
                    <a:pt x="94369" y="80233"/>
                    <a:pt x="58455" y="96661"/>
                    <a:pt x="23306" y="114618"/>
                  </a:cubicBezTo>
                  <a:cubicBezTo>
                    <a:pt x="11462" y="120731"/>
                    <a:pt x="3439" y="121113"/>
                    <a:pt x="764" y="105830"/>
                  </a:cubicBezTo>
                  <a:cubicBezTo>
                    <a:pt x="382" y="72973"/>
                    <a:pt x="382" y="40498"/>
                    <a:pt x="0" y="7641"/>
                  </a:cubicBezTo>
                  <a:cubicBezTo>
                    <a:pt x="76794" y="29419"/>
                    <a:pt x="152824" y="25216"/>
                    <a:pt x="228472" y="0"/>
                  </a:cubicBezTo>
                  <a:cubicBezTo>
                    <a:pt x="230764" y="2292"/>
                    <a:pt x="230764" y="4585"/>
                    <a:pt x="227325" y="6113"/>
                  </a:cubicBezTo>
                  <a:close/>
                </a:path>
              </a:pathLst>
            </a:custGeom>
            <a:solidFill>
              <a:srgbClr val="E0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331">
              <a:extLst>
                <a:ext uri="{FF2B5EF4-FFF2-40B4-BE49-F238E27FC236}">
                  <a16:creationId xmlns:a16="http://schemas.microsoft.com/office/drawing/2014/main" id="{7AE80AF2-D4B9-4621-9D97-A5BA5DB0AD32}"/>
                </a:ext>
              </a:extLst>
            </p:cNvPr>
            <p:cNvSpPr/>
            <p:nvPr/>
          </p:nvSpPr>
          <p:spPr>
            <a:xfrm>
              <a:off x="10901783" y="3429770"/>
              <a:ext cx="162319" cy="211720"/>
            </a:xfrm>
            <a:custGeom>
              <a:avLst/>
              <a:gdLst>
                <a:gd name="connsiteX0" fmla="*/ 457 w 162319"/>
                <a:gd name="connsiteY0" fmla="*/ 10373 h 211720"/>
                <a:gd name="connsiteX1" fmla="*/ 10773 w 162319"/>
                <a:gd name="connsiteY1" fmla="*/ 822 h 211720"/>
                <a:gd name="connsiteX2" fmla="*/ 154045 w 162319"/>
                <a:gd name="connsiteY2" fmla="*/ 29094 h 211720"/>
                <a:gd name="connsiteX3" fmla="*/ 161686 w 162319"/>
                <a:gd name="connsiteY3" fmla="*/ 42466 h 211720"/>
                <a:gd name="connsiteX4" fmla="*/ 115075 w 162319"/>
                <a:gd name="connsiteY4" fmla="*/ 189941 h 211720"/>
                <a:gd name="connsiteX5" fmla="*/ 61968 w 162319"/>
                <a:gd name="connsiteY5" fmla="*/ 197201 h 211720"/>
                <a:gd name="connsiteX6" fmla="*/ 457 w 162319"/>
                <a:gd name="connsiteY6" fmla="*/ 10373 h 2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9" h="211720">
                  <a:moveTo>
                    <a:pt x="457" y="10373"/>
                  </a:moveTo>
                  <a:cubicBezTo>
                    <a:pt x="-1453" y="822"/>
                    <a:pt x="2749" y="-1470"/>
                    <a:pt x="10773" y="822"/>
                  </a:cubicBezTo>
                  <a:cubicBezTo>
                    <a:pt x="57766" y="13812"/>
                    <a:pt x="106287" y="21071"/>
                    <a:pt x="154045" y="29094"/>
                  </a:cubicBezTo>
                  <a:cubicBezTo>
                    <a:pt x="162450" y="30622"/>
                    <a:pt x="163214" y="34825"/>
                    <a:pt x="161686" y="42466"/>
                  </a:cubicBezTo>
                  <a:cubicBezTo>
                    <a:pt x="156337" y="70357"/>
                    <a:pt x="151752" y="128048"/>
                    <a:pt x="115075" y="189941"/>
                  </a:cubicBezTo>
                  <a:cubicBezTo>
                    <a:pt x="99792" y="215539"/>
                    <a:pt x="74194" y="219360"/>
                    <a:pt x="61968" y="197201"/>
                  </a:cubicBezTo>
                  <a:cubicBezTo>
                    <a:pt x="24145" y="128048"/>
                    <a:pt x="3895" y="26420"/>
                    <a:pt x="457" y="10373"/>
                  </a:cubicBezTo>
                  <a:close/>
                </a:path>
              </a:pathLst>
            </a:custGeom>
            <a:solidFill>
              <a:srgbClr val="FD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332">
              <a:extLst>
                <a:ext uri="{FF2B5EF4-FFF2-40B4-BE49-F238E27FC236}">
                  <a16:creationId xmlns:a16="http://schemas.microsoft.com/office/drawing/2014/main" id="{11F9BCA8-443C-4A21-BD50-66E6EC240D5D}"/>
                </a:ext>
              </a:extLst>
            </p:cNvPr>
            <p:cNvSpPr/>
            <p:nvPr/>
          </p:nvSpPr>
          <p:spPr>
            <a:xfrm>
              <a:off x="10470513" y="2388714"/>
              <a:ext cx="416828" cy="683886"/>
            </a:xfrm>
            <a:custGeom>
              <a:avLst/>
              <a:gdLst>
                <a:gd name="connsiteX0" fmla="*/ 409568 w 416827"/>
                <a:gd name="connsiteY0" fmla="*/ 683887 h 683886"/>
                <a:gd name="connsiteX1" fmla="*/ 289601 w 416827"/>
                <a:gd name="connsiteY1" fmla="*/ 462674 h 683886"/>
                <a:gd name="connsiteX2" fmla="*/ 71063 w 416827"/>
                <a:gd name="connsiteY2" fmla="*/ 255216 h 683886"/>
                <a:gd name="connsiteX3" fmla="*/ 56927 w 416827"/>
                <a:gd name="connsiteY3" fmla="*/ 248339 h 683886"/>
                <a:gd name="connsiteX4" fmla="*/ 53488 w 416827"/>
                <a:gd name="connsiteY4" fmla="*/ 242608 h 683886"/>
                <a:gd name="connsiteX5" fmla="*/ 127608 w 416827"/>
                <a:gd name="connsiteY5" fmla="*/ 154734 h 683886"/>
                <a:gd name="connsiteX6" fmla="*/ 205548 w 416827"/>
                <a:gd name="connsiteY6" fmla="*/ 64568 h 683886"/>
                <a:gd name="connsiteX7" fmla="*/ 0 w 416827"/>
                <a:gd name="connsiteY7" fmla="*/ 7641 h 683886"/>
                <a:gd name="connsiteX8" fmla="*/ 1528 w 416827"/>
                <a:gd name="connsiteY8" fmla="*/ 0 h 683886"/>
                <a:gd name="connsiteX9" fmla="*/ 212807 w 416827"/>
                <a:gd name="connsiteY9" fmla="*/ 61130 h 683886"/>
                <a:gd name="connsiteX10" fmla="*/ 133339 w 416827"/>
                <a:gd name="connsiteY10" fmla="*/ 160083 h 683886"/>
                <a:gd name="connsiteX11" fmla="*/ 61512 w 416827"/>
                <a:gd name="connsiteY11" fmla="*/ 241844 h 683886"/>
                <a:gd name="connsiteX12" fmla="*/ 74884 w 416827"/>
                <a:gd name="connsiteY12" fmla="*/ 248339 h 683886"/>
                <a:gd name="connsiteX13" fmla="*/ 296860 w 416827"/>
                <a:gd name="connsiteY13" fmla="*/ 458854 h 683886"/>
                <a:gd name="connsiteX14" fmla="*/ 416827 w 416827"/>
                <a:gd name="connsiteY14" fmla="*/ 680066 h 683886"/>
                <a:gd name="connsiteX15" fmla="*/ 409568 w 416827"/>
                <a:gd name="connsiteY15" fmla="*/ 683887 h 68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827" h="683886">
                  <a:moveTo>
                    <a:pt x="409568" y="683887"/>
                  </a:moveTo>
                  <a:cubicBezTo>
                    <a:pt x="409186" y="683123"/>
                    <a:pt x="375565" y="623139"/>
                    <a:pt x="289601" y="462674"/>
                  </a:cubicBezTo>
                  <a:cubicBezTo>
                    <a:pt x="214718" y="323223"/>
                    <a:pt x="110033" y="273937"/>
                    <a:pt x="71063" y="255216"/>
                  </a:cubicBezTo>
                  <a:cubicBezTo>
                    <a:pt x="64568" y="252159"/>
                    <a:pt x="59983" y="249867"/>
                    <a:pt x="56927" y="248339"/>
                  </a:cubicBezTo>
                  <a:cubicBezTo>
                    <a:pt x="55017" y="247193"/>
                    <a:pt x="53488" y="245282"/>
                    <a:pt x="53488" y="242608"/>
                  </a:cubicBezTo>
                  <a:cubicBezTo>
                    <a:pt x="51960" y="230000"/>
                    <a:pt x="80615" y="200964"/>
                    <a:pt x="127608" y="154734"/>
                  </a:cubicBezTo>
                  <a:cubicBezTo>
                    <a:pt x="160465" y="122259"/>
                    <a:pt x="209751" y="73738"/>
                    <a:pt x="205548" y="64568"/>
                  </a:cubicBezTo>
                  <a:cubicBezTo>
                    <a:pt x="197907" y="49286"/>
                    <a:pt x="75266" y="21395"/>
                    <a:pt x="0" y="7641"/>
                  </a:cubicBezTo>
                  <a:lnTo>
                    <a:pt x="1528" y="0"/>
                  </a:lnTo>
                  <a:cubicBezTo>
                    <a:pt x="34767" y="6113"/>
                    <a:pt x="201345" y="37824"/>
                    <a:pt x="212807" y="61130"/>
                  </a:cubicBezTo>
                  <a:cubicBezTo>
                    <a:pt x="218920" y="73738"/>
                    <a:pt x="191794" y="102392"/>
                    <a:pt x="133339" y="160083"/>
                  </a:cubicBezTo>
                  <a:cubicBezTo>
                    <a:pt x="103538" y="189502"/>
                    <a:pt x="58837" y="233439"/>
                    <a:pt x="61512" y="241844"/>
                  </a:cubicBezTo>
                  <a:cubicBezTo>
                    <a:pt x="64186" y="243372"/>
                    <a:pt x="68771" y="245664"/>
                    <a:pt x="74884" y="248339"/>
                  </a:cubicBezTo>
                  <a:cubicBezTo>
                    <a:pt x="114618" y="267060"/>
                    <a:pt x="220831" y="317110"/>
                    <a:pt x="296860" y="458854"/>
                  </a:cubicBezTo>
                  <a:cubicBezTo>
                    <a:pt x="382824" y="619319"/>
                    <a:pt x="416445" y="679302"/>
                    <a:pt x="416827" y="680066"/>
                  </a:cubicBezTo>
                  <a:lnTo>
                    <a:pt x="409568" y="683887"/>
                  </a:ln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333">
              <a:extLst>
                <a:ext uri="{FF2B5EF4-FFF2-40B4-BE49-F238E27FC236}">
                  <a16:creationId xmlns:a16="http://schemas.microsoft.com/office/drawing/2014/main" id="{E58B713F-CD29-41A3-A904-E746E96B7D34}"/>
                </a:ext>
              </a:extLst>
            </p:cNvPr>
            <p:cNvSpPr/>
            <p:nvPr/>
          </p:nvSpPr>
          <p:spPr>
            <a:xfrm>
              <a:off x="11074931" y="2323764"/>
              <a:ext cx="511578" cy="783986"/>
            </a:xfrm>
            <a:custGeom>
              <a:avLst/>
              <a:gdLst>
                <a:gd name="connsiteX0" fmla="*/ 6877 w 511577"/>
                <a:gd name="connsiteY0" fmla="*/ 783986 h 783986"/>
                <a:gd name="connsiteX1" fmla="*/ 0 w 511577"/>
                <a:gd name="connsiteY1" fmla="*/ 780548 h 783986"/>
                <a:gd name="connsiteX2" fmla="*/ 186445 w 511577"/>
                <a:gd name="connsiteY2" fmla="*/ 437458 h 783986"/>
                <a:gd name="connsiteX3" fmla="*/ 323987 w 511577"/>
                <a:gd name="connsiteY3" fmla="*/ 322840 h 783986"/>
                <a:gd name="connsiteX4" fmla="*/ 357226 w 511577"/>
                <a:gd name="connsiteY4" fmla="*/ 300299 h 783986"/>
                <a:gd name="connsiteX5" fmla="*/ 353023 w 511577"/>
                <a:gd name="connsiteY5" fmla="*/ 291894 h 783986"/>
                <a:gd name="connsiteX6" fmla="*/ 326661 w 511577"/>
                <a:gd name="connsiteY6" fmla="*/ 266678 h 783986"/>
                <a:gd name="connsiteX7" fmla="*/ 206312 w 511577"/>
                <a:gd name="connsiteY7" fmla="*/ 122641 h 783986"/>
                <a:gd name="connsiteX8" fmla="*/ 216628 w 511577"/>
                <a:gd name="connsiteY8" fmla="*/ 114618 h 783986"/>
                <a:gd name="connsiteX9" fmla="*/ 485980 w 511577"/>
                <a:gd name="connsiteY9" fmla="*/ 35532 h 783986"/>
                <a:gd name="connsiteX10" fmla="*/ 503937 w 511577"/>
                <a:gd name="connsiteY10" fmla="*/ 0 h 783986"/>
                <a:gd name="connsiteX11" fmla="*/ 511578 w 511577"/>
                <a:gd name="connsiteY11" fmla="*/ 0 h 783986"/>
                <a:gd name="connsiteX12" fmla="*/ 490564 w 511577"/>
                <a:gd name="connsiteY12" fmla="*/ 41645 h 783986"/>
                <a:gd name="connsiteX13" fmla="*/ 218156 w 511577"/>
                <a:gd name="connsiteY13" fmla="*/ 122259 h 783986"/>
                <a:gd name="connsiteX14" fmla="*/ 213953 w 511577"/>
                <a:gd name="connsiteY14" fmla="*/ 124934 h 783986"/>
                <a:gd name="connsiteX15" fmla="*/ 332010 w 511577"/>
                <a:gd name="connsiteY15" fmla="*/ 261329 h 783986"/>
                <a:gd name="connsiteX16" fmla="*/ 358372 w 511577"/>
                <a:gd name="connsiteY16" fmla="*/ 286927 h 783986"/>
                <a:gd name="connsiteX17" fmla="*/ 364867 w 511577"/>
                <a:gd name="connsiteY17" fmla="*/ 301827 h 783986"/>
                <a:gd name="connsiteX18" fmla="*/ 327807 w 511577"/>
                <a:gd name="connsiteY18" fmla="*/ 329717 h 783986"/>
                <a:gd name="connsiteX19" fmla="*/ 193322 w 511577"/>
                <a:gd name="connsiteY19" fmla="*/ 441661 h 783986"/>
                <a:gd name="connsiteX20" fmla="*/ 6877 w 511577"/>
                <a:gd name="connsiteY20" fmla="*/ 783986 h 7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1577" h="783986">
                  <a:moveTo>
                    <a:pt x="6877" y="783986"/>
                  </a:moveTo>
                  <a:lnTo>
                    <a:pt x="0" y="780548"/>
                  </a:lnTo>
                  <a:cubicBezTo>
                    <a:pt x="1146" y="778256"/>
                    <a:pt x="111179" y="555133"/>
                    <a:pt x="186445" y="437458"/>
                  </a:cubicBezTo>
                  <a:cubicBezTo>
                    <a:pt x="229618" y="370216"/>
                    <a:pt x="286545" y="341943"/>
                    <a:pt x="323987" y="322840"/>
                  </a:cubicBezTo>
                  <a:cubicBezTo>
                    <a:pt x="341943" y="314053"/>
                    <a:pt x="356079" y="306794"/>
                    <a:pt x="357226" y="300299"/>
                  </a:cubicBezTo>
                  <a:cubicBezTo>
                    <a:pt x="357608" y="298007"/>
                    <a:pt x="356079" y="295332"/>
                    <a:pt x="353023" y="291894"/>
                  </a:cubicBezTo>
                  <a:cubicBezTo>
                    <a:pt x="347292" y="286163"/>
                    <a:pt x="337741" y="276993"/>
                    <a:pt x="326661" y="266678"/>
                  </a:cubicBezTo>
                  <a:cubicBezTo>
                    <a:pt x="259801" y="203256"/>
                    <a:pt x="200199" y="144419"/>
                    <a:pt x="206312" y="122641"/>
                  </a:cubicBezTo>
                  <a:cubicBezTo>
                    <a:pt x="207076" y="119585"/>
                    <a:pt x="209751" y="115764"/>
                    <a:pt x="216628" y="114618"/>
                  </a:cubicBezTo>
                  <a:cubicBezTo>
                    <a:pt x="263239" y="106213"/>
                    <a:pt x="468405" y="48522"/>
                    <a:pt x="485980" y="35532"/>
                  </a:cubicBezTo>
                  <a:cubicBezTo>
                    <a:pt x="503172" y="22924"/>
                    <a:pt x="503937" y="382"/>
                    <a:pt x="503937" y="0"/>
                  </a:cubicBezTo>
                  <a:lnTo>
                    <a:pt x="511578" y="0"/>
                  </a:lnTo>
                  <a:cubicBezTo>
                    <a:pt x="511578" y="1146"/>
                    <a:pt x="510814" y="26744"/>
                    <a:pt x="490564" y="41645"/>
                  </a:cubicBezTo>
                  <a:cubicBezTo>
                    <a:pt x="471080" y="56163"/>
                    <a:pt x="261711" y="114236"/>
                    <a:pt x="218156" y="122259"/>
                  </a:cubicBezTo>
                  <a:cubicBezTo>
                    <a:pt x="214335" y="123023"/>
                    <a:pt x="213953" y="124551"/>
                    <a:pt x="213953" y="124934"/>
                  </a:cubicBezTo>
                  <a:cubicBezTo>
                    <a:pt x="208222" y="144037"/>
                    <a:pt x="291893" y="223123"/>
                    <a:pt x="332010" y="261329"/>
                  </a:cubicBezTo>
                  <a:cubicBezTo>
                    <a:pt x="343090" y="271645"/>
                    <a:pt x="352641" y="280814"/>
                    <a:pt x="358372" y="286927"/>
                  </a:cubicBezTo>
                  <a:cubicBezTo>
                    <a:pt x="363721" y="292276"/>
                    <a:pt x="365631" y="297242"/>
                    <a:pt x="364867" y="301827"/>
                  </a:cubicBezTo>
                  <a:cubicBezTo>
                    <a:pt x="363339" y="312143"/>
                    <a:pt x="349202" y="319020"/>
                    <a:pt x="327807" y="329717"/>
                  </a:cubicBezTo>
                  <a:cubicBezTo>
                    <a:pt x="291129" y="348056"/>
                    <a:pt x="235349" y="375947"/>
                    <a:pt x="193322" y="441661"/>
                  </a:cubicBezTo>
                  <a:cubicBezTo>
                    <a:pt x="117674" y="558571"/>
                    <a:pt x="8023" y="781694"/>
                    <a:pt x="6877" y="783986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334">
              <a:extLst>
                <a:ext uri="{FF2B5EF4-FFF2-40B4-BE49-F238E27FC236}">
                  <a16:creationId xmlns:a16="http://schemas.microsoft.com/office/drawing/2014/main" id="{E05F64D6-A8E2-48BB-86D2-3B475C825342}"/>
                </a:ext>
              </a:extLst>
            </p:cNvPr>
            <p:cNvSpPr/>
            <p:nvPr/>
          </p:nvSpPr>
          <p:spPr>
            <a:xfrm>
              <a:off x="10700515" y="2715757"/>
              <a:ext cx="911212" cy="758388"/>
            </a:xfrm>
            <a:custGeom>
              <a:avLst/>
              <a:gdLst>
                <a:gd name="connsiteX0" fmla="*/ 471844 w 911211"/>
                <a:gd name="connsiteY0" fmla="*/ 758388 h 758388"/>
                <a:gd name="connsiteX1" fmla="*/ 7641 w 911211"/>
                <a:gd name="connsiteY1" fmla="*/ 639186 h 758388"/>
                <a:gd name="connsiteX2" fmla="*/ 5731 w 911211"/>
                <a:gd name="connsiteY2" fmla="*/ 638040 h 758388"/>
                <a:gd name="connsiteX3" fmla="*/ 0 w 911211"/>
                <a:gd name="connsiteY3" fmla="*/ 409950 h 758388"/>
                <a:gd name="connsiteX4" fmla="*/ 4203 w 911211"/>
                <a:gd name="connsiteY4" fmla="*/ 410332 h 758388"/>
                <a:gd name="connsiteX5" fmla="*/ 438986 w 911211"/>
                <a:gd name="connsiteY5" fmla="*/ 440515 h 758388"/>
                <a:gd name="connsiteX6" fmla="*/ 672043 w 911211"/>
                <a:gd name="connsiteY6" fmla="*/ 320930 h 758388"/>
                <a:gd name="connsiteX7" fmla="*/ 627342 w 911211"/>
                <a:gd name="connsiteY7" fmla="*/ 3056 h 758388"/>
                <a:gd name="connsiteX8" fmla="*/ 634219 w 911211"/>
                <a:gd name="connsiteY8" fmla="*/ 0 h 758388"/>
                <a:gd name="connsiteX9" fmla="*/ 678538 w 911211"/>
                <a:gd name="connsiteY9" fmla="*/ 325133 h 758388"/>
                <a:gd name="connsiteX10" fmla="*/ 438986 w 911211"/>
                <a:gd name="connsiteY10" fmla="*/ 448156 h 758388"/>
                <a:gd name="connsiteX11" fmla="*/ 438604 w 911211"/>
                <a:gd name="connsiteY11" fmla="*/ 448156 h 758388"/>
                <a:gd name="connsiteX12" fmla="*/ 8023 w 911211"/>
                <a:gd name="connsiteY12" fmla="*/ 418355 h 758388"/>
                <a:gd name="connsiteX13" fmla="*/ 13372 w 911211"/>
                <a:gd name="connsiteY13" fmla="*/ 633455 h 758388"/>
                <a:gd name="connsiteX14" fmla="*/ 497441 w 911211"/>
                <a:gd name="connsiteY14" fmla="*/ 750365 h 758388"/>
                <a:gd name="connsiteX15" fmla="*/ 906627 w 911211"/>
                <a:gd name="connsiteY15" fmla="*/ 625431 h 758388"/>
                <a:gd name="connsiteX16" fmla="*/ 911212 w 911211"/>
                <a:gd name="connsiteY16" fmla="*/ 631545 h 758388"/>
                <a:gd name="connsiteX17" fmla="*/ 497824 w 911211"/>
                <a:gd name="connsiteY17" fmla="*/ 758006 h 758388"/>
                <a:gd name="connsiteX18" fmla="*/ 471844 w 911211"/>
                <a:gd name="connsiteY18" fmla="*/ 758388 h 7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1211" h="758388">
                  <a:moveTo>
                    <a:pt x="471844" y="758388"/>
                  </a:moveTo>
                  <a:cubicBezTo>
                    <a:pt x="235731" y="758388"/>
                    <a:pt x="9934" y="640332"/>
                    <a:pt x="7641" y="639186"/>
                  </a:cubicBezTo>
                  <a:lnTo>
                    <a:pt x="5731" y="638040"/>
                  </a:lnTo>
                  <a:lnTo>
                    <a:pt x="0" y="409950"/>
                  </a:lnTo>
                  <a:lnTo>
                    <a:pt x="4203" y="410332"/>
                  </a:lnTo>
                  <a:cubicBezTo>
                    <a:pt x="8023" y="410714"/>
                    <a:pt x="388173" y="440897"/>
                    <a:pt x="438986" y="440515"/>
                  </a:cubicBezTo>
                  <a:cubicBezTo>
                    <a:pt x="494003" y="440133"/>
                    <a:pt x="613206" y="414917"/>
                    <a:pt x="672043" y="320930"/>
                  </a:cubicBezTo>
                  <a:cubicBezTo>
                    <a:pt x="730880" y="226943"/>
                    <a:pt x="628488" y="5349"/>
                    <a:pt x="627342" y="3056"/>
                  </a:cubicBezTo>
                  <a:lnTo>
                    <a:pt x="634219" y="0"/>
                  </a:lnTo>
                  <a:cubicBezTo>
                    <a:pt x="638422" y="9169"/>
                    <a:pt x="739667" y="227707"/>
                    <a:pt x="678538" y="325133"/>
                  </a:cubicBezTo>
                  <a:cubicBezTo>
                    <a:pt x="617790" y="421794"/>
                    <a:pt x="495149" y="447774"/>
                    <a:pt x="438986" y="448156"/>
                  </a:cubicBezTo>
                  <a:cubicBezTo>
                    <a:pt x="438986" y="448156"/>
                    <a:pt x="438604" y="448156"/>
                    <a:pt x="438604" y="448156"/>
                  </a:cubicBezTo>
                  <a:cubicBezTo>
                    <a:pt x="388173" y="448156"/>
                    <a:pt x="51960" y="421794"/>
                    <a:pt x="8023" y="418355"/>
                  </a:cubicBezTo>
                  <a:lnTo>
                    <a:pt x="13372" y="633455"/>
                  </a:lnTo>
                  <a:cubicBezTo>
                    <a:pt x="37060" y="645681"/>
                    <a:pt x="265913" y="759152"/>
                    <a:pt x="497441" y="750365"/>
                  </a:cubicBezTo>
                  <a:cubicBezTo>
                    <a:pt x="740432" y="741196"/>
                    <a:pt x="905099" y="626578"/>
                    <a:pt x="906627" y="625431"/>
                  </a:cubicBezTo>
                  <a:lnTo>
                    <a:pt x="911212" y="631545"/>
                  </a:lnTo>
                  <a:cubicBezTo>
                    <a:pt x="909684" y="632691"/>
                    <a:pt x="743106" y="748837"/>
                    <a:pt x="497824" y="758006"/>
                  </a:cubicBezTo>
                  <a:cubicBezTo>
                    <a:pt x="488654" y="758006"/>
                    <a:pt x="480249" y="758388"/>
                    <a:pt x="471844" y="758388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335">
              <a:extLst>
                <a:ext uri="{FF2B5EF4-FFF2-40B4-BE49-F238E27FC236}">
                  <a16:creationId xmlns:a16="http://schemas.microsoft.com/office/drawing/2014/main" id="{12E562EC-0182-483F-BCAE-AB3FE00C9C17}"/>
                </a:ext>
              </a:extLst>
            </p:cNvPr>
            <p:cNvSpPr/>
            <p:nvPr/>
          </p:nvSpPr>
          <p:spPr>
            <a:xfrm>
              <a:off x="11149038" y="2618309"/>
              <a:ext cx="282007" cy="97448"/>
            </a:xfrm>
            <a:custGeom>
              <a:avLst/>
              <a:gdLst>
                <a:gd name="connsiteX0" fmla="*/ 142147 w 282006"/>
                <a:gd name="connsiteY0" fmla="*/ 406 h 97448"/>
                <a:gd name="connsiteX1" fmla="*/ 265934 w 282006"/>
                <a:gd name="connsiteY1" fmla="*/ 24 h 97448"/>
                <a:gd name="connsiteX2" fmla="*/ 281980 w 282006"/>
                <a:gd name="connsiteY2" fmla="*/ 16070 h 97448"/>
                <a:gd name="connsiteX3" fmla="*/ 281598 w 282006"/>
                <a:gd name="connsiteY3" fmla="*/ 81020 h 97448"/>
                <a:gd name="connsiteX4" fmla="*/ 267080 w 282006"/>
                <a:gd name="connsiteY4" fmla="*/ 97449 h 97448"/>
                <a:gd name="connsiteX5" fmla="*/ 11864 w 282006"/>
                <a:gd name="connsiteY5" fmla="*/ 97067 h 97448"/>
                <a:gd name="connsiteX6" fmla="*/ 20 w 282006"/>
                <a:gd name="connsiteY6" fmla="*/ 84459 h 97448"/>
                <a:gd name="connsiteX7" fmla="*/ 20 w 282006"/>
                <a:gd name="connsiteY7" fmla="*/ 14160 h 97448"/>
                <a:gd name="connsiteX8" fmla="*/ 14539 w 282006"/>
                <a:gd name="connsiteY8" fmla="*/ 406 h 97448"/>
                <a:gd name="connsiteX9" fmla="*/ 142147 w 282006"/>
                <a:gd name="connsiteY9" fmla="*/ 406 h 97448"/>
                <a:gd name="connsiteX10" fmla="*/ 142147 w 282006"/>
                <a:gd name="connsiteY10" fmla="*/ 406 h 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06" h="97448">
                  <a:moveTo>
                    <a:pt x="142147" y="406"/>
                  </a:moveTo>
                  <a:cubicBezTo>
                    <a:pt x="183409" y="406"/>
                    <a:pt x="224672" y="788"/>
                    <a:pt x="265934" y="24"/>
                  </a:cubicBezTo>
                  <a:cubicBezTo>
                    <a:pt x="278542" y="-358"/>
                    <a:pt x="282363" y="3844"/>
                    <a:pt x="281980" y="16070"/>
                  </a:cubicBezTo>
                  <a:cubicBezTo>
                    <a:pt x="280834" y="37465"/>
                    <a:pt x="281216" y="59243"/>
                    <a:pt x="281598" y="81020"/>
                  </a:cubicBezTo>
                  <a:cubicBezTo>
                    <a:pt x="281980" y="91718"/>
                    <a:pt x="279306" y="97449"/>
                    <a:pt x="267080" y="97449"/>
                  </a:cubicBezTo>
                  <a:cubicBezTo>
                    <a:pt x="181881" y="97067"/>
                    <a:pt x="96682" y="97067"/>
                    <a:pt x="11864" y="97067"/>
                  </a:cubicBezTo>
                  <a:cubicBezTo>
                    <a:pt x="2695" y="97067"/>
                    <a:pt x="20" y="93246"/>
                    <a:pt x="20" y="84459"/>
                  </a:cubicBezTo>
                  <a:cubicBezTo>
                    <a:pt x="403" y="61153"/>
                    <a:pt x="785" y="37465"/>
                    <a:pt x="20" y="14160"/>
                  </a:cubicBezTo>
                  <a:cubicBezTo>
                    <a:pt x="-361" y="2698"/>
                    <a:pt x="4605" y="406"/>
                    <a:pt x="14539" y="406"/>
                  </a:cubicBezTo>
                  <a:cubicBezTo>
                    <a:pt x="57329" y="788"/>
                    <a:pt x="99738" y="406"/>
                    <a:pt x="142147" y="406"/>
                  </a:cubicBezTo>
                  <a:cubicBezTo>
                    <a:pt x="142147" y="406"/>
                    <a:pt x="142147" y="406"/>
                    <a:pt x="142147" y="406"/>
                  </a:cubicBezTo>
                  <a:close/>
                </a:path>
              </a:pathLst>
            </a:custGeom>
            <a:solidFill>
              <a:srgbClr val="DB2D0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336">
              <a:extLst>
                <a:ext uri="{FF2B5EF4-FFF2-40B4-BE49-F238E27FC236}">
                  <a16:creationId xmlns:a16="http://schemas.microsoft.com/office/drawing/2014/main" id="{B7D0120E-0127-4D51-B95F-9122E8E2CA7C}"/>
                </a:ext>
              </a:extLst>
            </p:cNvPr>
            <p:cNvSpPr/>
            <p:nvPr/>
          </p:nvSpPr>
          <p:spPr>
            <a:xfrm>
              <a:off x="10391660" y="3052970"/>
              <a:ext cx="354189" cy="319957"/>
            </a:xfrm>
            <a:custGeom>
              <a:avLst/>
              <a:gdLst>
                <a:gd name="connsiteX0" fmla="*/ 225947 w 354188"/>
                <a:gd name="connsiteY0" fmla="*/ 319931 h 319957"/>
                <a:gd name="connsiteX1" fmla="*/ 125466 w 354188"/>
                <a:gd name="connsiteY1" fmla="*/ 310762 h 319957"/>
                <a:gd name="connsiteX2" fmla="*/ 88788 w 354188"/>
                <a:gd name="connsiteY2" fmla="*/ 285928 h 319957"/>
                <a:gd name="connsiteX3" fmla="*/ 117060 w 354188"/>
                <a:gd name="connsiteY3" fmla="*/ 243137 h 319957"/>
                <a:gd name="connsiteX4" fmla="*/ 52110 w 354188"/>
                <a:gd name="connsiteY4" fmla="*/ 235878 h 319957"/>
                <a:gd name="connsiteX5" fmla="*/ 21545 w 354188"/>
                <a:gd name="connsiteY5" fmla="*/ 212572 h 319957"/>
                <a:gd name="connsiteX6" fmla="*/ 44087 w 354188"/>
                <a:gd name="connsiteY6" fmla="*/ 177423 h 319957"/>
                <a:gd name="connsiteX7" fmla="*/ 87642 w 354188"/>
                <a:gd name="connsiteY7" fmla="*/ 167107 h 319957"/>
                <a:gd name="connsiteX8" fmla="*/ 36828 w 354188"/>
                <a:gd name="connsiteY8" fmla="*/ 158702 h 319957"/>
                <a:gd name="connsiteX9" fmla="*/ 10466 w 354188"/>
                <a:gd name="connsiteY9" fmla="*/ 133486 h 319957"/>
                <a:gd name="connsiteX10" fmla="*/ 34917 w 354188"/>
                <a:gd name="connsiteY10" fmla="*/ 101393 h 319957"/>
                <a:gd name="connsiteX11" fmla="*/ 75034 w 354188"/>
                <a:gd name="connsiteY11" fmla="*/ 90695 h 319957"/>
                <a:gd name="connsiteX12" fmla="*/ 29186 w 354188"/>
                <a:gd name="connsiteY12" fmla="*/ 84200 h 319957"/>
                <a:gd name="connsiteX13" fmla="*/ 150 w 354188"/>
                <a:gd name="connsiteY13" fmla="*/ 59366 h 319957"/>
                <a:gd name="connsiteX14" fmla="*/ 18871 w 354188"/>
                <a:gd name="connsiteY14" fmla="*/ 28802 h 319957"/>
                <a:gd name="connsiteX15" fmla="*/ 70449 w 354188"/>
                <a:gd name="connsiteY15" fmla="*/ 16194 h 319957"/>
                <a:gd name="connsiteX16" fmla="*/ 250017 w 354188"/>
                <a:gd name="connsiteY16" fmla="*/ 529 h 319957"/>
                <a:gd name="connsiteX17" fmla="*/ 295482 w 354188"/>
                <a:gd name="connsiteY17" fmla="*/ 2057 h 319957"/>
                <a:gd name="connsiteX18" fmla="*/ 320316 w 354188"/>
                <a:gd name="connsiteY18" fmla="*/ 53253 h 319957"/>
                <a:gd name="connsiteX19" fmla="*/ 326429 w 354188"/>
                <a:gd name="connsiteY19" fmla="*/ 88785 h 319957"/>
                <a:gd name="connsiteX20" fmla="*/ 323372 w 354188"/>
                <a:gd name="connsiteY20" fmla="*/ 139599 h 319957"/>
                <a:gd name="connsiteX21" fmla="*/ 324519 w 354188"/>
                <a:gd name="connsiteY21" fmla="*/ 157556 h 319957"/>
                <a:gd name="connsiteX22" fmla="*/ 332160 w 354188"/>
                <a:gd name="connsiteY22" fmla="*/ 216393 h 319957"/>
                <a:gd name="connsiteX23" fmla="*/ 321462 w 354188"/>
                <a:gd name="connsiteY23" fmla="*/ 229765 h 319957"/>
                <a:gd name="connsiteX24" fmla="*/ 353937 w 354188"/>
                <a:gd name="connsiteY24" fmla="*/ 269881 h 319957"/>
                <a:gd name="connsiteX25" fmla="*/ 312675 w 354188"/>
                <a:gd name="connsiteY25" fmla="*/ 314200 h 319957"/>
                <a:gd name="connsiteX26" fmla="*/ 225947 w 354188"/>
                <a:gd name="connsiteY26" fmla="*/ 319931 h 3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188" h="319957">
                  <a:moveTo>
                    <a:pt x="225947" y="319931"/>
                  </a:moveTo>
                  <a:cubicBezTo>
                    <a:pt x="192326" y="319167"/>
                    <a:pt x="159087" y="313436"/>
                    <a:pt x="125466" y="310762"/>
                  </a:cubicBezTo>
                  <a:cubicBezTo>
                    <a:pt x="108655" y="309615"/>
                    <a:pt x="93373" y="303502"/>
                    <a:pt x="88788" y="285928"/>
                  </a:cubicBezTo>
                  <a:cubicBezTo>
                    <a:pt x="83057" y="256127"/>
                    <a:pt x="113240" y="246193"/>
                    <a:pt x="117060" y="243137"/>
                  </a:cubicBezTo>
                  <a:cubicBezTo>
                    <a:pt x="92990" y="240463"/>
                    <a:pt x="72741" y="238934"/>
                    <a:pt x="52110" y="235878"/>
                  </a:cubicBezTo>
                  <a:cubicBezTo>
                    <a:pt x="37974" y="233968"/>
                    <a:pt x="24220" y="229765"/>
                    <a:pt x="21545" y="212572"/>
                  </a:cubicBezTo>
                  <a:cubicBezTo>
                    <a:pt x="18871" y="194615"/>
                    <a:pt x="29569" y="185064"/>
                    <a:pt x="44087" y="177423"/>
                  </a:cubicBezTo>
                  <a:cubicBezTo>
                    <a:pt x="57459" y="170546"/>
                    <a:pt x="72741" y="172456"/>
                    <a:pt x="87642" y="167107"/>
                  </a:cubicBezTo>
                  <a:cubicBezTo>
                    <a:pt x="69685" y="164051"/>
                    <a:pt x="53256" y="161758"/>
                    <a:pt x="36828" y="158702"/>
                  </a:cubicBezTo>
                  <a:cubicBezTo>
                    <a:pt x="22309" y="156409"/>
                    <a:pt x="11230" y="148768"/>
                    <a:pt x="10466" y="133486"/>
                  </a:cubicBezTo>
                  <a:cubicBezTo>
                    <a:pt x="9319" y="116675"/>
                    <a:pt x="20017" y="106742"/>
                    <a:pt x="34917" y="101393"/>
                  </a:cubicBezTo>
                  <a:cubicBezTo>
                    <a:pt x="46761" y="97572"/>
                    <a:pt x="58987" y="94898"/>
                    <a:pt x="75034" y="90695"/>
                  </a:cubicBezTo>
                  <a:cubicBezTo>
                    <a:pt x="56695" y="88021"/>
                    <a:pt x="42941" y="86493"/>
                    <a:pt x="29186" y="84200"/>
                  </a:cubicBezTo>
                  <a:cubicBezTo>
                    <a:pt x="14668" y="81908"/>
                    <a:pt x="1296" y="76177"/>
                    <a:pt x="150" y="59366"/>
                  </a:cubicBezTo>
                  <a:cubicBezTo>
                    <a:pt x="-996" y="42938"/>
                    <a:pt x="4353" y="34150"/>
                    <a:pt x="18871" y="28802"/>
                  </a:cubicBezTo>
                  <a:cubicBezTo>
                    <a:pt x="36064" y="21925"/>
                    <a:pt x="61279" y="16958"/>
                    <a:pt x="70449" y="16194"/>
                  </a:cubicBezTo>
                  <a:cubicBezTo>
                    <a:pt x="115532" y="15047"/>
                    <a:pt x="238555" y="529"/>
                    <a:pt x="250017" y="529"/>
                  </a:cubicBezTo>
                  <a:cubicBezTo>
                    <a:pt x="265299" y="529"/>
                    <a:pt x="280582" y="-1381"/>
                    <a:pt x="295482" y="2057"/>
                  </a:cubicBezTo>
                  <a:cubicBezTo>
                    <a:pt x="322608" y="8170"/>
                    <a:pt x="333306" y="29184"/>
                    <a:pt x="320316" y="53253"/>
                  </a:cubicBezTo>
                  <a:cubicBezTo>
                    <a:pt x="312675" y="67772"/>
                    <a:pt x="308090" y="77323"/>
                    <a:pt x="326429" y="88785"/>
                  </a:cubicBezTo>
                  <a:cubicBezTo>
                    <a:pt x="340947" y="97954"/>
                    <a:pt x="338655" y="118968"/>
                    <a:pt x="323372" y="139599"/>
                  </a:cubicBezTo>
                  <a:cubicBezTo>
                    <a:pt x="318024" y="146858"/>
                    <a:pt x="315349" y="150679"/>
                    <a:pt x="324519" y="157556"/>
                  </a:cubicBezTo>
                  <a:cubicBezTo>
                    <a:pt x="348970" y="174366"/>
                    <a:pt x="350881" y="192705"/>
                    <a:pt x="332160" y="216393"/>
                  </a:cubicBezTo>
                  <a:cubicBezTo>
                    <a:pt x="328721" y="220596"/>
                    <a:pt x="325283" y="225180"/>
                    <a:pt x="321462" y="229765"/>
                  </a:cubicBezTo>
                  <a:cubicBezTo>
                    <a:pt x="347060" y="239316"/>
                    <a:pt x="355847" y="250778"/>
                    <a:pt x="353937" y="269881"/>
                  </a:cubicBezTo>
                  <a:cubicBezTo>
                    <a:pt x="351263" y="295861"/>
                    <a:pt x="337891" y="309233"/>
                    <a:pt x="312675" y="314200"/>
                  </a:cubicBezTo>
                  <a:cubicBezTo>
                    <a:pt x="302359" y="316493"/>
                    <a:pt x="244286" y="320313"/>
                    <a:pt x="225947" y="319931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337">
              <a:extLst>
                <a:ext uri="{FF2B5EF4-FFF2-40B4-BE49-F238E27FC236}">
                  <a16:creationId xmlns:a16="http://schemas.microsoft.com/office/drawing/2014/main" id="{A5F221F6-8FBB-4696-9A25-98ED8E7697B0}"/>
                </a:ext>
              </a:extLst>
            </p:cNvPr>
            <p:cNvSpPr/>
            <p:nvPr/>
          </p:nvSpPr>
          <p:spPr>
            <a:xfrm>
              <a:off x="9397308" y="544131"/>
              <a:ext cx="3820" cy="3820"/>
            </a:xfrm>
            <a:custGeom>
              <a:avLst/>
              <a:gdLst/>
              <a:ahLst/>
              <a:cxnLst/>
              <a:rect l="l" t="t" r="r" b="b"/>
              <a:pathLst>
                <a:path w="3820" h="3820"/>
              </a:pathLst>
            </a:custGeom>
            <a:solidFill>
              <a:srgbClr val="F1F1F1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338">
              <a:extLst>
                <a:ext uri="{FF2B5EF4-FFF2-40B4-BE49-F238E27FC236}">
                  <a16:creationId xmlns:a16="http://schemas.microsoft.com/office/drawing/2014/main" id="{F41CCAB0-9580-49E6-9ACA-8137DAE5E11A}"/>
                </a:ext>
              </a:extLst>
            </p:cNvPr>
            <p:cNvSpPr/>
            <p:nvPr/>
          </p:nvSpPr>
          <p:spPr>
            <a:xfrm>
              <a:off x="11015515" y="2029191"/>
              <a:ext cx="295382" cy="346991"/>
            </a:xfrm>
            <a:custGeom>
              <a:avLst/>
              <a:gdLst>
                <a:gd name="connsiteX0" fmla="*/ 118245 w 295382"/>
                <a:gd name="connsiteY0" fmla="*/ 129524 h 346991"/>
                <a:gd name="connsiteX1" fmla="*/ 13178 w 295382"/>
                <a:gd name="connsiteY1" fmla="*/ 190271 h 346991"/>
                <a:gd name="connsiteX2" fmla="*/ 952 w 295382"/>
                <a:gd name="connsiteY2" fmla="*/ 205172 h 346991"/>
                <a:gd name="connsiteX3" fmla="*/ 94175 w 295382"/>
                <a:gd name="connsiteY3" fmla="*/ 343859 h 346991"/>
                <a:gd name="connsiteX4" fmla="*/ 221783 w 295382"/>
                <a:gd name="connsiteY4" fmla="*/ 241467 h 346991"/>
                <a:gd name="connsiteX5" fmla="*/ 290936 w 295382"/>
                <a:gd name="connsiteY5" fmla="*/ 129906 h 346991"/>
                <a:gd name="connsiteX6" fmla="*/ 272597 w 295382"/>
                <a:gd name="connsiteY6" fmla="*/ 40122 h 346991"/>
                <a:gd name="connsiteX7" fmla="*/ 174408 w 295382"/>
                <a:gd name="connsiteY7" fmla="*/ 6 h 346991"/>
                <a:gd name="connsiteX8" fmla="*/ 155305 w 295382"/>
                <a:gd name="connsiteY8" fmla="*/ 19873 h 346991"/>
                <a:gd name="connsiteX9" fmla="*/ 118245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18245" y="129524"/>
                  </a:moveTo>
                  <a:cubicBezTo>
                    <a:pt x="88444" y="158942"/>
                    <a:pt x="52149" y="176517"/>
                    <a:pt x="13178" y="190271"/>
                  </a:cubicBezTo>
                  <a:cubicBezTo>
                    <a:pt x="5537" y="192946"/>
                    <a:pt x="-2868" y="195620"/>
                    <a:pt x="952" y="205172"/>
                  </a:cubicBezTo>
                  <a:cubicBezTo>
                    <a:pt x="4009" y="213195"/>
                    <a:pt x="62464" y="370985"/>
                    <a:pt x="94175" y="343859"/>
                  </a:cubicBezTo>
                  <a:cubicBezTo>
                    <a:pt x="138494" y="311766"/>
                    <a:pt x="184341" y="281966"/>
                    <a:pt x="221783" y="241467"/>
                  </a:cubicBezTo>
                  <a:cubicBezTo>
                    <a:pt x="252348" y="208610"/>
                    <a:pt x="278328" y="173079"/>
                    <a:pt x="290936" y="129906"/>
                  </a:cubicBezTo>
                  <a:cubicBezTo>
                    <a:pt x="298195" y="104308"/>
                    <a:pt x="299341" y="58843"/>
                    <a:pt x="272597" y="40122"/>
                  </a:cubicBezTo>
                  <a:cubicBezTo>
                    <a:pt x="243178" y="18727"/>
                    <a:pt x="213378" y="-376"/>
                    <a:pt x="174408" y="6"/>
                  </a:cubicBezTo>
                  <a:cubicBezTo>
                    <a:pt x="159125" y="388"/>
                    <a:pt x="153776" y="4972"/>
                    <a:pt x="155305" y="19873"/>
                  </a:cubicBezTo>
                  <a:cubicBezTo>
                    <a:pt x="157597" y="50055"/>
                    <a:pt x="127032" y="121118"/>
                    <a:pt x="118245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18" y="1529902"/>
            <a:ext cx="1518036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F99E2F5-BE95-42A1-A199-FBDEE7C6CE0F}"/>
              </a:ext>
            </a:extLst>
          </p:cNvPr>
          <p:cNvSpPr/>
          <p:nvPr/>
        </p:nvSpPr>
        <p:spPr>
          <a:xfrm>
            <a:off x="524435" y="5619964"/>
            <a:ext cx="11249749" cy="897850"/>
          </a:xfrm>
          <a:prstGeom prst="roundRect">
            <a:avLst>
              <a:gd name="adj" fmla="val 980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C9A5EA2-A2AE-4D54-A820-B9EF4E7BB6A4}"/>
              </a:ext>
            </a:extLst>
          </p:cNvPr>
          <p:cNvSpPr/>
          <p:nvPr/>
        </p:nvSpPr>
        <p:spPr>
          <a:xfrm>
            <a:off x="767144" y="5707200"/>
            <a:ext cx="688291" cy="6882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 err="1" smtClean="0"/>
              <a:t>Pemantauan</a:t>
            </a:r>
            <a:endParaRPr lang="en-US" sz="4400" dirty="0"/>
          </a:p>
        </p:txBody>
      </p:sp>
      <p:sp>
        <p:nvSpPr>
          <p:cNvPr id="81" name="Freeform 25">
            <a:extLst>
              <a:ext uri="{FF2B5EF4-FFF2-40B4-BE49-F238E27FC236}">
                <a16:creationId xmlns:a16="http://schemas.microsoft.com/office/drawing/2014/main" id="{6A25E5A5-A3DC-47A9-98D0-48F723EF007A}"/>
              </a:ext>
            </a:extLst>
          </p:cNvPr>
          <p:cNvSpPr/>
          <p:nvPr/>
        </p:nvSpPr>
        <p:spPr>
          <a:xfrm>
            <a:off x="946537" y="5843019"/>
            <a:ext cx="360453" cy="446037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54A54A6-2573-41A3-AB33-26012F1BD324}"/>
              </a:ext>
            </a:extLst>
          </p:cNvPr>
          <p:cNvSpPr txBox="1"/>
          <p:nvPr/>
        </p:nvSpPr>
        <p:spPr>
          <a:xfrm>
            <a:off x="1709006" y="5865982"/>
            <a:ext cx="647949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Tim </a:t>
            </a:r>
            <a:r>
              <a:rPr lang="en-GB" altLang="ko-KR" sz="2000" dirty="0" err="1" smtClean="0">
                <a:solidFill>
                  <a:schemeClr val="bg1"/>
                </a:solidFill>
                <a:cs typeface="Arial" pitchFamily="34" charset="0"/>
              </a:rPr>
              <a:t>Satgas</a:t>
            </a:r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 Covid-19 </a:t>
            </a:r>
            <a:r>
              <a:rPr lang="en-GB" altLang="ko-KR" sz="2000" dirty="0" err="1" smtClean="0">
                <a:solidFill>
                  <a:schemeClr val="bg1"/>
                </a:solidFill>
                <a:cs typeface="Arial" pitchFamily="34" charset="0"/>
              </a:rPr>
              <a:t>Unpad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A70C77B-6AD3-404E-BCCE-9E5D36F635AE}"/>
              </a:ext>
            </a:extLst>
          </p:cNvPr>
          <p:cNvSpPr txBox="1"/>
          <p:nvPr/>
        </p:nvSpPr>
        <p:spPr>
          <a:xfrm>
            <a:off x="9257016" y="5863708"/>
            <a:ext cx="22256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+</a:t>
            </a:r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6282119695953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7" y="1264308"/>
            <a:ext cx="5985704" cy="4233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2067" y="1532467"/>
            <a:ext cx="4783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dipantau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Departemen</a:t>
            </a: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dipantau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Ketua</a:t>
            </a:r>
            <a:r>
              <a:rPr lang="en-US" dirty="0" smtClean="0"/>
              <a:t> Program </a:t>
            </a:r>
            <a:r>
              <a:rPr lang="en-US" dirty="0" err="1" smtClean="0"/>
              <a:t>Studi</a:t>
            </a:r>
            <a:endParaRPr lang="en-US" dirty="0" smtClean="0"/>
          </a:p>
          <a:p>
            <a:r>
              <a:rPr lang="en-US" dirty="0" smtClean="0"/>
              <a:t>Tenaga </a:t>
            </a:r>
            <a:r>
              <a:rPr lang="en-US" dirty="0" err="1" smtClean="0"/>
              <a:t>Kependidikan</a:t>
            </a:r>
            <a:r>
              <a:rPr lang="en-US" dirty="0" smtClean="0"/>
              <a:t> </a:t>
            </a:r>
            <a:r>
              <a:rPr lang="en-US" dirty="0" err="1" smtClean="0"/>
              <a:t>dipantau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Wakil </a:t>
            </a:r>
            <a:r>
              <a:rPr lang="en-US" dirty="0" err="1" smtClean="0"/>
              <a:t>Dekan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Direktur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1">
            <a:extLst>
              <a:ext uri="{FF2B5EF4-FFF2-40B4-BE49-F238E27FC236}">
                <a16:creationId xmlns:a16="http://schemas.microsoft.com/office/drawing/2014/main" id="{2BD76A8C-9038-4DAF-A0DF-714F2F12066A}"/>
              </a:ext>
            </a:extLst>
          </p:cNvPr>
          <p:cNvGrpSpPr/>
          <p:nvPr/>
        </p:nvGrpSpPr>
        <p:grpSpPr>
          <a:xfrm>
            <a:off x="-29184" y="-13231"/>
            <a:ext cx="12237396" cy="6910141"/>
            <a:chOff x="123694" y="1196757"/>
            <a:chExt cx="11924807" cy="5183821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E71F7F4-FF57-457A-8A31-685DF4F82B11}"/>
                </a:ext>
              </a:extLst>
            </p:cNvPr>
            <p:cNvSpPr/>
            <p:nvPr userDrawn="1"/>
          </p:nvSpPr>
          <p:spPr>
            <a:xfrm rot="10800000" flipH="1" flipV="1">
              <a:off x="123694" y="3786163"/>
              <a:ext cx="11924804" cy="258940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2C6560F-42A8-4AAF-A059-07BFF44A08AA}"/>
                </a:ext>
              </a:extLst>
            </p:cNvPr>
            <p:cNvSpPr/>
            <p:nvPr userDrawn="1"/>
          </p:nvSpPr>
          <p:spPr>
            <a:xfrm rot="10800000" flipH="1">
              <a:off x="123697" y="1206278"/>
              <a:ext cx="11924804" cy="258940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72501666-15FC-4BB0-A383-07940A2AB66F}"/>
                </a:ext>
              </a:extLst>
            </p:cNvPr>
            <p:cNvSpPr/>
            <p:nvPr userDrawn="1"/>
          </p:nvSpPr>
          <p:spPr>
            <a:xfrm rot="5400000" flipH="1">
              <a:off x="524867" y="814838"/>
              <a:ext cx="5178816" cy="595266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B597D681-C1E4-4FDC-A596-B0AAFD26AB89}"/>
                </a:ext>
              </a:extLst>
            </p:cNvPr>
            <p:cNvSpPr/>
            <p:nvPr userDrawn="1"/>
          </p:nvSpPr>
          <p:spPr>
            <a:xfrm rot="16200000">
              <a:off x="6468245" y="809833"/>
              <a:ext cx="5178816" cy="595266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2892127-75C0-44E4-B90D-C6AD4E03D611}"/>
              </a:ext>
            </a:extLst>
          </p:cNvPr>
          <p:cNvGrpSpPr/>
          <p:nvPr/>
        </p:nvGrpSpPr>
        <p:grpSpPr>
          <a:xfrm>
            <a:off x="5423011" y="2744076"/>
            <a:ext cx="1317217" cy="2450200"/>
            <a:chOff x="3627676" y="2002249"/>
            <a:chExt cx="1890220" cy="35160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F55756-0A61-4671-BCF1-7313D6656261}"/>
                </a:ext>
              </a:extLst>
            </p:cNvPr>
            <p:cNvSpPr/>
            <p:nvPr/>
          </p:nvSpPr>
          <p:spPr>
            <a:xfrm>
              <a:off x="3779912" y="2348880"/>
              <a:ext cx="1584176" cy="273630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7CFF6E6-C084-45EC-8319-D7CE375F3DE2}"/>
                </a:ext>
              </a:extLst>
            </p:cNvPr>
            <p:cNvGrpSpPr/>
            <p:nvPr/>
          </p:nvGrpSpPr>
          <p:grpSpPr>
            <a:xfrm>
              <a:off x="3627676" y="2002249"/>
              <a:ext cx="1890220" cy="3516064"/>
              <a:chOff x="701317" y="1844824"/>
              <a:chExt cx="2122487" cy="394811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27740741-EB33-4D6C-9204-2E8DFA817C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122487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7" name="Rounded Rectangle 31">
                <a:extLst>
                  <a:ext uri="{FF2B5EF4-FFF2-40B4-BE49-F238E27FC236}">
                    <a16:creationId xmlns:a16="http://schemas.microsoft.com/office/drawing/2014/main" id="{611F9F50-3593-43CC-BD78-FF06B6B4FE66}"/>
                  </a:ext>
                </a:extLst>
              </p:cNvPr>
              <p:cNvSpPr/>
              <p:nvPr/>
            </p:nvSpPr>
            <p:spPr>
              <a:xfrm>
                <a:off x="1582560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9AE7F9F-A959-4A5C-9BA2-6C98FE768159}"/>
                  </a:ext>
                </a:extLst>
              </p:cNvPr>
              <p:cNvSpPr/>
              <p:nvPr/>
            </p:nvSpPr>
            <p:spPr>
              <a:xfrm>
                <a:off x="1591410" y="5362110"/>
                <a:ext cx="342299" cy="3422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A5ABCF-DC96-495D-ADE6-951D34E24C1E}"/>
              </a:ext>
            </a:extLst>
          </p:cNvPr>
          <p:cNvGrpSpPr/>
          <p:nvPr/>
        </p:nvGrpSpPr>
        <p:grpSpPr>
          <a:xfrm>
            <a:off x="4392377" y="4351804"/>
            <a:ext cx="3377387" cy="452041"/>
            <a:chOff x="2530378" y="4566395"/>
            <a:chExt cx="4057846" cy="543116"/>
          </a:xfrm>
        </p:grpSpPr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E3FC855D-8379-4E23-ABEC-8C894BD604CE}"/>
                </a:ext>
              </a:extLst>
            </p:cNvPr>
            <p:cNvSpPr/>
            <p:nvPr/>
          </p:nvSpPr>
          <p:spPr>
            <a:xfrm>
              <a:off x="5436096" y="4566396"/>
              <a:ext cx="1152128" cy="384367"/>
            </a:xfrm>
            <a:custGeom>
              <a:avLst/>
              <a:gdLst/>
              <a:ahLst/>
              <a:cxnLst/>
              <a:rect l="l" t="t" r="r" b="b"/>
              <a:pathLst>
                <a:path w="1152128" h="384367">
                  <a:moveTo>
                    <a:pt x="0" y="0"/>
                  </a:moveTo>
                  <a:lnTo>
                    <a:pt x="1145869" y="0"/>
                  </a:lnTo>
                  <a:lnTo>
                    <a:pt x="890752" y="182433"/>
                  </a:lnTo>
                  <a:lnTo>
                    <a:pt x="1152128" y="369343"/>
                  </a:lnTo>
                  <a:lnTo>
                    <a:pt x="1152128" y="384367"/>
                  </a:lnTo>
                  <a:lnTo>
                    <a:pt x="0" y="3843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Parallelogram 11">
              <a:extLst>
                <a:ext uri="{FF2B5EF4-FFF2-40B4-BE49-F238E27FC236}">
                  <a16:creationId xmlns:a16="http://schemas.microsoft.com/office/drawing/2014/main" id="{06ED52BC-35A2-4902-9631-6F8219FBD663}"/>
                </a:ext>
              </a:extLst>
            </p:cNvPr>
            <p:cNvSpPr/>
            <p:nvPr/>
          </p:nvSpPr>
          <p:spPr>
            <a:xfrm flipH="1">
              <a:off x="5431718" y="4566395"/>
              <a:ext cx="170329" cy="531943"/>
            </a:xfrm>
            <a:custGeom>
              <a:avLst/>
              <a:gdLst>
                <a:gd name="connsiteX0" fmla="*/ 0 w 432048"/>
                <a:gd name="connsiteY0" fmla="*/ 374100 h 374100"/>
                <a:gd name="connsiteX1" fmla="*/ 93525 w 432048"/>
                <a:gd name="connsiteY1" fmla="*/ 0 h 374100"/>
                <a:gd name="connsiteX2" fmla="*/ 432048 w 432048"/>
                <a:gd name="connsiteY2" fmla="*/ 0 h 374100"/>
                <a:gd name="connsiteX3" fmla="*/ 338523 w 432048"/>
                <a:gd name="connsiteY3" fmla="*/ 374100 h 374100"/>
                <a:gd name="connsiteX4" fmla="*/ 0 w 432048"/>
                <a:gd name="connsiteY4" fmla="*/ 374100 h 374100"/>
                <a:gd name="connsiteX0" fmla="*/ 0 w 432048"/>
                <a:gd name="connsiteY0" fmla="*/ 374100 h 542829"/>
                <a:gd name="connsiteX1" fmla="*/ 93525 w 432048"/>
                <a:gd name="connsiteY1" fmla="*/ 0 h 542829"/>
                <a:gd name="connsiteX2" fmla="*/ 432048 w 432048"/>
                <a:gd name="connsiteY2" fmla="*/ 0 h 542829"/>
                <a:gd name="connsiteX3" fmla="*/ 267766 w 432048"/>
                <a:gd name="connsiteY3" fmla="*/ 542829 h 542829"/>
                <a:gd name="connsiteX4" fmla="*/ 0 w 432048"/>
                <a:gd name="connsiteY4" fmla="*/ 374100 h 542829"/>
                <a:gd name="connsiteX0" fmla="*/ 0 w 432048"/>
                <a:gd name="connsiteY0" fmla="*/ 374100 h 531943"/>
                <a:gd name="connsiteX1" fmla="*/ 93525 w 432048"/>
                <a:gd name="connsiteY1" fmla="*/ 0 h 531943"/>
                <a:gd name="connsiteX2" fmla="*/ 432048 w 432048"/>
                <a:gd name="connsiteY2" fmla="*/ 0 h 531943"/>
                <a:gd name="connsiteX3" fmla="*/ 267766 w 432048"/>
                <a:gd name="connsiteY3" fmla="*/ 531943 h 531943"/>
                <a:gd name="connsiteX4" fmla="*/ 0 w 432048"/>
                <a:gd name="connsiteY4" fmla="*/ 374100 h 531943"/>
                <a:gd name="connsiteX0" fmla="*/ 0 w 426606"/>
                <a:gd name="connsiteY0" fmla="*/ 374100 h 531943"/>
                <a:gd name="connsiteX1" fmla="*/ 93525 w 426606"/>
                <a:gd name="connsiteY1" fmla="*/ 0 h 531943"/>
                <a:gd name="connsiteX2" fmla="*/ 426606 w 426606"/>
                <a:gd name="connsiteY2" fmla="*/ 348343 h 531943"/>
                <a:gd name="connsiteX3" fmla="*/ 267766 w 426606"/>
                <a:gd name="connsiteY3" fmla="*/ 531943 h 531943"/>
                <a:gd name="connsiteX4" fmla="*/ 0 w 426606"/>
                <a:gd name="connsiteY4" fmla="*/ 374100 h 531943"/>
                <a:gd name="connsiteX0" fmla="*/ 0 w 436425"/>
                <a:gd name="connsiteY0" fmla="*/ 374100 h 531943"/>
                <a:gd name="connsiteX1" fmla="*/ 436425 w 436425"/>
                <a:gd name="connsiteY1" fmla="*/ 0 h 531943"/>
                <a:gd name="connsiteX2" fmla="*/ 426606 w 436425"/>
                <a:gd name="connsiteY2" fmla="*/ 348343 h 531943"/>
                <a:gd name="connsiteX3" fmla="*/ 267766 w 436425"/>
                <a:gd name="connsiteY3" fmla="*/ 531943 h 531943"/>
                <a:gd name="connsiteX4" fmla="*/ 0 w 436425"/>
                <a:gd name="connsiteY4" fmla="*/ 374100 h 531943"/>
                <a:gd name="connsiteX0" fmla="*/ 15263 w 168659"/>
                <a:gd name="connsiteY0" fmla="*/ 161829 h 531943"/>
                <a:gd name="connsiteX1" fmla="*/ 168659 w 168659"/>
                <a:gd name="connsiteY1" fmla="*/ 0 h 531943"/>
                <a:gd name="connsiteX2" fmla="*/ 158840 w 168659"/>
                <a:gd name="connsiteY2" fmla="*/ 348343 h 531943"/>
                <a:gd name="connsiteX3" fmla="*/ 0 w 168659"/>
                <a:gd name="connsiteY3" fmla="*/ 531943 h 531943"/>
                <a:gd name="connsiteX4" fmla="*/ 15263 w 168659"/>
                <a:gd name="connsiteY4" fmla="*/ 161829 h 531943"/>
                <a:gd name="connsiteX0" fmla="*/ 15263 w 168659"/>
                <a:gd name="connsiteY0" fmla="*/ 161829 h 531943"/>
                <a:gd name="connsiteX1" fmla="*/ 168659 w 168659"/>
                <a:gd name="connsiteY1" fmla="*/ 0 h 531943"/>
                <a:gd name="connsiteX2" fmla="*/ 158840 w 168659"/>
                <a:gd name="connsiteY2" fmla="*/ 332014 h 531943"/>
                <a:gd name="connsiteX3" fmla="*/ 0 w 168659"/>
                <a:gd name="connsiteY3" fmla="*/ 531943 h 531943"/>
                <a:gd name="connsiteX4" fmla="*/ 15263 w 168659"/>
                <a:gd name="connsiteY4" fmla="*/ 161829 h 531943"/>
                <a:gd name="connsiteX0" fmla="*/ 0 w 170329"/>
                <a:gd name="connsiteY0" fmla="*/ 161829 h 531943"/>
                <a:gd name="connsiteX1" fmla="*/ 170329 w 170329"/>
                <a:gd name="connsiteY1" fmla="*/ 0 h 531943"/>
                <a:gd name="connsiteX2" fmla="*/ 160510 w 170329"/>
                <a:gd name="connsiteY2" fmla="*/ 332014 h 531943"/>
                <a:gd name="connsiteX3" fmla="*/ 1670 w 170329"/>
                <a:gd name="connsiteY3" fmla="*/ 531943 h 531943"/>
                <a:gd name="connsiteX4" fmla="*/ 0 w 170329"/>
                <a:gd name="connsiteY4" fmla="*/ 161829 h 53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329" h="531943">
                  <a:moveTo>
                    <a:pt x="0" y="161829"/>
                  </a:moveTo>
                  <a:lnTo>
                    <a:pt x="170329" y="0"/>
                  </a:lnTo>
                  <a:lnTo>
                    <a:pt x="160510" y="332014"/>
                  </a:lnTo>
                  <a:lnTo>
                    <a:pt x="1670" y="531943"/>
                  </a:lnTo>
                  <a:cubicBezTo>
                    <a:pt x="1113" y="408572"/>
                    <a:pt x="557" y="285200"/>
                    <a:pt x="0" y="1618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36">
              <a:extLst>
                <a:ext uri="{FF2B5EF4-FFF2-40B4-BE49-F238E27FC236}">
                  <a16:creationId xmlns:a16="http://schemas.microsoft.com/office/drawing/2014/main" id="{FD6180F5-F662-4509-9F5A-218150A89186}"/>
                </a:ext>
              </a:extLst>
            </p:cNvPr>
            <p:cNvSpPr/>
            <p:nvPr/>
          </p:nvSpPr>
          <p:spPr>
            <a:xfrm flipH="1">
              <a:off x="2530378" y="4580597"/>
              <a:ext cx="1152128" cy="384367"/>
            </a:xfrm>
            <a:custGeom>
              <a:avLst/>
              <a:gdLst/>
              <a:ahLst/>
              <a:cxnLst/>
              <a:rect l="l" t="t" r="r" b="b"/>
              <a:pathLst>
                <a:path w="1152128" h="384367">
                  <a:moveTo>
                    <a:pt x="0" y="0"/>
                  </a:moveTo>
                  <a:lnTo>
                    <a:pt x="1145869" y="0"/>
                  </a:lnTo>
                  <a:lnTo>
                    <a:pt x="890752" y="182433"/>
                  </a:lnTo>
                  <a:lnTo>
                    <a:pt x="1152128" y="369343"/>
                  </a:lnTo>
                  <a:lnTo>
                    <a:pt x="1152128" y="384367"/>
                  </a:lnTo>
                  <a:lnTo>
                    <a:pt x="0" y="3843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Parallelogram 11">
              <a:extLst>
                <a:ext uri="{FF2B5EF4-FFF2-40B4-BE49-F238E27FC236}">
                  <a16:creationId xmlns:a16="http://schemas.microsoft.com/office/drawing/2014/main" id="{A0C671CB-A957-4FBB-8B73-F7890476AC59}"/>
                </a:ext>
              </a:extLst>
            </p:cNvPr>
            <p:cNvSpPr/>
            <p:nvPr/>
          </p:nvSpPr>
          <p:spPr>
            <a:xfrm>
              <a:off x="3518487" y="4577568"/>
              <a:ext cx="170329" cy="531943"/>
            </a:xfrm>
            <a:custGeom>
              <a:avLst/>
              <a:gdLst>
                <a:gd name="connsiteX0" fmla="*/ 0 w 432048"/>
                <a:gd name="connsiteY0" fmla="*/ 374100 h 374100"/>
                <a:gd name="connsiteX1" fmla="*/ 93525 w 432048"/>
                <a:gd name="connsiteY1" fmla="*/ 0 h 374100"/>
                <a:gd name="connsiteX2" fmla="*/ 432048 w 432048"/>
                <a:gd name="connsiteY2" fmla="*/ 0 h 374100"/>
                <a:gd name="connsiteX3" fmla="*/ 338523 w 432048"/>
                <a:gd name="connsiteY3" fmla="*/ 374100 h 374100"/>
                <a:gd name="connsiteX4" fmla="*/ 0 w 432048"/>
                <a:gd name="connsiteY4" fmla="*/ 374100 h 374100"/>
                <a:gd name="connsiteX0" fmla="*/ 0 w 432048"/>
                <a:gd name="connsiteY0" fmla="*/ 374100 h 542829"/>
                <a:gd name="connsiteX1" fmla="*/ 93525 w 432048"/>
                <a:gd name="connsiteY1" fmla="*/ 0 h 542829"/>
                <a:gd name="connsiteX2" fmla="*/ 432048 w 432048"/>
                <a:gd name="connsiteY2" fmla="*/ 0 h 542829"/>
                <a:gd name="connsiteX3" fmla="*/ 267766 w 432048"/>
                <a:gd name="connsiteY3" fmla="*/ 542829 h 542829"/>
                <a:gd name="connsiteX4" fmla="*/ 0 w 432048"/>
                <a:gd name="connsiteY4" fmla="*/ 374100 h 542829"/>
                <a:gd name="connsiteX0" fmla="*/ 0 w 432048"/>
                <a:gd name="connsiteY0" fmla="*/ 374100 h 531943"/>
                <a:gd name="connsiteX1" fmla="*/ 93525 w 432048"/>
                <a:gd name="connsiteY1" fmla="*/ 0 h 531943"/>
                <a:gd name="connsiteX2" fmla="*/ 432048 w 432048"/>
                <a:gd name="connsiteY2" fmla="*/ 0 h 531943"/>
                <a:gd name="connsiteX3" fmla="*/ 267766 w 432048"/>
                <a:gd name="connsiteY3" fmla="*/ 531943 h 531943"/>
                <a:gd name="connsiteX4" fmla="*/ 0 w 432048"/>
                <a:gd name="connsiteY4" fmla="*/ 374100 h 531943"/>
                <a:gd name="connsiteX0" fmla="*/ 0 w 426606"/>
                <a:gd name="connsiteY0" fmla="*/ 374100 h 531943"/>
                <a:gd name="connsiteX1" fmla="*/ 93525 w 426606"/>
                <a:gd name="connsiteY1" fmla="*/ 0 h 531943"/>
                <a:gd name="connsiteX2" fmla="*/ 426606 w 426606"/>
                <a:gd name="connsiteY2" fmla="*/ 348343 h 531943"/>
                <a:gd name="connsiteX3" fmla="*/ 267766 w 426606"/>
                <a:gd name="connsiteY3" fmla="*/ 531943 h 531943"/>
                <a:gd name="connsiteX4" fmla="*/ 0 w 426606"/>
                <a:gd name="connsiteY4" fmla="*/ 374100 h 531943"/>
                <a:gd name="connsiteX0" fmla="*/ 0 w 436425"/>
                <a:gd name="connsiteY0" fmla="*/ 374100 h 531943"/>
                <a:gd name="connsiteX1" fmla="*/ 436425 w 436425"/>
                <a:gd name="connsiteY1" fmla="*/ 0 h 531943"/>
                <a:gd name="connsiteX2" fmla="*/ 426606 w 436425"/>
                <a:gd name="connsiteY2" fmla="*/ 348343 h 531943"/>
                <a:gd name="connsiteX3" fmla="*/ 267766 w 436425"/>
                <a:gd name="connsiteY3" fmla="*/ 531943 h 531943"/>
                <a:gd name="connsiteX4" fmla="*/ 0 w 436425"/>
                <a:gd name="connsiteY4" fmla="*/ 374100 h 531943"/>
                <a:gd name="connsiteX0" fmla="*/ 15263 w 168659"/>
                <a:gd name="connsiteY0" fmla="*/ 161829 h 531943"/>
                <a:gd name="connsiteX1" fmla="*/ 168659 w 168659"/>
                <a:gd name="connsiteY1" fmla="*/ 0 h 531943"/>
                <a:gd name="connsiteX2" fmla="*/ 158840 w 168659"/>
                <a:gd name="connsiteY2" fmla="*/ 348343 h 531943"/>
                <a:gd name="connsiteX3" fmla="*/ 0 w 168659"/>
                <a:gd name="connsiteY3" fmla="*/ 531943 h 531943"/>
                <a:gd name="connsiteX4" fmla="*/ 15263 w 168659"/>
                <a:gd name="connsiteY4" fmla="*/ 161829 h 531943"/>
                <a:gd name="connsiteX0" fmla="*/ 15263 w 168659"/>
                <a:gd name="connsiteY0" fmla="*/ 161829 h 531943"/>
                <a:gd name="connsiteX1" fmla="*/ 168659 w 168659"/>
                <a:gd name="connsiteY1" fmla="*/ 0 h 531943"/>
                <a:gd name="connsiteX2" fmla="*/ 158840 w 168659"/>
                <a:gd name="connsiteY2" fmla="*/ 332014 h 531943"/>
                <a:gd name="connsiteX3" fmla="*/ 0 w 168659"/>
                <a:gd name="connsiteY3" fmla="*/ 531943 h 531943"/>
                <a:gd name="connsiteX4" fmla="*/ 15263 w 168659"/>
                <a:gd name="connsiteY4" fmla="*/ 161829 h 531943"/>
                <a:gd name="connsiteX0" fmla="*/ 0 w 170329"/>
                <a:gd name="connsiteY0" fmla="*/ 161829 h 531943"/>
                <a:gd name="connsiteX1" fmla="*/ 170329 w 170329"/>
                <a:gd name="connsiteY1" fmla="*/ 0 h 531943"/>
                <a:gd name="connsiteX2" fmla="*/ 160510 w 170329"/>
                <a:gd name="connsiteY2" fmla="*/ 332014 h 531943"/>
                <a:gd name="connsiteX3" fmla="*/ 1670 w 170329"/>
                <a:gd name="connsiteY3" fmla="*/ 531943 h 531943"/>
                <a:gd name="connsiteX4" fmla="*/ 0 w 170329"/>
                <a:gd name="connsiteY4" fmla="*/ 161829 h 53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329" h="531943">
                  <a:moveTo>
                    <a:pt x="0" y="161829"/>
                  </a:moveTo>
                  <a:lnTo>
                    <a:pt x="170329" y="0"/>
                  </a:lnTo>
                  <a:lnTo>
                    <a:pt x="160510" y="332014"/>
                  </a:lnTo>
                  <a:lnTo>
                    <a:pt x="1670" y="531943"/>
                  </a:lnTo>
                  <a:cubicBezTo>
                    <a:pt x="1113" y="408572"/>
                    <a:pt x="557" y="285200"/>
                    <a:pt x="0" y="1618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BA744E-3DE2-4CA5-8F8C-89B8EFD6668B}"/>
                </a:ext>
              </a:extLst>
            </p:cNvPr>
            <p:cNvSpPr/>
            <p:nvPr/>
          </p:nvSpPr>
          <p:spPr>
            <a:xfrm>
              <a:off x="3518487" y="4725144"/>
              <a:ext cx="2088232" cy="3843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9430C3-6F26-4CDA-9BB1-E3243A4D9CD1}"/>
              </a:ext>
            </a:extLst>
          </p:cNvPr>
          <p:cNvGrpSpPr/>
          <p:nvPr/>
        </p:nvGrpSpPr>
        <p:grpSpPr>
          <a:xfrm>
            <a:off x="8002310" y="2678263"/>
            <a:ext cx="4223760" cy="2308324"/>
            <a:chOff x="-535057" y="785366"/>
            <a:chExt cx="3126321" cy="23314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49C7BB-B4C6-43CC-8D92-C3F314E4AE06}"/>
                </a:ext>
              </a:extLst>
            </p:cNvPr>
            <p:cNvSpPr txBox="1"/>
            <p:nvPr/>
          </p:nvSpPr>
          <p:spPr>
            <a:xfrm>
              <a:off x="-535057" y="785366"/>
              <a:ext cx="3126321" cy="2331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Penyelenggaraan</a:t>
              </a:r>
              <a:r>
                <a:rPr lang="en-US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 UTBK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Penanganan</a:t>
              </a:r>
              <a:r>
                <a:rPr lang="en-US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Kasus</a:t>
              </a:r>
              <a:r>
                <a:rPr lang="en-US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Gangguan</a:t>
              </a:r>
              <a:r>
                <a:rPr lang="en-US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Kesehatan</a:t>
              </a:r>
              <a:r>
                <a:rPr lang="en-US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 di </a:t>
              </a:r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Dalam</a:t>
              </a:r>
              <a:r>
                <a:rPr lang="en-US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Lingkungan</a:t>
              </a:r>
              <a:r>
                <a:rPr lang="en-US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Kampus</a:t>
              </a:r>
              <a:endParaRPr lang="en-US" altLang="ko-KR" sz="16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Alur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Mekanisme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Rujukan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Pasien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 Covid-19 di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Klinik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Kesehatan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Unpad</a:t>
              </a:r>
              <a:endParaRPr lang="en-US" altLang="ko-KR" sz="16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Kegiatan</a:t>
              </a:r>
              <a:r>
                <a:rPr lang="en-US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Studi</a:t>
              </a:r>
              <a:r>
                <a:rPr lang="en-US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Lanjut</a:t>
              </a:r>
              <a:endParaRPr lang="en-US" altLang="ko-KR" sz="16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600" i="1" dirty="0" smtClean="0">
                  <a:solidFill>
                    <a:schemeClr val="bg1"/>
                  </a:solidFill>
                  <a:cs typeface="Arial" pitchFamily="34" charset="0"/>
                </a:rPr>
                <a:t>Staff-Student Exchange</a:t>
              </a:r>
              <a:endParaRPr lang="en-US" altLang="ko-KR" sz="1600" i="1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81DE26-03AE-4BDF-BA5B-3B0A837CAC98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9EF806C-5EE6-4382-BDA1-5171662C00AE}"/>
              </a:ext>
            </a:extLst>
          </p:cNvPr>
          <p:cNvSpPr txBox="1"/>
          <p:nvPr/>
        </p:nvSpPr>
        <p:spPr>
          <a:xfrm>
            <a:off x="179343" y="2581961"/>
            <a:ext cx="42047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Kegiatan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Riset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Laboratorium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Lingkungan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Kampus</a:t>
            </a:r>
            <a:endParaRPr lang="en-US" altLang="ko-KR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Kegiatan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Riset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Lapangan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Komunitas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Masyarakat</a:t>
            </a:r>
            <a:endParaRPr lang="en-US" altLang="ko-KR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Kegiatan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Riset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Fasilitas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Pelayanan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Kesehatan</a:t>
            </a:r>
            <a:endParaRPr lang="en-US" altLang="ko-KR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Kegiatan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Riset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Instansi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Pemerintah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Industri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2FDA6E-E3DE-4DBB-BDF1-BB482143BE94}"/>
              </a:ext>
            </a:extLst>
          </p:cNvPr>
          <p:cNvSpPr txBox="1"/>
          <p:nvPr/>
        </p:nvSpPr>
        <p:spPr>
          <a:xfrm>
            <a:off x="3898454" y="5253062"/>
            <a:ext cx="49302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Penyelenggaraan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Magang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Mahasiswa</a:t>
            </a:r>
            <a:endParaRPr lang="en-US" altLang="ko-KR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Penyelenggaraan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Kegiatan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di Masjid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Kampus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Penerimaan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Kunjungan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Tamu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di Area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Kampus</a:t>
            </a:r>
            <a:endParaRPr lang="en-US" altLang="ko-KR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Penyelenggaraan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Asrama</a:t>
            </a:r>
            <a:endParaRPr lang="en-US" altLang="ko-KR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Layanan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Perpustakaan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38F1D6-679A-41C9-95D7-37A40D5B1C9F}"/>
              </a:ext>
            </a:extLst>
          </p:cNvPr>
          <p:cNvSpPr txBox="1"/>
          <p:nvPr/>
        </p:nvSpPr>
        <p:spPr>
          <a:xfrm>
            <a:off x="3986146" y="1013062"/>
            <a:ext cx="64113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Akses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Memasuki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Kampus</a:t>
            </a:r>
            <a:endParaRPr lang="en-US" altLang="ko-KR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Kerja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Perkantoran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Kampus</a:t>
            </a:r>
            <a:endParaRPr lang="en-US" altLang="ko-KR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Penyelenggaraan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Praktikum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(Non-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Substitutif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Praktik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Klinik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Fasilitas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Pelayanan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Kesehatan</a:t>
            </a:r>
            <a:endParaRPr lang="en-US" altLang="ko-KR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Penyelenggaraan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Praktik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Lapangan</a:t>
            </a:r>
            <a:endParaRPr lang="en-US" altLang="ko-KR" sz="16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6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ACB349-614D-4FCC-861C-252E7CAE583B}"/>
              </a:ext>
            </a:extLst>
          </p:cNvPr>
          <p:cNvSpPr txBox="1"/>
          <p:nvPr/>
        </p:nvSpPr>
        <p:spPr>
          <a:xfrm>
            <a:off x="5214790" y="4389685"/>
            <a:ext cx="173416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Protokol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Kesehatan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4" name="Graphic 3">
            <a:extLst>
              <a:ext uri="{FF2B5EF4-FFF2-40B4-BE49-F238E27FC236}">
                <a16:creationId xmlns:a16="http://schemas.microsoft.com/office/drawing/2014/main" id="{C853324D-B855-4921-8FEA-CEF50EE10BAA}"/>
              </a:ext>
            </a:extLst>
          </p:cNvPr>
          <p:cNvGrpSpPr/>
          <p:nvPr/>
        </p:nvGrpSpPr>
        <p:grpSpPr>
          <a:xfrm>
            <a:off x="5653447" y="3286044"/>
            <a:ext cx="875263" cy="875099"/>
            <a:chOff x="223423" y="268725"/>
            <a:chExt cx="2818925" cy="2818396"/>
          </a:xfrm>
          <a:solidFill>
            <a:schemeClr val="accent5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84B3484-1C3A-4178-B4A8-417B85AB3AB1}"/>
                </a:ext>
              </a:extLst>
            </p:cNvPr>
            <p:cNvSpPr/>
            <p:nvPr/>
          </p:nvSpPr>
          <p:spPr>
            <a:xfrm>
              <a:off x="223423" y="268725"/>
              <a:ext cx="2818925" cy="2818396"/>
            </a:xfrm>
            <a:custGeom>
              <a:avLst/>
              <a:gdLst>
                <a:gd name="connsiteX0" fmla="*/ 1409990 w 2818925"/>
                <a:gd name="connsiteY0" fmla="*/ 0 h 2818396"/>
                <a:gd name="connsiteX1" fmla="*/ 3 w 2818925"/>
                <a:gd name="connsiteY1" fmla="*/ 1408410 h 2818396"/>
                <a:gd name="connsiteX2" fmla="*/ 1409464 w 2818925"/>
                <a:gd name="connsiteY2" fmla="*/ 2818397 h 2818396"/>
                <a:gd name="connsiteX3" fmla="*/ 2818925 w 2818925"/>
                <a:gd name="connsiteY3" fmla="*/ 1409461 h 2818396"/>
                <a:gd name="connsiteX4" fmla="*/ 1409990 w 2818925"/>
                <a:gd name="connsiteY4" fmla="*/ 0 h 2818396"/>
                <a:gd name="connsiteX5" fmla="*/ 2044247 w 2818925"/>
                <a:gd name="connsiteY5" fmla="*/ 2619600 h 2818396"/>
                <a:gd name="connsiteX6" fmla="*/ 1677682 w 2818925"/>
                <a:gd name="connsiteY6" fmla="*/ 2750027 h 2818396"/>
                <a:gd name="connsiteX7" fmla="*/ 1520959 w 2818925"/>
                <a:gd name="connsiteY7" fmla="*/ 2771064 h 2818396"/>
                <a:gd name="connsiteX8" fmla="*/ 1345828 w 2818925"/>
                <a:gd name="connsiteY8" fmla="*/ 2775797 h 2818396"/>
                <a:gd name="connsiteX9" fmla="*/ 1324791 w 2818925"/>
                <a:gd name="connsiteY9" fmla="*/ 2773694 h 2818396"/>
                <a:gd name="connsiteX10" fmla="*/ 1324791 w 2818925"/>
                <a:gd name="connsiteY10" fmla="*/ 2762649 h 2818396"/>
                <a:gd name="connsiteX11" fmla="*/ 1324791 w 2818925"/>
                <a:gd name="connsiteY11" fmla="*/ 2204650 h 2818396"/>
                <a:gd name="connsiteX12" fmla="*/ 1340043 w 2818925"/>
                <a:gd name="connsiteY12" fmla="*/ 2188347 h 2818396"/>
                <a:gd name="connsiteX13" fmla="*/ 1520433 w 2818925"/>
                <a:gd name="connsiteY13" fmla="*/ 2175724 h 2818396"/>
                <a:gd name="connsiteX14" fmla="*/ 1624565 w 2818925"/>
                <a:gd name="connsiteY14" fmla="*/ 2168362 h 2818396"/>
                <a:gd name="connsiteX15" fmla="*/ 1789177 w 2818925"/>
                <a:gd name="connsiteY15" fmla="*/ 2155740 h 2818396"/>
                <a:gd name="connsiteX16" fmla="*/ 1891205 w 2818925"/>
                <a:gd name="connsiteY16" fmla="*/ 2148903 h 2818396"/>
                <a:gd name="connsiteX17" fmla="*/ 2046351 w 2818925"/>
                <a:gd name="connsiteY17" fmla="*/ 2141540 h 2818396"/>
                <a:gd name="connsiteX18" fmla="*/ 2055292 w 2818925"/>
                <a:gd name="connsiteY18" fmla="*/ 2141540 h 2818396"/>
                <a:gd name="connsiteX19" fmla="*/ 2055818 w 2818925"/>
                <a:gd name="connsiteY19" fmla="*/ 2153636 h 2818396"/>
                <a:gd name="connsiteX20" fmla="*/ 2055818 w 2818925"/>
                <a:gd name="connsiteY20" fmla="*/ 2601718 h 2818396"/>
                <a:gd name="connsiteX21" fmla="*/ 2044247 w 2818925"/>
                <a:gd name="connsiteY21" fmla="*/ 2619600 h 2818396"/>
                <a:gd name="connsiteX22" fmla="*/ 2064758 w 2818925"/>
                <a:gd name="connsiteY22" fmla="*/ 1953787 h 2818396"/>
                <a:gd name="connsiteX23" fmla="*/ 1918553 w 2818925"/>
                <a:gd name="connsiteY23" fmla="*/ 1962202 h 2818396"/>
                <a:gd name="connsiteX24" fmla="*/ 1741318 w 2818925"/>
                <a:gd name="connsiteY24" fmla="*/ 1972720 h 2818396"/>
                <a:gd name="connsiteX25" fmla="*/ 1611417 w 2818925"/>
                <a:gd name="connsiteY25" fmla="*/ 1979557 h 2818396"/>
                <a:gd name="connsiteX26" fmla="*/ 1426293 w 2818925"/>
                <a:gd name="connsiteY26" fmla="*/ 1990601 h 2818396"/>
                <a:gd name="connsiteX27" fmla="*/ 1297969 w 2818925"/>
                <a:gd name="connsiteY27" fmla="*/ 1997438 h 2818396"/>
                <a:gd name="connsiteX28" fmla="*/ 1152816 w 2818925"/>
                <a:gd name="connsiteY28" fmla="*/ 2005327 h 2818396"/>
                <a:gd name="connsiteX29" fmla="*/ 1144927 w 2818925"/>
                <a:gd name="connsiteY29" fmla="*/ 2004801 h 2818396"/>
                <a:gd name="connsiteX30" fmla="*/ 1144927 w 2818925"/>
                <a:gd name="connsiteY30" fmla="*/ 1992179 h 2818396"/>
                <a:gd name="connsiteX31" fmla="*/ 1144927 w 2818925"/>
                <a:gd name="connsiteY31" fmla="*/ 1606681 h 2818396"/>
                <a:gd name="connsiteX32" fmla="*/ 1153342 w 2818925"/>
                <a:gd name="connsiteY32" fmla="*/ 1587748 h 2818396"/>
                <a:gd name="connsiteX33" fmla="*/ 1505707 w 2818925"/>
                <a:gd name="connsiteY33" fmla="*/ 1276930 h 2818396"/>
                <a:gd name="connsiteX34" fmla="*/ 1561454 w 2818925"/>
                <a:gd name="connsiteY34" fmla="*/ 1228020 h 2818396"/>
                <a:gd name="connsiteX35" fmla="*/ 1566714 w 2818925"/>
                <a:gd name="connsiteY35" fmla="*/ 1211716 h 2818396"/>
                <a:gd name="connsiteX36" fmla="*/ 1595639 w 2818925"/>
                <a:gd name="connsiteY36" fmla="*/ 1057622 h 2818396"/>
                <a:gd name="connsiteX37" fmla="*/ 1747104 w 2818925"/>
                <a:gd name="connsiteY37" fmla="*/ 979260 h 2818396"/>
                <a:gd name="connsiteX38" fmla="*/ 1886998 w 2818925"/>
                <a:gd name="connsiteY38" fmla="*/ 1043422 h 2818396"/>
                <a:gd name="connsiteX39" fmla="*/ 1932753 w 2818925"/>
                <a:gd name="connsiteY39" fmla="*/ 1139665 h 2818396"/>
                <a:gd name="connsiteX40" fmla="*/ 1910664 w 2818925"/>
                <a:gd name="connsiteY40" fmla="*/ 1277982 h 2818396"/>
                <a:gd name="connsiteX41" fmla="*/ 1883842 w 2818925"/>
                <a:gd name="connsiteY41" fmla="*/ 1325315 h 2818396"/>
                <a:gd name="connsiteX42" fmla="*/ 1852287 w 2818925"/>
                <a:gd name="connsiteY42" fmla="*/ 1455216 h 2818396"/>
                <a:gd name="connsiteX43" fmla="*/ 1848080 w 2818925"/>
                <a:gd name="connsiteY43" fmla="*/ 1497290 h 2818396"/>
                <a:gd name="connsiteX44" fmla="*/ 1808636 w 2818925"/>
                <a:gd name="connsiteY44" fmla="*/ 1547252 h 2818396"/>
                <a:gd name="connsiteX45" fmla="*/ 1767614 w 2818925"/>
                <a:gd name="connsiteY45" fmla="*/ 1559348 h 2818396"/>
                <a:gd name="connsiteX46" fmla="*/ 1707134 w 2818925"/>
                <a:gd name="connsiteY46" fmla="*/ 1525163 h 2818396"/>
                <a:gd name="connsiteX47" fmla="*/ 1691882 w 2818925"/>
                <a:gd name="connsiteY47" fmla="*/ 1483090 h 2818396"/>
                <a:gd name="connsiteX48" fmla="*/ 1680838 w 2818925"/>
                <a:gd name="connsiteY48" fmla="*/ 1473623 h 2818396"/>
                <a:gd name="connsiteX49" fmla="*/ 1651912 w 2818925"/>
                <a:gd name="connsiteY49" fmla="*/ 1475201 h 2818396"/>
                <a:gd name="connsiteX50" fmla="*/ 1696089 w 2818925"/>
                <a:gd name="connsiteY50" fmla="*/ 1577229 h 2818396"/>
                <a:gd name="connsiteX51" fmla="*/ 1819154 w 2818925"/>
                <a:gd name="connsiteY51" fmla="*/ 1584066 h 2818396"/>
                <a:gd name="connsiteX52" fmla="*/ 1867539 w 2818925"/>
                <a:gd name="connsiteY52" fmla="*/ 1553563 h 2818396"/>
                <a:gd name="connsiteX53" fmla="*/ 1886472 w 2818925"/>
                <a:gd name="connsiteY53" fmla="*/ 1516223 h 2818396"/>
                <a:gd name="connsiteX54" fmla="*/ 1897516 w 2818925"/>
                <a:gd name="connsiteY54" fmla="*/ 1429446 h 2818396"/>
                <a:gd name="connsiteX55" fmla="*/ 1932227 w 2818925"/>
                <a:gd name="connsiteY55" fmla="*/ 1319003 h 2818396"/>
                <a:gd name="connsiteX56" fmla="*/ 1974826 w 2818925"/>
                <a:gd name="connsiteY56" fmla="*/ 1212768 h 2818396"/>
                <a:gd name="connsiteX57" fmla="*/ 1971145 w 2818925"/>
                <a:gd name="connsiteY57" fmla="*/ 1118103 h 2818396"/>
                <a:gd name="connsiteX58" fmla="*/ 1921708 w 2818925"/>
                <a:gd name="connsiteY58" fmla="*/ 1028171 h 2818396"/>
                <a:gd name="connsiteX59" fmla="*/ 1885946 w 2818925"/>
                <a:gd name="connsiteY59" fmla="*/ 985571 h 2818396"/>
                <a:gd name="connsiteX60" fmla="*/ 2251459 w 2818925"/>
                <a:gd name="connsiteY60" fmla="*/ 678961 h 2818396"/>
                <a:gd name="connsiteX61" fmla="*/ 2309310 w 2818925"/>
                <a:gd name="connsiteY61" fmla="*/ 792033 h 2818396"/>
                <a:gd name="connsiteX62" fmla="*/ 2358221 w 2818925"/>
                <a:gd name="connsiteY62" fmla="*/ 980312 h 2818396"/>
                <a:gd name="connsiteX63" fmla="*/ 2371895 w 2818925"/>
                <a:gd name="connsiteY63" fmla="*/ 1204879 h 2818396"/>
                <a:gd name="connsiteX64" fmla="*/ 2322458 w 2818925"/>
                <a:gd name="connsiteY64" fmla="*/ 1545148 h 2818396"/>
                <a:gd name="connsiteX65" fmla="*/ 2256193 w 2818925"/>
                <a:gd name="connsiteY65" fmla="*/ 1720279 h 2818396"/>
                <a:gd name="connsiteX66" fmla="*/ 2247252 w 2818925"/>
                <a:gd name="connsiteY66" fmla="*/ 1729220 h 2818396"/>
                <a:gd name="connsiteX67" fmla="*/ 2092106 w 2818925"/>
                <a:gd name="connsiteY67" fmla="*/ 1927491 h 2818396"/>
                <a:gd name="connsiteX68" fmla="*/ 2064758 w 2818925"/>
                <a:gd name="connsiteY68" fmla="*/ 1953787 h 2818396"/>
                <a:gd name="connsiteX69" fmla="*/ 1184897 w 2818925"/>
                <a:gd name="connsiteY69" fmla="*/ 900373 h 2818396"/>
                <a:gd name="connsiteX70" fmla="*/ 1183319 w 2818925"/>
                <a:gd name="connsiteY70" fmla="*/ 875128 h 2818396"/>
                <a:gd name="connsiteX71" fmla="*/ 1171749 w 2818925"/>
                <a:gd name="connsiteY71" fmla="*/ 864610 h 2818396"/>
                <a:gd name="connsiteX72" fmla="*/ 1063936 w 2818925"/>
                <a:gd name="connsiteY72" fmla="*/ 869343 h 2818396"/>
                <a:gd name="connsiteX73" fmla="*/ 946130 w 2818925"/>
                <a:gd name="connsiteY73" fmla="*/ 871973 h 2818396"/>
                <a:gd name="connsiteX74" fmla="*/ 801502 w 2818925"/>
                <a:gd name="connsiteY74" fmla="*/ 870921 h 2818396"/>
                <a:gd name="connsiteX75" fmla="*/ 605861 w 2818925"/>
                <a:gd name="connsiteY75" fmla="*/ 848832 h 2818396"/>
                <a:gd name="connsiteX76" fmla="*/ 555899 w 2818925"/>
                <a:gd name="connsiteY76" fmla="*/ 828322 h 2818396"/>
                <a:gd name="connsiteX77" fmla="*/ 546432 w 2818925"/>
                <a:gd name="connsiteY77" fmla="*/ 810966 h 2818396"/>
                <a:gd name="connsiteX78" fmla="*/ 547484 w 2818925"/>
                <a:gd name="connsiteY78" fmla="*/ 697894 h 2818396"/>
                <a:gd name="connsiteX79" fmla="*/ 613224 w 2818925"/>
                <a:gd name="connsiteY79" fmla="*/ 541696 h 2818396"/>
                <a:gd name="connsiteX80" fmla="*/ 729452 w 2818925"/>
                <a:gd name="connsiteY80" fmla="*/ 462283 h 2818396"/>
                <a:gd name="connsiteX81" fmla="*/ 1027647 w 2818925"/>
                <a:gd name="connsiteY81" fmla="*/ 352892 h 2818396"/>
                <a:gd name="connsiteX82" fmla="*/ 1275355 w 2818925"/>
                <a:gd name="connsiteY82" fmla="*/ 309240 h 2818396"/>
                <a:gd name="connsiteX83" fmla="*/ 1375805 w 2818925"/>
                <a:gd name="connsiteY83" fmla="*/ 301877 h 2818396"/>
                <a:gd name="connsiteX84" fmla="*/ 1472574 w 2818925"/>
                <a:gd name="connsiteY84" fmla="*/ 300300 h 2818396"/>
                <a:gd name="connsiteX85" fmla="*/ 1656646 w 2818925"/>
                <a:gd name="connsiteY85" fmla="*/ 317129 h 2818396"/>
                <a:gd name="connsiteX86" fmla="*/ 1889628 w 2818925"/>
                <a:gd name="connsiteY86" fmla="*/ 370773 h 2818396"/>
                <a:gd name="connsiteX87" fmla="*/ 2112091 w 2818925"/>
                <a:gd name="connsiteY87" fmla="*/ 483319 h 2818396"/>
                <a:gd name="connsiteX88" fmla="*/ 2149957 w 2818925"/>
                <a:gd name="connsiteY88" fmla="*/ 517504 h 2818396"/>
                <a:gd name="connsiteX89" fmla="*/ 2075277 w 2818925"/>
                <a:gd name="connsiteY89" fmla="*/ 576407 h 2818396"/>
                <a:gd name="connsiteX90" fmla="*/ 1705030 w 2818925"/>
                <a:gd name="connsiteY90" fmla="*/ 878284 h 2818396"/>
                <a:gd name="connsiteX91" fmla="*/ 1132305 w 2818925"/>
                <a:gd name="connsiteY91" fmla="*/ 1337411 h 2818396"/>
                <a:gd name="connsiteX92" fmla="*/ 1081817 w 2818925"/>
                <a:gd name="connsiteY92" fmla="*/ 1375803 h 2818396"/>
                <a:gd name="connsiteX93" fmla="*/ 1065513 w 2818925"/>
                <a:gd name="connsiteY93" fmla="*/ 1377906 h 2818396"/>
                <a:gd name="connsiteX94" fmla="*/ 688430 w 2818925"/>
                <a:gd name="connsiteY94" fmla="*/ 1204879 h 2818396"/>
                <a:gd name="connsiteX95" fmla="*/ 680541 w 2818925"/>
                <a:gd name="connsiteY95" fmla="*/ 1191205 h 2818396"/>
                <a:gd name="connsiteX96" fmla="*/ 694215 w 2818925"/>
                <a:gd name="connsiteY96" fmla="*/ 989779 h 2818396"/>
                <a:gd name="connsiteX97" fmla="*/ 706311 w 2818925"/>
                <a:gd name="connsiteY97" fmla="*/ 913520 h 2818396"/>
                <a:gd name="connsiteX98" fmla="*/ 719459 w 2818925"/>
                <a:gd name="connsiteY98" fmla="*/ 904054 h 2818396"/>
                <a:gd name="connsiteX99" fmla="*/ 826747 w 2818925"/>
                <a:gd name="connsiteY99" fmla="*/ 910891 h 2818396"/>
                <a:gd name="connsiteX100" fmla="*/ 960856 w 2818925"/>
                <a:gd name="connsiteY100" fmla="*/ 915098 h 2818396"/>
                <a:gd name="connsiteX101" fmla="*/ 1075506 w 2818925"/>
                <a:gd name="connsiteY101" fmla="*/ 915098 h 2818396"/>
                <a:gd name="connsiteX102" fmla="*/ 1175430 w 2818925"/>
                <a:gd name="connsiteY102" fmla="*/ 911417 h 2818396"/>
                <a:gd name="connsiteX103" fmla="*/ 1184897 w 2818925"/>
                <a:gd name="connsiteY103" fmla="*/ 900373 h 2818396"/>
                <a:gd name="connsiteX104" fmla="*/ 2116824 w 2818925"/>
                <a:gd name="connsiteY104" fmla="*/ 2577000 h 2818396"/>
                <a:gd name="connsiteX105" fmla="*/ 2116824 w 2818925"/>
                <a:gd name="connsiteY105" fmla="*/ 2564378 h 2818396"/>
                <a:gd name="connsiteX106" fmla="*/ 2116824 w 2818925"/>
                <a:gd name="connsiteY106" fmla="*/ 2148903 h 2818396"/>
                <a:gd name="connsiteX107" fmla="*/ 2131550 w 2818925"/>
                <a:gd name="connsiteY107" fmla="*/ 2134177 h 2818396"/>
                <a:gd name="connsiteX108" fmla="*/ 2143646 w 2818925"/>
                <a:gd name="connsiteY108" fmla="*/ 2134177 h 2818396"/>
                <a:gd name="connsiteX109" fmla="*/ 2165735 w 2818925"/>
                <a:gd name="connsiteY109" fmla="*/ 2114718 h 2818396"/>
                <a:gd name="connsiteX110" fmla="*/ 2186771 w 2818925"/>
                <a:gd name="connsiteY110" fmla="*/ 1972194 h 2818396"/>
                <a:gd name="connsiteX111" fmla="*/ 2189927 w 2818925"/>
                <a:gd name="connsiteY111" fmla="*/ 1948528 h 2818396"/>
                <a:gd name="connsiteX112" fmla="*/ 2148379 w 2818925"/>
                <a:gd name="connsiteY112" fmla="*/ 1948528 h 2818396"/>
                <a:gd name="connsiteX113" fmla="*/ 2136809 w 2818925"/>
                <a:gd name="connsiteY113" fmla="*/ 1937483 h 2818396"/>
                <a:gd name="connsiteX114" fmla="*/ 2172572 w 2818925"/>
                <a:gd name="connsiteY114" fmla="*/ 1842818 h 2818396"/>
                <a:gd name="connsiteX115" fmla="*/ 2268815 w 2818925"/>
                <a:gd name="connsiteY115" fmla="*/ 1770767 h 2818396"/>
                <a:gd name="connsiteX116" fmla="*/ 2277229 w 2818925"/>
                <a:gd name="connsiteY116" fmla="*/ 1763404 h 2818396"/>
                <a:gd name="connsiteX117" fmla="*/ 2386094 w 2818925"/>
                <a:gd name="connsiteY117" fmla="*/ 1484142 h 2818396"/>
                <a:gd name="connsiteX118" fmla="*/ 2410812 w 2818925"/>
                <a:gd name="connsiteY118" fmla="*/ 1330048 h 2818396"/>
                <a:gd name="connsiteX119" fmla="*/ 2417124 w 2818925"/>
                <a:gd name="connsiteY119" fmla="*/ 1134932 h 2818396"/>
                <a:gd name="connsiteX120" fmla="*/ 2398716 w 2818925"/>
                <a:gd name="connsiteY120" fmla="*/ 965586 h 2818396"/>
                <a:gd name="connsiteX121" fmla="*/ 2300896 w 2818925"/>
                <a:gd name="connsiteY121" fmla="*/ 663709 h 2818396"/>
                <a:gd name="connsiteX122" fmla="*/ 2306155 w 2818925"/>
                <a:gd name="connsiteY122" fmla="*/ 639517 h 2818396"/>
                <a:gd name="connsiteX123" fmla="*/ 2318251 w 2818925"/>
                <a:gd name="connsiteY123" fmla="*/ 595340 h 2818396"/>
                <a:gd name="connsiteX124" fmla="*/ 2223060 w 2818925"/>
                <a:gd name="connsiteY124" fmla="*/ 472275 h 2818396"/>
                <a:gd name="connsiteX125" fmla="*/ 2210438 w 2818925"/>
                <a:gd name="connsiteY125" fmla="*/ 471749 h 2818396"/>
                <a:gd name="connsiteX126" fmla="*/ 2157320 w 2818925"/>
                <a:gd name="connsiteY126" fmla="*/ 467542 h 2818396"/>
                <a:gd name="connsiteX127" fmla="*/ 1837561 w 2818925"/>
                <a:gd name="connsiteY127" fmla="*/ 310818 h 2818396"/>
                <a:gd name="connsiteX128" fmla="*/ 1617202 w 2818925"/>
                <a:gd name="connsiteY128" fmla="*/ 267167 h 2818396"/>
                <a:gd name="connsiteX129" fmla="*/ 1421560 w 2818925"/>
                <a:gd name="connsiteY129" fmla="*/ 253493 h 2818396"/>
                <a:gd name="connsiteX130" fmla="*/ 1282192 w 2818925"/>
                <a:gd name="connsiteY130" fmla="*/ 262959 h 2818396"/>
                <a:gd name="connsiteX131" fmla="*/ 1063936 w 2818925"/>
                <a:gd name="connsiteY131" fmla="*/ 301877 h 2818396"/>
                <a:gd name="connsiteX132" fmla="*/ 728926 w 2818925"/>
                <a:gd name="connsiteY132" fmla="*/ 426520 h 2818396"/>
                <a:gd name="connsiteX133" fmla="*/ 600602 w 2818925"/>
                <a:gd name="connsiteY133" fmla="*/ 501200 h 2818396"/>
                <a:gd name="connsiteX134" fmla="*/ 534336 w 2818925"/>
                <a:gd name="connsiteY134" fmla="*/ 590081 h 2818396"/>
                <a:gd name="connsiteX135" fmla="*/ 507514 w 2818925"/>
                <a:gd name="connsiteY135" fmla="*/ 789404 h 2818396"/>
                <a:gd name="connsiteX136" fmla="*/ 514877 w 2818925"/>
                <a:gd name="connsiteY136" fmla="*/ 854618 h 2818396"/>
                <a:gd name="connsiteX137" fmla="*/ 525395 w 2818925"/>
                <a:gd name="connsiteY137" fmla="*/ 866714 h 2818396"/>
                <a:gd name="connsiteX138" fmla="*/ 658979 w 2818925"/>
                <a:gd name="connsiteY138" fmla="*/ 897743 h 2818396"/>
                <a:gd name="connsiteX139" fmla="*/ 666341 w 2818925"/>
                <a:gd name="connsiteY139" fmla="*/ 908787 h 2818396"/>
                <a:gd name="connsiteX140" fmla="*/ 658979 w 2818925"/>
                <a:gd name="connsiteY140" fmla="*/ 989253 h 2818396"/>
                <a:gd name="connsiteX141" fmla="*/ 648986 w 2818925"/>
                <a:gd name="connsiteY141" fmla="*/ 1099696 h 2818396"/>
                <a:gd name="connsiteX142" fmla="*/ 614276 w 2818925"/>
                <a:gd name="connsiteY142" fmla="*/ 1220131 h 2818396"/>
                <a:gd name="connsiteX143" fmla="*/ 547484 w 2818925"/>
                <a:gd name="connsiteY143" fmla="*/ 1360551 h 2818396"/>
                <a:gd name="connsiteX144" fmla="*/ 472278 w 2818925"/>
                <a:gd name="connsiteY144" fmla="*/ 1519904 h 2818396"/>
                <a:gd name="connsiteX145" fmla="*/ 437041 w 2818925"/>
                <a:gd name="connsiteY145" fmla="*/ 1632451 h 2818396"/>
                <a:gd name="connsiteX146" fmla="*/ 460707 w 2818925"/>
                <a:gd name="connsiteY146" fmla="*/ 1822307 h 2818396"/>
                <a:gd name="connsiteX147" fmla="*/ 609542 w 2818925"/>
                <a:gd name="connsiteY147" fmla="*/ 2026364 h 2818396"/>
                <a:gd name="connsiteX148" fmla="*/ 928249 w 2818925"/>
                <a:gd name="connsiteY148" fmla="*/ 2224109 h 2818396"/>
                <a:gd name="connsiteX149" fmla="*/ 1155971 w 2818925"/>
                <a:gd name="connsiteY149" fmla="*/ 2265656 h 2818396"/>
                <a:gd name="connsiteX150" fmla="*/ 1173853 w 2818925"/>
                <a:gd name="connsiteY150" fmla="*/ 2246723 h 2818396"/>
                <a:gd name="connsiteX151" fmla="*/ 1173853 w 2818925"/>
                <a:gd name="connsiteY151" fmla="*/ 2206754 h 2818396"/>
                <a:gd name="connsiteX152" fmla="*/ 1182793 w 2818925"/>
                <a:gd name="connsiteY152" fmla="*/ 2196235 h 2818396"/>
                <a:gd name="connsiteX153" fmla="*/ 1262733 w 2818925"/>
                <a:gd name="connsiteY153" fmla="*/ 2189398 h 2818396"/>
                <a:gd name="connsiteX154" fmla="*/ 1262733 w 2818925"/>
                <a:gd name="connsiteY154" fmla="*/ 2767909 h 2818396"/>
                <a:gd name="connsiteX155" fmla="*/ 67846 w 2818925"/>
                <a:gd name="connsiteY155" fmla="*/ 1672947 h 2818396"/>
                <a:gd name="connsiteX156" fmla="*/ 277688 w 2818925"/>
                <a:gd name="connsiteY156" fmla="*/ 645302 h 2818396"/>
                <a:gd name="connsiteX157" fmla="*/ 1086024 w 2818925"/>
                <a:gd name="connsiteY157" fmla="*/ 82044 h 2818396"/>
                <a:gd name="connsiteX158" fmla="*/ 2714267 w 2818925"/>
                <a:gd name="connsiteY158" fmla="*/ 1004504 h 2818396"/>
                <a:gd name="connsiteX159" fmla="*/ 2116824 w 2818925"/>
                <a:gd name="connsiteY159" fmla="*/ 2577000 h 281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2818925" h="2818396">
                  <a:moveTo>
                    <a:pt x="1409990" y="0"/>
                  </a:moveTo>
                  <a:cubicBezTo>
                    <a:pt x="633735" y="-526"/>
                    <a:pt x="1055" y="631102"/>
                    <a:pt x="3" y="1408410"/>
                  </a:cubicBezTo>
                  <a:cubicBezTo>
                    <a:pt x="-1575" y="2184139"/>
                    <a:pt x="632683" y="2818397"/>
                    <a:pt x="1409464" y="2818397"/>
                  </a:cubicBezTo>
                  <a:cubicBezTo>
                    <a:pt x="2185720" y="2818397"/>
                    <a:pt x="2818399" y="2186243"/>
                    <a:pt x="2818925" y="1409461"/>
                  </a:cubicBezTo>
                  <a:cubicBezTo>
                    <a:pt x="2818925" y="633732"/>
                    <a:pt x="2186771" y="1052"/>
                    <a:pt x="1409990" y="0"/>
                  </a:cubicBezTo>
                  <a:close/>
                  <a:moveTo>
                    <a:pt x="2044247" y="2619600"/>
                  </a:moveTo>
                  <a:cubicBezTo>
                    <a:pt x="1928545" y="2680606"/>
                    <a:pt x="1806006" y="2724783"/>
                    <a:pt x="1677682" y="2750027"/>
                  </a:cubicBezTo>
                  <a:cubicBezTo>
                    <a:pt x="1626142" y="2760020"/>
                    <a:pt x="1573551" y="2767382"/>
                    <a:pt x="1520959" y="2771064"/>
                  </a:cubicBezTo>
                  <a:cubicBezTo>
                    <a:pt x="1462582" y="2775271"/>
                    <a:pt x="1404205" y="2774219"/>
                    <a:pt x="1345828" y="2775797"/>
                  </a:cubicBezTo>
                  <a:cubicBezTo>
                    <a:pt x="1338991" y="2775797"/>
                    <a:pt x="1332680" y="2774745"/>
                    <a:pt x="1324791" y="2773694"/>
                  </a:cubicBezTo>
                  <a:cubicBezTo>
                    <a:pt x="1324791" y="2768960"/>
                    <a:pt x="1324791" y="2765805"/>
                    <a:pt x="1324791" y="2762649"/>
                  </a:cubicBezTo>
                  <a:cubicBezTo>
                    <a:pt x="1324791" y="2576474"/>
                    <a:pt x="1324791" y="2390825"/>
                    <a:pt x="1324791" y="2204650"/>
                  </a:cubicBezTo>
                  <a:cubicBezTo>
                    <a:pt x="1324791" y="2188872"/>
                    <a:pt x="1324791" y="2189398"/>
                    <a:pt x="1340043" y="2188347"/>
                  </a:cubicBezTo>
                  <a:cubicBezTo>
                    <a:pt x="1399998" y="2184139"/>
                    <a:pt x="1460478" y="2179932"/>
                    <a:pt x="1520433" y="2175724"/>
                  </a:cubicBezTo>
                  <a:cubicBezTo>
                    <a:pt x="1555143" y="2173095"/>
                    <a:pt x="1589854" y="2170991"/>
                    <a:pt x="1624565" y="2168362"/>
                  </a:cubicBezTo>
                  <a:cubicBezTo>
                    <a:pt x="1679260" y="2164154"/>
                    <a:pt x="1734482" y="2159947"/>
                    <a:pt x="1789177" y="2155740"/>
                  </a:cubicBezTo>
                  <a:cubicBezTo>
                    <a:pt x="1823362" y="2153110"/>
                    <a:pt x="1857021" y="2150480"/>
                    <a:pt x="1891205" y="2148903"/>
                  </a:cubicBezTo>
                  <a:cubicBezTo>
                    <a:pt x="1942745" y="2146273"/>
                    <a:pt x="1994811" y="2143644"/>
                    <a:pt x="2046351" y="2141540"/>
                  </a:cubicBezTo>
                  <a:cubicBezTo>
                    <a:pt x="2048981" y="2141540"/>
                    <a:pt x="2051610" y="2141540"/>
                    <a:pt x="2055292" y="2141540"/>
                  </a:cubicBezTo>
                  <a:cubicBezTo>
                    <a:pt x="2055292" y="2145747"/>
                    <a:pt x="2055818" y="2149954"/>
                    <a:pt x="2055818" y="2153636"/>
                  </a:cubicBezTo>
                  <a:cubicBezTo>
                    <a:pt x="2055818" y="2302997"/>
                    <a:pt x="2055818" y="2452357"/>
                    <a:pt x="2055818" y="2601718"/>
                  </a:cubicBezTo>
                  <a:cubicBezTo>
                    <a:pt x="2055818" y="2610659"/>
                    <a:pt x="2052662" y="2615392"/>
                    <a:pt x="2044247" y="2619600"/>
                  </a:cubicBezTo>
                  <a:close/>
                  <a:moveTo>
                    <a:pt x="2064758" y="1953787"/>
                  </a:moveTo>
                  <a:cubicBezTo>
                    <a:pt x="2015848" y="1956942"/>
                    <a:pt x="1967463" y="1959572"/>
                    <a:pt x="1918553" y="1962202"/>
                  </a:cubicBezTo>
                  <a:cubicBezTo>
                    <a:pt x="1859650" y="1965883"/>
                    <a:pt x="1800221" y="1969564"/>
                    <a:pt x="1741318" y="1972720"/>
                  </a:cubicBezTo>
                  <a:cubicBezTo>
                    <a:pt x="1698193" y="1975350"/>
                    <a:pt x="1655068" y="1977453"/>
                    <a:pt x="1611417" y="1979557"/>
                  </a:cubicBezTo>
                  <a:cubicBezTo>
                    <a:pt x="1549884" y="1983238"/>
                    <a:pt x="1487826" y="1986920"/>
                    <a:pt x="1426293" y="1990601"/>
                  </a:cubicBezTo>
                  <a:cubicBezTo>
                    <a:pt x="1383694" y="1993231"/>
                    <a:pt x="1340569" y="1995334"/>
                    <a:pt x="1297969" y="1997438"/>
                  </a:cubicBezTo>
                  <a:cubicBezTo>
                    <a:pt x="1249585" y="2000068"/>
                    <a:pt x="1201200" y="2002697"/>
                    <a:pt x="1152816" y="2005327"/>
                  </a:cubicBezTo>
                  <a:cubicBezTo>
                    <a:pt x="1150712" y="2005327"/>
                    <a:pt x="1148609" y="2005327"/>
                    <a:pt x="1144927" y="2004801"/>
                  </a:cubicBezTo>
                  <a:cubicBezTo>
                    <a:pt x="1144927" y="2000594"/>
                    <a:pt x="1144927" y="1996386"/>
                    <a:pt x="1144927" y="1992179"/>
                  </a:cubicBezTo>
                  <a:cubicBezTo>
                    <a:pt x="1144927" y="1863855"/>
                    <a:pt x="1144927" y="1735005"/>
                    <a:pt x="1144927" y="1606681"/>
                  </a:cubicBezTo>
                  <a:cubicBezTo>
                    <a:pt x="1144927" y="1598792"/>
                    <a:pt x="1147031" y="1593007"/>
                    <a:pt x="1153342" y="1587748"/>
                  </a:cubicBezTo>
                  <a:cubicBezTo>
                    <a:pt x="1271148" y="1484142"/>
                    <a:pt x="1388427" y="1380536"/>
                    <a:pt x="1505707" y="1276930"/>
                  </a:cubicBezTo>
                  <a:cubicBezTo>
                    <a:pt x="1524114" y="1260627"/>
                    <a:pt x="1542521" y="1243797"/>
                    <a:pt x="1561454" y="1228020"/>
                  </a:cubicBezTo>
                  <a:cubicBezTo>
                    <a:pt x="1566714" y="1223286"/>
                    <a:pt x="1568291" y="1218553"/>
                    <a:pt x="1566714" y="1211716"/>
                  </a:cubicBezTo>
                  <a:cubicBezTo>
                    <a:pt x="1551988" y="1155969"/>
                    <a:pt x="1557773" y="1101273"/>
                    <a:pt x="1595639" y="1057622"/>
                  </a:cubicBezTo>
                  <a:cubicBezTo>
                    <a:pt x="1634557" y="1012919"/>
                    <a:pt x="1681364" y="976105"/>
                    <a:pt x="1747104" y="979260"/>
                  </a:cubicBezTo>
                  <a:cubicBezTo>
                    <a:pt x="1802325" y="981890"/>
                    <a:pt x="1847554" y="1006608"/>
                    <a:pt x="1886998" y="1043422"/>
                  </a:cubicBezTo>
                  <a:cubicBezTo>
                    <a:pt x="1915397" y="1069718"/>
                    <a:pt x="1922760" y="1104955"/>
                    <a:pt x="1932753" y="1139665"/>
                  </a:cubicBezTo>
                  <a:cubicBezTo>
                    <a:pt x="1946953" y="1189628"/>
                    <a:pt x="1935908" y="1234857"/>
                    <a:pt x="1910664" y="1277982"/>
                  </a:cubicBezTo>
                  <a:cubicBezTo>
                    <a:pt x="1901724" y="1293759"/>
                    <a:pt x="1893309" y="1309537"/>
                    <a:pt x="1883842" y="1325315"/>
                  </a:cubicBezTo>
                  <a:cubicBezTo>
                    <a:pt x="1860176" y="1365284"/>
                    <a:pt x="1853865" y="1409987"/>
                    <a:pt x="1852287" y="1455216"/>
                  </a:cubicBezTo>
                  <a:cubicBezTo>
                    <a:pt x="1851761" y="1469416"/>
                    <a:pt x="1850184" y="1483090"/>
                    <a:pt x="1848080" y="1497290"/>
                  </a:cubicBezTo>
                  <a:cubicBezTo>
                    <a:pt x="1843873" y="1520956"/>
                    <a:pt x="1831251" y="1538311"/>
                    <a:pt x="1808636" y="1547252"/>
                  </a:cubicBezTo>
                  <a:cubicBezTo>
                    <a:pt x="1795488" y="1552511"/>
                    <a:pt x="1781288" y="1558296"/>
                    <a:pt x="1767614" y="1559348"/>
                  </a:cubicBezTo>
                  <a:cubicBezTo>
                    <a:pt x="1740793" y="1561452"/>
                    <a:pt x="1720282" y="1547252"/>
                    <a:pt x="1707134" y="1525163"/>
                  </a:cubicBezTo>
                  <a:cubicBezTo>
                    <a:pt x="1699771" y="1512541"/>
                    <a:pt x="1696089" y="1497290"/>
                    <a:pt x="1691882" y="1483090"/>
                  </a:cubicBezTo>
                  <a:cubicBezTo>
                    <a:pt x="1690304" y="1476253"/>
                    <a:pt x="1687675" y="1473623"/>
                    <a:pt x="1680838" y="1473623"/>
                  </a:cubicBezTo>
                  <a:cubicBezTo>
                    <a:pt x="1671897" y="1474149"/>
                    <a:pt x="1662431" y="1474675"/>
                    <a:pt x="1651912" y="1475201"/>
                  </a:cubicBezTo>
                  <a:cubicBezTo>
                    <a:pt x="1655594" y="1515171"/>
                    <a:pt x="1660327" y="1553037"/>
                    <a:pt x="1696089" y="1577229"/>
                  </a:cubicBezTo>
                  <a:cubicBezTo>
                    <a:pt x="1735533" y="1604051"/>
                    <a:pt x="1777607" y="1603525"/>
                    <a:pt x="1819154" y="1584066"/>
                  </a:cubicBezTo>
                  <a:cubicBezTo>
                    <a:pt x="1836510" y="1576177"/>
                    <a:pt x="1853865" y="1566185"/>
                    <a:pt x="1867539" y="1553563"/>
                  </a:cubicBezTo>
                  <a:cubicBezTo>
                    <a:pt x="1877005" y="1544622"/>
                    <a:pt x="1883842" y="1529371"/>
                    <a:pt x="1886472" y="1516223"/>
                  </a:cubicBezTo>
                  <a:cubicBezTo>
                    <a:pt x="1892257" y="1487823"/>
                    <a:pt x="1895938" y="1458372"/>
                    <a:pt x="1897516" y="1429446"/>
                  </a:cubicBezTo>
                  <a:cubicBezTo>
                    <a:pt x="1899094" y="1388951"/>
                    <a:pt x="1910664" y="1352662"/>
                    <a:pt x="1932227" y="1319003"/>
                  </a:cubicBezTo>
                  <a:cubicBezTo>
                    <a:pt x="1953789" y="1286397"/>
                    <a:pt x="1968515" y="1251160"/>
                    <a:pt x="1974826" y="1212768"/>
                  </a:cubicBezTo>
                  <a:cubicBezTo>
                    <a:pt x="1979559" y="1181213"/>
                    <a:pt x="1979034" y="1150184"/>
                    <a:pt x="1971145" y="1118103"/>
                  </a:cubicBezTo>
                  <a:cubicBezTo>
                    <a:pt x="1962204" y="1083392"/>
                    <a:pt x="1945901" y="1053941"/>
                    <a:pt x="1921708" y="1028171"/>
                  </a:cubicBezTo>
                  <a:cubicBezTo>
                    <a:pt x="1909086" y="1015023"/>
                    <a:pt x="1898568" y="1000297"/>
                    <a:pt x="1885946" y="985571"/>
                  </a:cubicBezTo>
                  <a:cubicBezTo>
                    <a:pt x="2007959" y="883017"/>
                    <a:pt x="2129446" y="781515"/>
                    <a:pt x="2251459" y="678961"/>
                  </a:cubicBezTo>
                  <a:cubicBezTo>
                    <a:pt x="2276178" y="714723"/>
                    <a:pt x="2294059" y="752589"/>
                    <a:pt x="2309310" y="792033"/>
                  </a:cubicBezTo>
                  <a:cubicBezTo>
                    <a:pt x="2333503" y="853040"/>
                    <a:pt x="2348754" y="916150"/>
                    <a:pt x="2358221" y="980312"/>
                  </a:cubicBezTo>
                  <a:cubicBezTo>
                    <a:pt x="2369265" y="1054467"/>
                    <a:pt x="2374524" y="1129673"/>
                    <a:pt x="2371895" y="1204879"/>
                  </a:cubicBezTo>
                  <a:cubicBezTo>
                    <a:pt x="2368213" y="1320055"/>
                    <a:pt x="2353487" y="1434180"/>
                    <a:pt x="2322458" y="1545148"/>
                  </a:cubicBezTo>
                  <a:cubicBezTo>
                    <a:pt x="2305629" y="1605629"/>
                    <a:pt x="2284592" y="1664006"/>
                    <a:pt x="2256193" y="1720279"/>
                  </a:cubicBezTo>
                  <a:cubicBezTo>
                    <a:pt x="2254089" y="1723961"/>
                    <a:pt x="2250933" y="1727642"/>
                    <a:pt x="2247252" y="1729220"/>
                  </a:cubicBezTo>
                  <a:cubicBezTo>
                    <a:pt x="2161527" y="1768664"/>
                    <a:pt x="2115246" y="1839137"/>
                    <a:pt x="2092106" y="1927491"/>
                  </a:cubicBezTo>
                  <a:cubicBezTo>
                    <a:pt x="2087373" y="1951683"/>
                    <a:pt x="2087899" y="1952209"/>
                    <a:pt x="2064758" y="1953787"/>
                  </a:cubicBezTo>
                  <a:close/>
                  <a:moveTo>
                    <a:pt x="1184897" y="900373"/>
                  </a:moveTo>
                  <a:cubicBezTo>
                    <a:pt x="1183845" y="891958"/>
                    <a:pt x="1183319" y="883543"/>
                    <a:pt x="1183319" y="875128"/>
                  </a:cubicBezTo>
                  <a:cubicBezTo>
                    <a:pt x="1183319" y="866714"/>
                    <a:pt x="1180164" y="864084"/>
                    <a:pt x="1171749" y="864610"/>
                  </a:cubicBezTo>
                  <a:cubicBezTo>
                    <a:pt x="1135986" y="866714"/>
                    <a:pt x="1100224" y="868291"/>
                    <a:pt x="1063936" y="869343"/>
                  </a:cubicBezTo>
                  <a:cubicBezTo>
                    <a:pt x="1024492" y="870395"/>
                    <a:pt x="985574" y="871973"/>
                    <a:pt x="946130" y="871973"/>
                  </a:cubicBezTo>
                  <a:cubicBezTo>
                    <a:pt x="897746" y="871973"/>
                    <a:pt x="849887" y="873025"/>
                    <a:pt x="801502" y="870921"/>
                  </a:cubicBezTo>
                  <a:cubicBezTo>
                    <a:pt x="735763" y="868291"/>
                    <a:pt x="670023" y="865662"/>
                    <a:pt x="605861" y="848832"/>
                  </a:cubicBezTo>
                  <a:cubicBezTo>
                    <a:pt x="588506" y="844099"/>
                    <a:pt x="572202" y="835685"/>
                    <a:pt x="555899" y="828322"/>
                  </a:cubicBezTo>
                  <a:cubicBezTo>
                    <a:pt x="549062" y="825166"/>
                    <a:pt x="546432" y="818855"/>
                    <a:pt x="546432" y="810966"/>
                  </a:cubicBezTo>
                  <a:cubicBezTo>
                    <a:pt x="546958" y="773100"/>
                    <a:pt x="545380" y="735234"/>
                    <a:pt x="547484" y="697894"/>
                  </a:cubicBezTo>
                  <a:cubicBezTo>
                    <a:pt x="550639" y="638465"/>
                    <a:pt x="567469" y="583244"/>
                    <a:pt x="613224" y="541696"/>
                  </a:cubicBezTo>
                  <a:cubicBezTo>
                    <a:pt x="648460" y="509615"/>
                    <a:pt x="687904" y="484897"/>
                    <a:pt x="729452" y="462283"/>
                  </a:cubicBezTo>
                  <a:cubicBezTo>
                    <a:pt x="823591" y="411794"/>
                    <a:pt x="924041" y="378662"/>
                    <a:pt x="1027647" y="352892"/>
                  </a:cubicBezTo>
                  <a:cubicBezTo>
                    <a:pt x="1109165" y="332381"/>
                    <a:pt x="1191734" y="318707"/>
                    <a:pt x="1275355" y="309240"/>
                  </a:cubicBezTo>
                  <a:cubicBezTo>
                    <a:pt x="1309014" y="305559"/>
                    <a:pt x="1342672" y="303455"/>
                    <a:pt x="1375805" y="301877"/>
                  </a:cubicBezTo>
                  <a:cubicBezTo>
                    <a:pt x="1407886" y="300300"/>
                    <a:pt x="1440493" y="298196"/>
                    <a:pt x="1472574" y="300300"/>
                  </a:cubicBezTo>
                  <a:cubicBezTo>
                    <a:pt x="1534107" y="304507"/>
                    <a:pt x="1595639" y="309766"/>
                    <a:pt x="1656646" y="317129"/>
                  </a:cubicBezTo>
                  <a:cubicBezTo>
                    <a:pt x="1736059" y="327122"/>
                    <a:pt x="1813369" y="346055"/>
                    <a:pt x="1889628" y="370773"/>
                  </a:cubicBezTo>
                  <a:cubicBezTo>
                    <a:pt x="1969567" y="397069"/>
                    <a:pt x="2045825" y="430202"/>
                    <a:pt x="2112091" y="483319"/>
                  </a:cubicBezTo>
                  <a:cubicBezTo>
                    <a:pt x="2124713" y="493838"/>
                    <a:pt x="2136809" y="505408"/>
                    <a:pt x="2149957" y="517504"/>
                  </a:cubicBezTo>
                  <a:cubicBezTo>
                    <a:pt x="2123661" y="538015"/>
                    <a:pt x="2099469" y="556948"/>
                    <a:pt x="2075277" y="576407"/>
                  </a:cubicBezTo>
                  <a:cubicBezTo>
                    <a:pt x="1951686" y="676857"/>
                    <a:pt x="1828095" y="777308"/>
                    <a:pt x="1705030" y="878284"/>
                  </a:cubicBezTo>
                  <a:cubicBezTo>
                    <a:pt x="1515700" y="1033430"/>
                    <a:pt x="1326895" y="1189102"/>
                    <a:pt x="1132305" y="1337411"/>
                  </a:cubicBezTo>
                  <a:cubicBezTo>
                    <a:pt x="1115476" y="1350033"/>
                    <a:pt x="1098646" y="1362655"/>
                    <a:pt x="1081817" y="1375803"/>
                  </a:cubicBezTo>
                  <a:cubicBezTo>
                    <a:pt x="1076558" y="1380010"/>
                    <a:pt x="1072350" y="1381062"/>
                    <a:pt x="1065513" y="1377906"/>
                  </a:cubicBezTo>
                  <a:cubicBezTo>
                    <a:pt x="939819" y="1320055"/>
                    <a:pt x="814124" y="1262204"/>
                    <a:pt x="688430" y="1204879"/>
                  </a:cubicBezTo>
                  <a:cubicBezTo>
                    <a:pt x="681593" y="1201724"/>
                    <a:pt x="680015" y="1198042"/>
                    <a:pt x="680541" y="1191205"/>
                  </a:cubicBezTo>
                  <a:cubicBezTo>
                    <a:pt x="685274" y="1123888"/>
                    <a:pt x="688956" y="1056570"/>
                    <a:pt x="694215" y="989779"/>
                  </a:cubicBezTo>
                  <a:cubicBezTo>
                    <a:pt x="696319" y="964009"/>
                    <a:pt x="702104" y="938765"/>
                    <a:pt x="706311" y="913520"/>
                  </a:cubicBezTo>
                  <a:cubicBezTo>
                    <a:pt x="707363" y="906158"/>
                    <a:pt x="711570" y="903528"/>
                    <a:pt x="719459" y="904054"/>
                  </a:cubicBezTo>
                  <a:cubicBezTo>
                    <a:pt x="755222" y="906684"/>
                    <a:pt x="790984" y="909313"/>
                    <a:pt x="826747" y="910891"/>
                  </a:cubicBezTo>
                  <a:cubicBezTo>
                    <a:pt x="871450" y="912995"/>
                    <a:pt x="916153" y="914572"/>
                    <a:pt x="960856" y="915098"/>
                  </a:cubicBezTo>
                  <a:cubicBezTo>
                    <a:pt x="999248" y="915624"/>
                    <a:pt x="1037114" y="915624"/>
                    <a:pt x="1075506" y="915098"/>
                  </a:cubicBezTo>
                  <a:cubicBezTo>
                    <a:pt x="1108639" y="914572"/>
                    <a:pt x="1142298" y="912469"/>
                    <a:pt x="1175430" y="911417"/>
                  </a:cubicBezTo>
                  <a:cubicBezTo>
                    <a:pt x="1183319" y="909839"/>
                    <a:pt x="1185423" y="907735"/>
                    <a:pt x="1184897" y="900373"/>
                  </a:cubicBezTo>
                  <a:close/>
                  <a:moveTo>
                    <a:pt x="2116824" y="2577000"/>
                  </a:moveTo>
                  <a:cubicBezTo>
                    <a:pt x="2116824" y="2572267"/>
                    <a:pt x="2116824" y="2568585"/>
                    <a:pt x="2116824" y="2564378"/>
                  </a:cubicBezTo>
                  <a:cubicBezTo>
                    <a:pt x="2116824" y="2426062"/>
                    <a:pt x="2116824" y="2287219"/>
                    <a:pt x="2116824" y="2148903"/>
                  </a:cubicBezTo>
                  <a:cubicBezTo>
                    <a:pt x="2116824" y="2134703"/>
                    <a:pt x="2116824" y="2134703"/>
                    <a:pt x="2131550" y="2134177"/>
                  </a:cubicBezTo>
                  <a:cubicBezTo>
                    <a:pt x="2135757" y="2134177"/>
                    <a:pt x="2139439" y="2134177"/>
                    <a:pt x="2143646" y="2134177"/>
                  </a:cubicBezTo>
                  <a:cubicBezTo>
                    <a:pt x="2163631" y="2134177"/>
                    <a:pt x="2163105" y="2134177"/>
                    <a:pt x="2165735" y="2114718"/>
                  </a:cubicBezTo>
                  <a:cubicBezTo>
                    <a:pt x="2172572" y="2067385"/>
                    <a:pt x="2179934" y="2019527"/>
                    <a:pt x="2186771" y="1972194"/>
                  </a:cubicBezTo>
                  <a:cubicBezTo>
                    <a:pt x="2187823" y="1964831"/>
                    <a:pt x="2188875" y="1957468"/>
                    <a:pt x="2189927" y="1948528"/>
                  </a:cubicBezTo>
                  <a:cubicBezTo>
                    <a:pt x="2175201" y="1948528"/>
                    <a:pt x="2161527" y="1948002"/>
                    <a:pt x="2148379" y="1948528"/>
                  </a:cubicBezTo>
                  <a:cubicBezTo>
                    <a:pt x="2139439" y="1949054"/>
                    <a:pt x="2136809" y="1945898"/>
                    <a:pt x="2136809" y="1937483"/>
                  </a:cubicBezTo>
                  <a:cubicBezTo>
                    <a:pt x="2136283" y="1901195"/>
                    <a:pt x="2151535" y="1870692"/>
                    <a:pt x="2172572" y="1842818"/>
                  </a:cubicBezTo>
                  <a:cubicBezTo>
                    <a:pt x="2197290" y="1809685"/>
                    <a:pt x="2227793" y="1783389"/>
                    <a:pt x="2268815" y="1770767"/>
                  </a:cubicBezTo>
                  <a:cubicBezTo>
                    <a:pt x="2271970" y="1769716"/>
                    <a:pt x="2275652" y="1766560"/>
                    <a:pt x="2277229" y="1763404"/>
                  </a:cubicBezTo>
                  <a:cubicBezTo>
                    <a:pt x="2324562" y="1674524"/>
                    <a:pt x="2365058" y="1583015"/>
                    <a:pt x="2386094" y="1484142"/>
                  </a:cubicBezTo>
                  <a:cubicBezTo>
                    <a:pt x="2396613" y="1433128"/>
                    <a:pt x="2403976" y="1381588"/>
                    <a:pt x="2410812" y="1330048"/>
                  </a:cubicBezTo>
                  <a:cubicBezTo>
                    <a:pt x="2419753" y="1265360"/>
                    <a:pt x="2421331" y="1200146"/>
                    <a:pt x="2417124" y="1134932"/>
                  </a:cubicBezTo>
                  <a:cubicBezTo>
                    <a:pt x="2413442" y="1078133"/>
                    <a:pt x="2406605" y="1021334"/>
                    <a:pt x="2398716" y="965586"/>
                  </a:cubicBezTo>
                  <a:cubicBezTo>
                    <a:pt x="2383465" y="859877"/>
                    <a:pt x="2344547" y="761004"/>
                    <a:pt x="2300896" y="663709"/>
                  </a:cubicBezTo>
                  <a:cubicBezTo>
                    <a:pt x="2296162" y="653191"/>
                    <a:pt x="2296688" y="645828"/>
                    <a:pt x="2306155" y="639517"/>
                  </a:cubicBezTo>
                  <a:cubicBezTo>
                    <a:pt x="2323510" y="628473"/>
                    <a:pt x="2324562" y="614273"/>
                    <a:pt x="2318251" y="595340"/>
                  </a:cubicBezTo>
                  <a:cubicBezTo>
                    <a:pt x="2301422" y="542222"/>
                    <a:pt x="2269340" y="502252"/>
                    <a:pt x="2223060" y="472275"/>
                  </a:cubicBezTo>
                  <a:cubicBezTo>
                    <a:pt x="2219904" y="470171"/>
                    <a:pt x="2213067" y="470171"/>
                    <a:pt x="2210438" y="471749"/>
                  </a:cubicBezTo>
                  <a:cubicBezTo>
                    <a:pt x="2190979" y="487001"/>
                    <a:pt x="2176779" y="482793"/>
                    <a:pt x="2157320" y="467542"/>
                  </a:cubicBezTo>
                  <a:cubicBezTo>
                    <a:pt x="2062655" y="391809"/>
                    <a:pt x="1953263" y="344477"/>
                    <a:pt x="1837561" y="310818"/>
                  </a:cubicBezTo>
                  <a:cubicBezTo>
                    <a:pt x="1765511" y="290307"/>
                    <a:pt x="1691882" y="275056"/>
                    <a:pt x="1617202" y="267167"/>
                  </a:cubicBezTo>
                  <a:cubicBezTo>
                    <a:pt x="1551988" y="260330"/>
                    <a:pt x="1486774" y="254545"/>
                    <a:pt x="1421560" y="253493"/>
                  </a:cubicBezTo>
                  <a:cubicBezTo>
                    <a:pt x="1375279" y="252441"/>
                    <a:pt x="1328473" y="258226"/>
                    <a:pt x="1282192" y="262959"/>
                  </a:cubicBezTo>
                  <a:cubicBezTo>
                    <a:pt x="1208563" y="270322"/>
                    <a:pt x="1135986" y="283996"/>
                    <a:pt x="1063936" y="301877"/>
                  </a:cubicBezTo>
                  <a:cubicBezTo>
                    <a:pt x="947708" y="330803"/>
                    <a:pt x="835161" y="370773"/>
                    <a:pt x="728926" y="426520"/>
                  </a:cubicBezTo>
                  <a:cubicBezTo>
                    <a:pt x="685274" y="449660"/>
                    <a:pt x="642149" y="474379"/>
                    <a:pt x="600602" y="501200"/>
                  </a:cubicBezTo>
                  <a:cubicBezTo>
                    <a:pt x="567995" y="522237"/>
                    <a:pt x="549588" y="555370"/>
                    <a:pt x="534336" y="590081"/>
                  </a:cubicBezTo>
                  <a:cubicBezTo>
                    <a:pt x="506988" y="654243"/>
                    <a:pt x="502781" y="721034"/>
                    <a:pt x="507514" y="789404"/>
                  </a:cubicBezTo>
                  <a:cubicBezTo>
                    <a:pt x="509092" y="810966"/>
                    <a:pt x="512773" y="832529"/>
                    <a:pt x="514877" y="854618"/>
                  </a:cubicBezTo>
                  <a:cubicBezTo>
                    <a:pt x="515403" y="861455"/>
                    <a:pt x="518558" y="865136"/>
                    <a:pt x="525395" y="866714"/>
                  </a:cubicBezTo>
                  <a:cubicBezTo>
                    <a:pt x="570098" y="876706"/>
                    <a:pt x="614276" y="887750"/>
                    <a:pt x="658979" y="897743"/>
                  </a:cubicBezTo>
                  <a:cubicBezTo>
                    <a:pt x="665816" y="899321"/>
                    <a:pt x="666867" y="903002"/>
                    <a:pt x="666341" y="908787"/>
                  </a:cubicBezTo>
                  <a:cubicBezTo>
                    <a:pt x="663712" y="935609"/>
                    <a:pt x="661082" y="962431"/>
                    <a:pt x="658979" y="989253"/>
                  </a:cubicBezTo>
                  <a:cubicBezTo>
                    <a:pt x="655297" y="1026067"/>
                    <a:pt x="651090" y="1062881"/>
                    <a:pt x="648986" y="1099696"/>
                  </a:cubicBezTo>
                  <a:cubicBezTo>
                    <a:pt x="646882" y="1142821"/>
                    <a:pt x="632157" y="1182265"/>
                    <a:pt x="614276" y="1220131"/>
                  </a:cubicBezTo>
                  <a:cubicBezTo>
                    <a:pt x="592187" y="1266938"/>
                    <a:pt x="569572" y="1313744"/>
                    <a:pt x="547484" y="1360551"/>
                  </a:cubicBezTo>
                  <a:cubicBezTo>
                    <a:pt x="522240" y="1413669"/>
                    <a:pt x="496996" y="1466787"/>
                    <a:pt x="472278" y="1519904"/>
                  </a:cubicBezTo>
                  <a:cubicBezTo>
                    <a:pt x="455448" y="1555667"/>
                    <a:pt x="442300" y="1593007"/>
                    <a:pt x="437041" y="1632451"/>
                  </a:cubicBezTo>
                  <a:cubicBezTo>
                    <a:pt x="427575" y="1698191"/>
                    <a:pt x="434937" y="1761301"/>
                    <a:pt x="460707" y="1822307"/>
                  </a:cubicBezTo>
                  <a:cubicBezTo>
                    <a:pt x="494366" y="1901721"/>
                    <a:pt x="546958" y="1967987"/>
                    <a:pt x="609542" y="2026364"/>
                  </a:cubicBezTo>
                  <a:cubicBezTo>
                    <a:pt x="702630" y="2113666"/>
                    <a:pt x="808339" y="2179932"/>
                    <a:pt x="928249" y="2224109"/>
                  </a:cubicBezTo>
                  <a:cubicBezTo>
                    <a:pt x="1001351" y="2251457"/>
                    <a:pt x="1077084" y="2268286"/>
                    <a:pt x="1155971" y="2265656"/>
                  </a:cubicBezTo>
                  <a:cubicBezTo>
                    <a:pt x="1173853" y="2265131"/>
                    <a:pt x="1173853" y="2265131"/>
                    <a:pt x="1173853" y="2246723"/>
                  </a:cubicBezTo>
                  <a:cubicBezTo>
                    <a:pt x="1173853" y="2233575"/>
                    <a:pt x="1174379" y="2219902"/>
                    <a:pt x="1173853" y="2206754"/>
                  </a:cubicBezTo>
                  <a:cubicBezTo>
                    <a:pt x="1173853" y="2200443"/>
                    <a:pt x="1174904" y="2196761"/>
                    <a:pt x="1182793" y="2196235"/>
                  </a:cubicBezTo>
                  <a:cubicBezTo>
                    <a:pt x="1209089" y="2194132"/>
                    <a:pt x="1235911" y="2191502"/>
                    <a:pt x="1262733" y="2189398"/>
                  </a:cubicBezTo>
                  <a:cubicBezTo>
                    <a:pt x="1262733" y="2382936"/>
                    <a:pt x="1262733" y="2575422"/>
                    <a:pt x="1262733" y="2767909"/>
                  </a:cubicBezTo>
                  <a:cubicBezTo>
                    <a:pt x="736289" y="2720576"/>
                    <a:pt x="191963" y="2311411"/>
                    <a:pt x="67846" y="1672947"/>
                  </a:cubicBezTo>
                  <a:cubicBezTo>
                    <a:pt x="-3678" y="1302700"/>
                    <a:pt x="66269" y="957172"/>
                    <a:pt x="277688" y="645302"/>
                  </a:cubicBezTo>
                  <a:cubicBezTo>
                    <a:pt x="473855" y="354995"/>
                    <a:pt x="744703" y="164613"/>
                    <a:pt x="1086024" y="82044"/>
                  </a:cubicBezTo>
                  <a:cubicBezTo>
                    <a:pt x="1812317" y="-94139"/>
                    <a:pt x="2508107" y="336588"/>
                    <a:pt x="2714267" y="1004504"/>
                  </a:cubicBezTo>
                  <a:cubicBezTo>
                    <a:pt x="2921479" y="1675576"/>
                    <a:pt x="2586995" y="2301945"/>
                    <a:pt x="2116824" y="2577000"/>
                  </a:cubicBezTo>
                  <a:close/>
                </a:path>
              </a:pathLst>
            </a:custGeom>
            <a:grpFill/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190E050-D5B2-4341-A2F8-B38575070EA1}"/>
                </a:ext>
              </a:extLst>
            </p:cNvPr>
            <p:cNvSpPr/>
            <p:nvPr/>
          </p:nvSpPr>
          <p:spPr>
            <a:xfrm>
              <a:off x="997051" y="1343703"/>
              <a:ext cx="362530" cy="176719"/>
            </a:xfrm>
            <a:custGeom>
              <a:avLst/>
              <a:gdLst>
                <a:gd name="connsiteX0" fmla="*/ 349210 w 362530"/>
                <a:gd name="connsiteY0" fmla="*/ 0 h 176719"/>
                <a:gd name="connsiteX1" fmla="*/ 14726 w 362530"/>
                <a:gd name="connsiteY1" fmla="*/ 526 h 176719"/>
                <a:gd name="connsiteX2" fmla="*/ 0 w 362530"/>
                <a:gd name="connsiteY2" fmla="*/ 1578 h 176719"/>
                <a:gd name="connsiteX3" fmla="*/ 11044 w 362530"/>
                <a:gd name="connsiteY3" fmla="*/ 36288 h 176719"/>
                <a:gd name="connsiteX4" fmla="*/ 26822 w 362530"/>
                <a:gd name="connsiteY4" fmla="*/ 47859 h 176719"/>
                <a:gd name="connsiteX5" fmla="*/ 118858 w 362530"/>
                <a:gd name="connsiteY5" fmla="*/ 49436 h 176719"/>
                <a:gd name="connsiteX6" fmla="*/ 132531 w 362530"/>
                <a:gd name="connsiteY6" fmla="*/ 59429 h 176719"/>
                <a:gd name="connsiteX7" fmla="*/ 147783 w 362530"/>
                <a:gd name="connsiteY7" fmla="*/ 102028 h 176719"/>
                <a:gd name="connsiteX8" fmla="*/ 243500 w 362530"/>
                <a:gd name="connsiteY8" fmla="*/ 176183 h 176719"/>
                <a:gd name="connsiteX9" fmla="*/ 357624 w 362530"/>
                <a:gd name="connsiteY9" fmla="*/ 96769 h 176719"/>
                <a:gd name="connsiteX10" fmla="*/ 362358 w 362530"/>
                <a:gd name="connsiteY10" fmla="*/ 12622 h 176719"/>
                <a:gd name="connsiteX11" fmla="*/ 349210 w 362530"/>
                <a:gd name="connsiteY11" fmla="*/ 0 h 1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530" h="176719">
                  <a:moveTo>
                    <a:pt x="349210" y="0"/>
                  </a:moveTo>
                  <a:cubicBezTo>
                    <a:pt x="237715" y="526"/>
                    <a:pt x="126220" y="526"/>
                    <a:pt x="14726" y="526"/>
                  </a:cubicBezTo>
                  <a:cubicBezTo>
                    <a:pt x="10518" y="526"/>
                    <a:pt x="6311" y="1052"/>
                    <a:pt x="0" y="1578"/>
                  </a:cubicBezTo>
                  <a:cubicBezTo>
                    <a:pt x="4207" y="14726"/>
                    <a:pt x="8415" y="25244"/>
                    <a:pt x="11044" y="36288"/>
                  </a:cubicBezTo>
                  <a:cubicBezTo>
                    <a:pt x="13148" y="45229"/>
                    <a:pt x="17881" y="47859"/>
                    <a:pt x="26822" y="47859"/>
                  </a:cubicBezTo>
                  <a:cubicBezTo>
                    <a:pt x="57325" y="47859"/>
                    <a:pt x="88354" y="48910"/>
                    <a:pt x="118858" y="49436"/>
                  </a:cubicBezTo>
                  <a:cubicBezTo>
                    <a:pt x="126220" y="49436"/>
                    <a:pt x="129902" y="52066"/>
                    <a:pt x="132531" y="59429"/>
                  </a:cubicBezTo>
                  <a:cubicBezTo>
                    <a:pt x="137265" y="73629"/>
                    <a:pt x="141998" y="88354"/>
                    <a:pt x="147783" y="102028"/>
                  </a:cubicBezTo>
                  <a:cubicBezTo>
                    <a:pt x="165664" y="145153"/>
                    <a:pt x="195116" y="173027"/>
                    <a:pt x="243500" y="176183"/>
                  </a:cubicBezTo>
                  <a:cubicBezTo>
                    <a:pt x="300299" y="180390"/>
                    <a:pt x="346580" y="160405"/>
                    <a:pt x="357624" y="96769"/>
                  </a:cubicBezTo>
                  <a:cubicBezTo>
                    <a:pt x="362358" y="69421"/>
                    <a:pt x="360780" y="41022"/>
                    <a:pt x="362358" y="12622"/>
                  </a:cubicBezTo>
                  <a:cubicBezTo>
                    <a:pt x="363410" y="3156"/>
                    <a:pt x="359728" y="0"/>
                    <a:pt x="349210" y="0"/>
                  </a:cubicBezTo>
                  <a:close/>
                </a:path>
              </a:pathLst>
            </a:custGeom>
            <a:grpFill/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" name="Text Placeholder 1">
            <a:extLst>
              <a:ext uri="{FF2B5EF4-FFF2-40B4-BE49-F238E27FC236}">
                <a16:creationId xmlns:a16="http://schemas.microsoft.com/office/drawing/2014/main" id="{97E0898A-56D4-4FE2-BDA8-58D8FE341E6C}"/>
              </a:ext>
            </a:extLst>
          </p:cNvPr>
          <p:cNvSpPr txBox="1">
            <a:spLocks/>
          </p:cNvSpPr>
          <p:nvPr/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err="1" smtClean="0">
                <a:solidFill>
                  <a:schemeClr val="bg1"/>
                </a:solidFill>
              </a:rPr>
              <a:t>Protokol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Khusus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arallelogram 131">
            <a:extLst>
              <a:ext uri="{FF2B5EF4-FFF2-40B4-BE49-F238E27FC236}">
                <a16:creationId xmlns:a16="http://schemas.microsoft.com/office/drawing/2014/main" id="{B480ACD2-E1D5-45A1-A163-2993320FF780}"/>
              </a:ext>
            </a:extLst>
          </p:cNvPr>
          <p:cNvSpPr/>
          <p:nvPr/>
        </p:nvSpPr>
        <p:spPr>
          <a:xfrm>
            <a:off x="3275558" y="3364335"/>
            <a:ext cx="5570380" cy="326676"/>
          </a:xfrm>
          <a:prstGeom prst="parallelogram">
            <a:avLst>
              <a:gd name="adj" fmla="val 611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Parallelogram 130">
            <a:extLst>
              <a:ext uri="{FF2B5EF4-FFF2-40B4-BE49-F238E27FC236}">
                <a16:creationId xmlns:a16="http://schemas.microsoft.com/office/drawing/2014/main" id="{24F2A924-9B23-465D-AF79-5CED0639BFEA}"/>
              </a:ext>
            </a:extLst>
          </p:cNvPr>
          <p:cNvSpPr/>
          <p:nvPr/>
        </p:nvSpPr>
        <p:spPr>
          <a:xfrm>
            <a:off x="3310810" y="2492359"/>
            <a:ext cx="5570380" cy="830997"/>
          </a:xfrm>
          <a:prstGeom prst="parallelogram">
            <a:avLst>
              <a:gd name="adj" fmla="val 497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2391759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 err="1" smtClean="0">
                <a:solidFill>
                  <a:schemeClr val="bg1"/>
                </a:solidFill>
                <a:cs typeface="Arial" pitchFamily="34" charset="0"/>
              </a:rPr>
              <a:t>Terima</a:t>
            </a:r>
            <a:r>
              <a:rPr lang="en-US" altLang="ko-KR" sz="6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6000" dirty="0" err="1" smtClean="0">
                <a:solidFill>
                  <a:schemeClr val="bg1"/>
                </a:solidFill>
                <a:cs typeface="Arial" pitchFamily="34" charset="0"/>
              </a:rPr>
              <a:t>kasih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74" y="333109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 smtClean="0">
                <a:solidFill>
                  <a:schemeClr val="bg1"/>
                </a:solidFill>
                <a:cs typeface="Arial" pitchFamily="34" charset="0"/>
              </a:rPr>
              <a:t>www.unpad.ac.id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4364736" y="599327"/>
            <a:ext cx="7827265" cy="1056227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AC83A9-E230-4F70-82D6-EF52AE0F3E6A}"/>
              </a:ext>
            </a:extLst>
          </p:cNvPr>
          <p:cNvSpPr txBox="1"/>
          <p:nvPr/>
        </p:nvSpPr>
        <p:spPr>
          <a:xfrm>
            <a:off x="5053337" y="665775"/>
            <a:ext cx="54596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Agenda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146D38-C44F-4BB6-8C64-B9468EE48D9A}"/>
              </a:ext>
            </a:extLst>
          </p:cNvPr>
          <p:cNvGrpSpPr/>
          <p:nvPr/>
        </p:nvGrpSpPr>
        <p:grpSpPr>
          <a:xfrm>
            <a:off x="6469296" y="2755068"/>
            <a:ext cx="4919051" cy="793829"/>
            <a:chOff x="6751979" y="1666120"/>
            <a:chExt cx="4526164" cy="79382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CFD06B-B0EE-433B-831E-E70D19307DBF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Peraturan</a:t>
              </a:r>
              <a:r>
                <a:rPr lang="en-US" altLang="ko-KR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Indikator</a:t>
              </a:r>
              <a:r>
                <a:rPr lang="en-US" altLang="ko-KR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, Level </a:t>
              </a:r>
              <a:r>
                <a:rPr lang="en-US" altLang="ko-KR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Kewaspadaan</a:t>
              </a:r>
              <a:r>
                <a:rPr lang="en-US" altLang="ko-KR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2FE1F6C-F723-47DE-8FF7-0CF3E69A485C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Pandemik</a:t>
              </a:r>
              <a:r>
                <a:rPr lang="en-US" altLang="ko-KR" sz="2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Covid-19 </a:t>
              </a:r>
              <a:r>
                <a:rPr lang="en-US" altLang="ko-KR" sz="27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Jabar</a:t>
              </a:r>
              <a:endParaRPr lang="ko-KR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26D363A-C1B4-4353-BEC8-1018DABAC1C3}"/>
              </a:ext>
            </a:extLst>
          </p:cNvPr>
          <p:cNvSpPr txBox="1"/>
          <p:nvPr/>
        </p:nvSpPr>
        <p:spPr>
          <a:xfrm>
            <a:off x="5450394" y="2691270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77C0AE-282D-4C3D-8937-18215A1A9791}"/>
              </a:ext>
            </a:extLst>
          </p:cNvPr>
          <p:cNvGrpSpPr/>
          <p:nvPr/>
        </p:nvGrpSpPr>
        <p:grpSpPr>
          <a:xfrm>
            <a:off x="6469296" y="3875587"/>
            <a:ext cx="4919051" cy="793829"/>
            <a:chOff x="6751979" y="1666120"/>
            <a:chExt cx="4526164" cy="7938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679952-1646-4987-855B-0B1446F014EF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Protokol</a:t>
              </a:r>
              <a:r>
                <a:rPr lang="en-US" altLang="ko-KR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Umum</a:t>
              </a:r>
              <a:r>
                <a:rPr lang="en-US" altLang="ko-KR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Protokol</a:t>
              </a:r>
              <a:r>
                <a:rPr lang="en-US" altLang="ko-KR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Khusus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8F9A52-584D-4D23-9E99-0E663D15A5B4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Protokol</a:t>
              </a:r>
              <a:r>
                <a:rPr lang="en-US" altLang="ko-KR" sz="2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Kesehatan</a:t>
              </a:r>
              <a:endParaRPr lang="ko-KR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C92F684-343D-4FD0-AA96-3EF8F941E085}"/>
              </a:ext>
            </a:extLst>
          </p:cNvPr>
          <p:cNvSpPr txBox="1"/>
          <p:nvPr/>
        </p:nvSpPr>
        <p:spPr>
          <a:xfrm>
            <a:off x="5450394" y="3811789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59F0F1E1-5F48-49AE-BF4C-AC5E6ACF1820}"/>
              </a:ext>
            </a:extLst>
          </p:cNvPr>
          <p:cNvSpPr/>
          <p:nvPr/>
        </p:nvSpPr>
        <p:spPr>
          <a:xfrm>
            <a:off x="6401569" y="3731440"/>
            <a:ext cx="5806612" cy="390650"/>
          </a:xfrm>
          <a:custGeom>
            <a:avLst/>
            <a:gdLst>
              <a:gd name="connsiteX0" fmla="*/ 198438 w 5806612"/>
              <a:gd name="connsiteY0" fmla="*/ 0 h 390650"/>
              <a:gd name="connsiteX1" fmla="*/ 5806612 w 5806612"/>
              <a:gd name="connsiteY1" fmla="*/ 0 h 390650"/>
              <a:gd name="connsiteX2" fmla="*/ 5806612 w 5806612"/>
              <a:gd name="connsiteY2" fmla="*/ 390650 h 390650"/>
              <a:gd name="connsiteX3" fmla="*/ 0 w 5806612"/>
              <a:gd name="connsiteY3" fmla="*/ 390650 h 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6612" h="390650">
                <a:moveTo>
                  <a:pt x="198438" y="0"/>
                </a:moveTo>
                <a:lnTo>
                  <a:pt x="5806612" y="0"/>
                </a:lnTo>
                <a:lnTo>
                  <a:pt x="5806612" y="390650"/>
                </a:lnTo>
                <a:lnTo>
                  <a:pt x="0" y="3906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9634884A-B414-4D11-946E-48B35062AD66}"/>
              </a:ext>
            </a:extLst>
          </p:cNvPr>
          <p:cNvSpPr/>
          <p:nvPr/>
        </p:nvSpPr>
        <p:spPr>
          <a:xfrm>
            <a:off x="6637801" y="2798153"/>
            <a:ext cx="5570380" cy="830997"/>
          </a:xfrm>
          <a:custGeom>
            <a:avLst/>
            <a:gdLst>
              <a:gd name="connsiteX0" fmla="*/ 422122 w 5570380"/>
              <a:gd name="connsiteY0" fmla="*/ 0 h 830997"/>
              <a:gd name="connsiteX1" fmla="*/ 5570380 w 5570380"/>
              <a:gd name="connsiteY1" fmla="*/ 0 h 830997"/>
              <a:gd name="connsiteX2" fmla="*/ 5570380 w 5570380"/>
              <a:gd name="connsiteY2" fmla="*/ 830997 h 830997"/>
              <a:gd name="connsiteX3" fmla="*/ 0 w 5570380"/>
              <a:gd name="connsiteY3" fmla="*/ 830997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0380" h="830997">
                <a:moveTo>
                  <a:pt x="422122" y="0"/>
                </a:moveTo>
                <a:lnTo>
                  <a:pt x="5570380" y="0"/>
                </a:lnTo>
                <a:lnTo>
                  <a:pt x="5570380" y="830997"/>
                </a:lnTo>
                <a:lnTo>
                  <a:pt x="0" y="8309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104064" y="2807803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Pandemik</a:t>
            </a:r>
            <a:endParaRPr lang="ko-KR" altLang="en-US" sz="4800" b="1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653315" y="3690436"/>
            <a:ext cx="477709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i="1" dirty="0" smtClean="0">
                <a:solidFill>
                  <a:schemeClr val="bg1"/>
                </a:solidFill>
                <a:cs typeface="Arial" pitchFamily="34" charset="0"/>
              </a:rPr>
              <a:t>Covid-19 di </a:t>
            </a:r>
            <a:r>
              <a:rPr lang="en-US" altLang="ko-KR" sz="2400" i="1" dirty="0" err="1" smtClean="0">
                <a:solidFill>
                  <a:schemeClr val="bg1"/>
                </a:solidFill>
                <a:cs typeface="Arial" pitchFamily="34" charset="0"/>
              </a:rPr>
              <a:t>Jawa</a:t>
            </a:r>
            <a:r>
              <a:rPr lang="en-US" altLang="ko-KR" sz="2400" i="1" dirty="0" smtClean="0">
                <a:solidFill>
                  <a:schemeClr val="bg1"/>
                </a:solidFill>
                <a:cs typeface="Arial" pitchFamily="34" charset="0"/>
              </a:rPr>
              <a:t> Barat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AE759A5-DD0F-4F9F-AF96-F4F8F3F058CB}"/>
              </a:ext>
            </a:extLst>
          </p:cNvPr>
          <p:cNvSpPr/>
          <p:nvPr/>
        </p:nvSpPr>
        <p:spPr>
          <a:xfrm>
            <a:off x="1649308" y="1076331"/>
            <a:ext cx="4218841" cy="4725885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52AC8D-27A0-4AB9-8171-BDD06A95C914}"/>
              </a:ext>
            </a:extLst>
          </p:cNvPr>
          <p:cNvGrpSpPr/>
          <p:nvPr/>
        </p:nvGrpSpPr>
        <p:grpSpPr>
          <a:xfrm>
            <a:off x="2627320" y="2308446"/>
            <a:ext cx="2262816" cy="2261653"/>
            <a:chOff x="4574848" y="1897856"/>
            <a:chExt cx="3028217" cy="302666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9D42D61-E24D-48D9-AF6D-1D0367CCB519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A5848C6-1E31-4E03-979A-E6B2224EB96F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1F6B37E-79DA-49BD-BFE7-818E33325818}"/>
              </a:ext>
            </a:extLst>
          </p:cNvPr>
          <p:cNvGrpSpPr/>
          <p:nvPr/>
        </p:nvGrpSpPr>
        <p:grpSpPr>
          <a:xfrm>
            <a:off x="2635895" y="2838127"/>
            <a:ext cx="2252095" cy="1915252"/>
            <a:chOff x="5467400" y="1368636"/>
            <a:chExt cx="2102262" cy="178782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0C5D762-9F4E-4E49-8EC0-8C39BDCD261C}"/>
                </a:ext>
              </a:extLst>
            </p:cNvPr>
            <p:cNvSpPr/>
            <p:nvPr/>
          </p:nvSpPr>
          <p:spPr>
            <a:xfrm>
              <a:off x="5840734" y="1698113"/>
              <a:ext cx="1360796" cy="1458352"/>
            </a:xfrm>
            <a:custGeom>
              <a:avLst/>
              <a:gdLst>
                <a:gd name="connsiteX0" fmla="*/ 1357872 w 1360796"/>
                <a:gd name="connsiteY0" fmla="*/ 727457 h 1458352"/>
                <a:gd name="connsiteX1" fmla="*/ 1299864 w 1360796"/>
                <a:gd name="connsiteY1" fmla="*/ 529045 h 1458352"/>
                <a:gd name="connsiteX2" fmla="*/ 1197107 w 1360796"/>
                <a:gd name="connsiteY2" fmla="*/ 374672 h 1458352"/>
                <a:gd name="connsiteX3" fmla="*/ 1075408 w 1360796"/>
                <a:gd name="connsiteY3" fmla="*/ 243976 h 1458352"/>
                <a:gd name="connsiteX4" fmla="*/ 928375 w 1360796"/>
                <a:gd name="connsiteY4" fmla="*/ 85105 h 1458352"/>
                <a:gd name="connsiteX5" fmla="*/ 844795 w 1360796"/>
                <a:gd name="connsiteY5" fmla="*/ 30648 h 1458352"/>
                <a:gd name="connsiteX6" fmla="*/ 773528 w 1360796"/>
                <a:gd name="connsiteY6" fmla="*/ 9102 h 1458352"/>
                <a:gd name="connsiteX7" fmla="*/ 491064 w 1360796"/>
                <a:gd name="connsiteY7" fmla="*/ 69005 h 1458352"/>
                <a:gd name="connsiteX8" fmla="*/ 300228 w 1360796"/>
                <a:gd name="connsiteY8" fmla="*/ 222667 h 1458352"/>
                <a:gd name="connsiteX9" fmla="*/ 199365 w 1360796"/>
                <a:gd name="connsiteY9" fmla="*/ 310271 h 1458352"/>
                <a:gd name="connsiteX10" fmla="*/ 53753 w 1360796"/>
                <a:gd name="connsiteY10" fmla="*/ 535438 h 1458352"/>
                <a:gd name="connsiteX11" fmla="*/ 6 w 1360796"/>
                <a:gd name="connsiteY11" fmla="*/ 743557 h 1458352"/>
                <a:gd name="connsiteX12" fmla="*/ 21079 w 1360796"/>
                <a:gd name="connsiteY12" fmla="*/ 930841 h 1458352"/>
                <a:gd name="connsiteX13" fmla="*/ 134254 w 1360796"/>
                <a:gd name="connsiteY13" fmla="*/ 1143459 h 1458352"/>
                <a:gd name="connsiteX14" fmla="*/ 139226 w 1360796"/>
                <a:gd name="connsiteY14" fmla="*/ 1148431 h 1458352"/>
                <a:gd name="connsiteX15" fmla="*/ 274421 w 1360796"/>
                <a:gd name="connsiteY15" fmla="*/ 1290492 h 1458352"/>
                <a:gd name="connsiteX16" fmla="*/ 488222 w 1360796"/>
                <a:gd name="connsiteY16" fmla="*/ 1421188 h 1458352"/>
                <a:gd name="connsiteX17" fmla="*/ 724754 w 1360796"/>
                <a:gd name="connsiteY17" fmla="*/ 1455282 h 1458352"/>
                <a:gd name="connsiteX18" fmla="*/ 954182 w 1360796"/>
                <a:gd name="connsiteY18" fmla="*/ 1377386 h 1458352"/>
                <a:gd name="connsiteX19" fmla="*/ 1126550 w 1360796"/>
                <a:gd name="connsiteY19" fmla="*/ 1236509 h 1458352"/>
                <a:gd name="connsiteX20" fmla="*/ 1264349 w 1360796"/>
                <a:gd name="connsiteY20" fmla="*/ 1063904 h 1458352"/>
                <a:gd name="connsiteX21" fmla="*/ 1324251 w 1360796"/>
                <a:gd name="connsiteY21" fmla="*/ 963278 h 1458352"/>
                <a:gd name="connsiteX22" fmla="*/ 1350296 w 1360796"/>
                <a:gd name="connsiteY22" fmla="*/ 900298 h 1458352"/>
                <a:gd name="connsiteX23" fmla="*/ 1357872 w 1360796"/>
                <a:gd name="connsiteY23" fmla="*/ 727457 h 145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0796" h="1458352">
                  <a:moveTo>
                    <a:pt x="1357872" y="727457"/>
                  </a:moveTo>
                  <a:cubicBezTo>
                    <a:pt x="1353610" y="667081"/>
                    <a:pt x="1324488" y="596051"/>
                    <a:pt x="1299864" y="529045"/>
                  </a:cubicBezTo>
                  <a:cubicBezTo>
                    <a:pt x="1278318" y="469853"/>
                    <a:pt x="1242803" y="419185"/>
                    <a:pt x="1197107" y="374672"/>
                  </a:cubicBezTo>
                  <a:cubicBezTo>
                    <a:pt x="1154488" y="333238"/>
                    <a:pt x="1115658" y="287778"/>
                    <a:pt x="1075408" y="243976"/>
                  </a:cubicBezTo>
                  <a:cubicBezTo>
                    <a:pt x="1026633" y="190703"/>
                    <a:pt x="979516" y="136010"/>
                    <a:pt x="928375" y="85105"/>
                  </a:cubicBezTo>
                  <a:cubicBezTo>
                    <a:pt x="903987" y="60954"/>
                    <a:pt x="876049" y="43433"/>
                    <a:pt x="844795" y="30648"/>
                  </a:cubicBezTo>
                  <a:cubicBezTo>
                    <a:pt x="821829" y="21177"/>
                    <a:pt x="797915" y="14074"/>
                    <a:pt x="773528" y="9102"/>
                  </a:cubicBezTo>
                  <a:cubicBezTo>
                    <a:pt x="670771" y="-11497"/>
                    <a:pt x="575827" y="578"/>
                    <a:pt x="491064" y="69005"/>
                  </a:cubicBezTo>
                  <a:cubicBezTo>
                    <a:pt x="427610" y="120383"/>
                    <a:pt x="363682" y="171052"/>
                    <a:pt x="300228" y="222667"/>
                  </a:cubicBezTo>
                  <a:cubicBezTo>
                    <a:pt x="265660" y="250842"/>
                    <a:pt x="230382" y="278308"/>
                    <a:pt x="199365" y="310271"/>
                  </a:cubicBezTo>
                  <a:cubicBezTo>
                    <a:pt x="136385" y="375856"/>
                    <a:pt x="82402" y="449254"/>
                    <a:pt x="53753" y="535438"/>
                  </a:cubicBezTo>
                  <a:cubicBezTo>
                    <a:pt x="26287" y="617596"/>
                    <a:pt x="-467" y="702596"/>
                    <a:pt x="6" y="743557"/>
                  </a:cubicBezTo>
                  <a:cubicBezTo>
                    <a:pt x="953" y="807011"/>
                    <a:pt x="4031" y="869518"/>
                    <a:pt x="21079" y="930841"/>
                  </a:cubicBezTo>
                  <a:cubicBezTo>
                    <a:pt x="43098" y="1010395"/>
                    <a:pt x="82875" y="1080005"/>
                    <a:pt x="134254" y="1143459"/>
                  </a:cubicBezTo>
                  <a:cubicBezTo>
                    <a:pt x="135911" y="1145116"/>
                    <a:pt x="137805" y="1146773"/>
                    <a:pt x="139226" y="1148431"/>
                  </a:cubicBezTo>
                  <a:cubicBezTo>
                    <a:pt x="179240" y="1200520"/>
                    <a:pt x="224226" y="1247637"/>
                    <a:pt x="274421" y="1290492"/>
                  </a:cubicBezTo>
                  <a:cubicBezTo>
                    <a:pt x="338822" y="1345422"/>
                    <a:pt x="408195" y="1391828"/>
                    <a:pt x="488222" y="1421188"/>
                  </a:cubicBezTo>
                  <a:cubicBezTo>
                    <a:pt x="564698" y="1449363"/>
                    <a:pt x="643069" y="1465463"/>
                    <a:pt x="724754" y="1455282"/>
                  </a:cubicBezTo>
                  <a:cubicBezTo>
                    <a:pt x="806439" y="1445101"/>
                    <a:pt x="882915" y="1418347"/>
                    <a:pt x="954182" y="1377386"/>
                  </a:cubicBezTo>
                  <a:cubicBezTo>
                    <a:pt x="1019294" y="1339976"/>
                    <a:pt x="1075408" y="1291439"/>
                    <a:pt x="1126550" y="1236509"/>
                  </a:cubicBezTo>
                  <a:cubicBezTo>
                    <a:pt x="1177218" y="1182525"/>
                    <a:pt x="1223151" y="1124991"/>
                    <a:pt x="1264349" y="1063904"/>
                  </a:cubicBezTo>
                  <a:cubicBezTo>
                    <a:pt x="1286131" y="1031467"/>
                    <a:pt x="1306493" y="998320"/>
                    <a:pt x="1324251" y="963278"/>
                  </a:cubicBezTo>
                  <a:cubicBezTo>
                    <a:pt x="1334669" y="942916"/>
                    <a:pt x="1345087" y="922791"/>
                    <a:pt x="1350296" y="900298"/>
                  </a:cubicBezTo>
                  <a:cubicBezTo>
                    <a:pt x="1363318" y="843000"/>
                    <a:pt x="1362134" y="785465"/>
                    <a:pt x="1357872" y="727457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3D048C9-6E4D-453A-BED6-749FB2BAD6A1}"/>
                </a:ext>
              </a:extLst>
            </p:cNvPr>
            <p:cNvSpPr/>
            <p:nvPr/>
          </p:nvSpPr>
          <p:spPr>
            <a:xfrm>
              <a:off x="6140175" y="1831513"/>
              <a:ext cx="739990" cy="240771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B934868-0F44-43BB-891D-CF39407A1337}"/>
                </a:ext>
              </a:extLst>
            </p:cNvPr>
            <p:cNvSpPr/>
            <p:nvPr/>
          </p:nvSpPr>
          <p:spPr>
            <a:xfrm>
              <a:off x="6103790" y="2587045"/>
              <a:ext cx="813535" cy="105701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CED2DB4-EDE4-4755-B93E-FFF2049F3FCF}"/>
                </a:ext>
              </a:extLst>
            </p:cNvPr>
            <p:cNvSpPr/>
            <p:nvPr/>
          </p:nvSpPr>
          <p:spPr>
            <a:xfrm>
              <a:off x="6137884" y="2444037"/>
              <a:ext cx="757184" cy="106177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202C8CD-268B-4013-A6D2-9D2232948296}"/>
                </a:ext>
              </a:extLst>
            </p:cNvPr>
            <p:cNvSpPr/>
            <p:nvPr/>
          </p:nvSpPr>
          <p:spPr>
            <a:xfrm>
              <a:off x="6136701" y="2728396"/>
              <a:ext cx="747714" cy="107499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BFB227D-5631-40EE-AE2F-D988CFFC96D2}"/>
                </a:ext>
              </a:extLst>
            </p:cNvPr>
            <p:cNvSpPr/>
            <p:nvPr/>
          </p:nvSpPr>
          <p:spPr>
            <a:xfrm>
              <a:off x="6146882" y="2834705"/>
              <a:ext cx="716934" cy="108755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BB2A6DD-4A2C-4AC7-ADF8-4A4125E167A3}"/>
                </a:ext>
              </a:extLst>
            </p:cNvPr>
            <p:cNvSpPr/>
            <p:nvPr/>
          </p:nvSpPr>
          <p:spPr>
            <a:xfrm>
              <a:off x="6192341" y="2963532"/>
              <a:ext cx="626015" cy="10538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9628007-D43E-4A4A-AE47-254B67A4C5CF}"/>
                </a:ext>
              </a:extLst>
            </p:cNvPr>
            <p:cNvSpPr/>
            <p:nvPr/>
          </p:nvSpPr>
          <p:spPr>
            <a:xfrm>
              <a:off x="6214124" y="2294163"/>
              <a:ext cx="605416" cy="106478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3ED40D7-533A-4B28-9E48-A9B912B158E8}"/>
                </a:ext>
              </a:extLst>
            </p:cNvPr>
            <p:cNvSpPr/>
            <p:nvPr/>
          </p:nvSpPr>
          <p:spPr>
            <a:xfrm>
              <a:off x="6249876" y="2156364"/>
              <a:ext cx="519469" cy="108323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ABCE39A-1895-49F6-9186-96A87B36355E}"/>
                </a:ext>
              </a:extLst>
            </p:cNvPr>
            <p:cNvSpPr/>
            <p:nvPr/>
          </p:nvSpPr>
          <p:spPr>
            <a:xfrm>
              <a:off x="7039732" y="2315605"/>
              <a:ext cx="48502" cy="126757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89648-FA13-4D19-8176-10DA4A12A40A}"/>
                </a:ext>
              </a:extLst>
            </p:cNvPr>
            <p:cNvSpPr/>
            <p:nvPr/>
          </p:nvSpPr>
          <p:spPr>
            <a:xfrm>
              <a:off x="5944700" y="2315513"/>
              <a:ext cx="48039" cy="126806"/>
            </a:xfrm>
            <a:custGeom>
              <a:avLst/>
              <a:gdLst>
                <a:gd name="connsiteX0" fmla="*/ 11346 w 48039"/>
                <a:gd name="connsiteY0" fmla="*/ 13928 h 126806"/>
                <a:gd name="connsiteX1" fmla="*/ 32419 w 48039"/>
                <a:gd name="connsiteY1" fmla="*/ 1143 h 126806"/>
                <a:gd name="connsiteX2" fmla="*/ 47572 w 48039"/>
                <a:gd name="connsiteY2" fmla="*/ 25767 h 126806"/>
                <a:gd name="connsiteX3" fmla="*/ 43784 w 48039"/>
                <a:gd name="connsiteY3" fmla="*/ 35474 h 126806"/>
                <a:gd name="connsiteX4" fmla="*/ 32892 w 48039"/>
                <a:gd name="connsiteY4" fmla="*/ 106031 h 126806"/>
                <a:gd name="connsiteX5" fmla="*/ 26026 w 48039"/>
                <a:gd name="connsiteY5" fmla="*/ 126156 h 126806"/>
                <a:gd name="connsiteX6" fmla="*/ 3296 w 48039"/>
                <a:gd name="connsiteY6" fmla="*/ 113134 h 126806"/>
                <a:gd name="connsiteX7" fmla="*/ 11346 w 48039"/>
                <a:gd name="connsiteY7" fmla="*/ 13928 h 12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39" h="126806">
                  <a:moveTo>
                    <a:pt x="11346" y="13928"/>
                  </a:moveTo>
                  <a:cubicBezTo>
                    <a:pt x="16082" y="1616"/>
                    <a:pt x="22001" y="-2172"/>
                    <a:pt x="32419" y="1143"/>
                  </a:cubicBezTo>
                  <a:cubicBezTo>
                    <a:pt x="43073" y="4458"/>
                    <a:pt x="49940" y="15349"/>
                    <a:pt x="47572" y="25767"/>
                  </a:cubicBezTo>
                  <a:cubicBezTo>
                    <a:pt x="46862" y="29081"/>
                    <a:pt x="45441" y="32633"/>
                    <a:pt x="43784" y="35474"/>
                  </a:cubicBezTo>
                  <a:cubicBezTo>
                    <a:pt x="31235" y="57730"/>
                    <a:pt x="28157" y="81170"/>
                    <a:pt x="32892" y="106031"/>
                  </a:cubicBezTo>
                  <a:cubicBezTo>
                    <a:pt x="34313" y="113844"/>
                    <a:pt x="36207" y="122368"/>
                    <a:pt x="26026" y="126156"/>
                  </a:cubicBezTo>
                  <a:cubicBezTo>
                    <a:pt x="18686" y="128998"/>
                    <a:pt x="7085" y="122131"/>
                    <a:pt x="3296" y="113134"/>
                  </a:cubicBezTo>
                  <a:cubicBezTo>
                    <a:pt x="-7122" y="88273"/>
                    <a:pt x="10399" y="16533"/>
                    <a:pt x="11346" y="13928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4F879D-7A8A-47B6-8600-3C7B8CA06144}"/>
                </a:ext>
              </a:extLst>
            </p:cNvPr>
            <p:cNvSpPr/>
            <p:nvPr/>
          </p:nvSpPr>
          <p:spPr>
            <a:xfrm>
              <a:off x="5467400" y="1373372"/>
              <a:ext cx="509519" cy="1038747"/>
            </a:xfrm>
            <a:custGeom>
              <a:avLst/>
              <a:gdLst>
                <a:gd name="connsiteX0" fmla="*/ 201845 w 393192"/>
                <a:gd name="connsiteY0" fmla="*/ 730904 h 1038747"/>
                <a:gd name="connsiteX1" fmla="*/ 99561 w 393192"/>
                <a:gd name="connsiteY1" fmla="*/ 437784 h 1038747"/>
                <a:gd name="connsiteX2" fmla="*/ 119 w 393192"/>
                <a:gd name="connsiteY2" fmla="*/ 47354 h 1038747"/>
                <a:gd name="connsiteX3" fmla="*/ 14088 w 393192"/>
                <a:gd name="connsiteY3" fmla="*/ 0 h 1038747"/>
                <a:gd name="connsiteX4" fmla="*/ 138628 w 393192"/>
                <a:gd name="connsiteY4" fmla="*/ 464066 h 1038747"/>
                <a:gd name="connsiteX5" fmla="*/ 305076 w 393192"/>
                <a:gd name="connsiteY5" fmla="*/ 853549 h 1038747"/>
                <a:gd name="connsiteX6" fmla="*/ 374212 w 393192"/>
                <a:gd name="connsiteY6" fmla="*/ 963883 h 1038747"/>
                <a:gd name="connsiteX7" fmla="*/ 393154 w 393192"/>
                <a:gd name="connsiteY7" fmla="*/ 1003897 h 1038747"/>
                <a:gd name="connsiteX8" fmla="*/ 366636 w 393192"/>
                <a:gd name="connsiteY8" fmla="*/ 1027574 h 1038747"/>
                <a:gd name="connsiteX9" fmla="*/ 269087 w 393192"/>
                <a:gd name="connsiteY9" fmla="*/ 1035151 h 1038747"/>
                <a:gd name="connsiteX10" fmla="*/ 157333 w 393192"/>
                <a:gd name="connsiteY10" fmla="*/ 981404 h 1038747"/>
                <a:gd name="connsiteX11" fmla="*/ 159937 w 393192"/>
                <a:gd name="connsiteY11" fmla="*/ 938076 h 1038747"/>
                <a:gd name="connsiteX12" fmla="*/ 245647 w 393192"/>
                <a:gd name="connsiteY12" fmla="*/ 986140 h 1038747"/>
                <a:gd name="connsiteX13" fmla="*/ 304839 w 393192"/>
                <a:gd name="connsiteY13" fmla="*/ 1000819 h 1038747"/>
                <a:gd name="connsiteX14" fmla="*/ 326859 w 393192"/>
                <a:gd name="connsiteY14" fmla="*/ 967909 h 1038747"/>
                <a:gd name="connsiteX15" fmla="*/ 201845 w 393192"/>
                <a:gd name="connsiteY15" fmla="*/ 730904 h 1038747"/>
                <a:gd name="connsiteX0" fmla="*/ 312259 w 503606"/>
                <a:gd name="connsiteY0" fmla="*/ 730904 h 1038747"/>
                <a:gd name="connsiteX1" fmla="*/ 209975 w 503606"/>
                <a:gd name="connsiteY1" fmla="*/ 437784 h 1038747"/>
                <a:gd name="connsiteX2" fmla="*/ 110533 w 503606"/>
                <a:gd name="connsiteY2" fmla="*/ 47354 h 1038747"/>
                <a:gd name="connsiteX3" fmla="*/ 124502 w 503606"/>
                <a:gd name="connsiteY3" fmla="*/ 0 h 1038747"/>
                <a:gd name="connsiteX4" fmla="*/ 249042 w 503606"/>
                <a:gd name="connsiteY4" fmla="*/ 464066 h 1038747"/>
                <a:gd name="connsiteX5" fmla="*/ 415490 w 503606"/>
                <a:gd name="connsiteY5" fmla="*/ 853549 h 1038747"/>
                <a:gd name="connsiteX6" fmla="*/ 484626 w 503606"/>
                <a:gd name="connsiteY6" fmla="*/ 963883 h 1038747"/>
                <a:gd name="connsiteX7" fmla="*/ 503568 w 503606"/>
                <a:gd name="connsiteY7" fmla="*/ 1003897 h 1038747"/>
                <a:gd name="connsiteX8" fmla="*/ 477050 w 503606"/>
                <a:gd name="connsiteY8" fmla="*/ 1027574 h 1038747"/>
                <a:gd name="connsiteX9" fmla="*/ 379501 w 503606"/>
                <a:gd name="connsiteY9" fmla="*/ 1035151 h 1038747"/>
                <a:gd name="connsiteX10" fmla="*/ 267747 w 503606"/>
                <a:gd name="connsiteY10" fmla="*/ 981404 h 1038747"/>
                <a:gd name="connsiteX11" fmla="*/ 975 w 503606"/>
                <a:gd name="connsiteY11" fmla="*/ 714137 h 1038747"/>
                <a:gd name="connsiteX12" fmla="*/ 356061 w 503606"/>
                <a:gd name="connsiteY12" fmla="*/ 986140 h 1038747"/>
                <a:gd name="connsiteX13" fmla="*/ 415253 w 503606"/>
                <a:gd name="connsiteY13" fmla="*/ 1000819 h 1038747"/>
                <a:gd name="connsiteX14" fmla="*/ 437273 w 503606"/>
                <a:gd name="connsiteY14" fmla="*/ 967909 h 1038747"/>
                <a:gd name="connsiteX15" fmla="*/ 312259 w 503606"/>
                <a:gd name="connsiteY15" fmla="*/ 730904 h 1038747"/>
                <a:gd name="connsiteX0" fmla="*/ 318172 w 509519"/>
                <a:gd name="connsiteY0" fmla="*/ 730904 h 1038747"/>
                <a:gd name="connsiteX1" fmla="*/ 215888 w 509519"/>
                <a:gd name="connsiteY1" fmla="*/ 437784 h 1038747"/>
                <a:gd name="connsiteX2" fmla="*/ 116446 w 509519"/>
                <a:gd name="connsiteY2" fmla="*/ 47354 h 1038747"/>
                <a:gd name="connsiteX3" fmla="*/ 130415 w 509519"/>
                <a:gd name="connsiteY3" fmla="*/ 0 h 1038747"/>
                <a:gd name="connsiteX4" fmla="*/ 254955 w 509519"/>
                <a:gd name="connsiteY4" fmla="*/ 464066 h 1038747"/>
                <a:gd name="connsiteX5" fmla="*/ 421403 w 509519"/>
                <a:gd name="connsiteY5" fmla="*/ 853549 h 1038747"/>
                <a:gd name="connsiteX6" fmla="*/ 490539 w 509519"/>
                <a:gd name="connsiteY6" fmla="*/ 963883 h 1038747"/>
                <a:gd name="connsiteX7" fmla="*/ 509481 w 509519"/>
                <a:gd name="connsiteY7" fmla="*/ 1003897 h 1038747"/>
                <a:gd name="connsiteX8" fmla="*/ 482963 w 509519"/>
                <a:gd name="connsiteY8" fmla="*/ 1027574 h 1038747"/>
                <a:gd name="connsiteX9" fmla="*/ 385414 w 509519"/>
                <a:gd name="connsiteY9" fmla="*/ 1035151 h 1038747"/>
                <a:gd name="connsiteX10" fmla="*/ 23756 w 509519"/>
                <a:gd name="connsiteY10" fmla="*/ 757466 h 1038747"/>
                <a:gd name="connsiteX11" fmla="*/ 6888 w 509519"/>
                <a:gd name="connsiteY11" fmla="*/ 714137 h 1038747"/>
                <a:gd name="connsiteX12" fmla="*/ 361974 w 509519"/>
                <a:gd name="connsiteY12" fmla="*/ 986140 h 1038747"/>
                <a:gd name="connsiteX13" fmla="*/ 421166 w 509519"/>
                <a:gd name="connsiteY13" fmla="*/ 1000819 h 1038747"/>
                <a:gd name="connsiteX14" fmla="*/ 443186 w 509519"/>
                <a:gd name="connsiteY14" fmla="*/ 967909 h 1038747"/>
                <a:gd name="connsiteX15" fmla="*/ 318172 w 509519"/>
                <a:gd name="connsiteY15" fmla="*/ 730904 h 103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9519" h="1038747">
                  <a:moveTo>
                    <a:pt x="318172" y="730904"/>
                  </a:moveTo>
                  <a:cubicBezTo>
                    <a:pt x="270582" y="637854"/>
                    <a:pt x="237434" y="540068"/>
                    <a:pt x="215888" y="437784"/>
                  </a:cubicBezTo>
                  <a:cubicBezTo>
                    <a:pt x="200735" y="366754"/>
                    <a:pt x="112657" y="58955"/>
                    <a:pt x="116446" y="47354"/>
                  </a:cubicBezTo>
                  <a:cubicBezTo>
                    <a:pt x="124496" y="35515"/>
                    <a:pt x="127337" y="1894"/>
                    <a:pt x="130415" y="0"/>
                  </a:cubicBezTo>
                  <a:cubicBezTo>
                    <a:pt x="156223" y="26281"/>
                    <a:pt x="236250" y="402269"/>
                    <a:pt x="254955" y="464066"/>
                  </a:cubicBezTo>
                  <a:cubicBezTo>
                    <a:pt x="297100" y="604469"/>
                    <a:pt x="345164" y="727352"/>
                    <a:pt x="421403" y="853549"/>
                  </a:cubicBezTo>
                  <a:cubicBezTo>
                    <a:pt x="422113" y="854497"/>
                    <a:pt x="467099" y="933814"/>
                    <a:pt x="490539" y="963883"/>
                  </a:cubicBezTo>
                  <a:cubicBezTo>
                    <a:pt x="506166" y="981404"/>
                    <a:pt x="509955" y="992059"/>
                    <a:pt x="509481" y="1003897"/>
                  </a:cubicBezTo>
                  <a:cubicBezTo>
                    <a:pt x="509244" y="1017867"/>
                    <a:pt x="503799" y="1016209"/>
                    <a:pt x="482963" y="1027574"/>
                  </a:cubicBezTo>
                  <a:cubicBezTo>
                    <a:pt x="451236" y="1039649"/>
                    <a:pt x="418562" y="1041543"/>
                    <a:pt x="385414" y="1035151"/>
                  </a:cubicBezTo>
                  <a:cubicBezTo>
                    <a:pt x="326933" y="1019050"/>
                    <a:pt x="48380" y="773803"/>
                    <a:pt x="23756" y="757466"/>
                  </a:cubicBezTo>
                  <a:cubicBezTo>
                    <a:pt x="14285" y="750126"/>
                    <a:pt x="-12527" y="710112"/>
                    <a:pt x="6888" y="714137"/>
                  </a:cubicBezTo>
                  <a:cubicBezTo>
                    <a:pt x="35537" y="723134"/>
                    <a:pt x="292928" y="938360"/>
                    <a:pt x="361974" y="986140"/>
                  </a:cubicBezTo>
                  <a:cubicBezTo>
                    <a:pt x="431020" y="1033920"/>
                    <a:pt x="405303" y="998925"/>
                    <a:pt x="421166" y="1000819"/>
                  </a:cubicBezTo>
                  <a:cubicBezTo>
                    <a:pt x="444606" y="1003661"/>
                    <a:pt x="447211" y="983772"/>
                    <a:pt x="443186" y="967909"/>
                  </a:cubicBezTo>
                  <a:cubicBezTo>
                    <a:pt x="434425" y="949677"/>
                    <a:pt x="348242" y="789859"/>
                    <a:pt x="318172" y="730904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DD817C0-BFAE-4FC4-A812-A194C1C81A08}"/>
                </a:ext>
              </a:extLst>
            </p:cNvPr>
            <p:cNvSpPr/>
            <p:nvPr/>
          </p:nvSpPr>
          <p:spPr>
            <a:xfrm>
              <a:off x="7056507" y="1368636"/>
              <a:ext cx="513155" cy="1043482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  <a:gd name="connsiteX0" fmla="*/ 191584 w 508727"/>
                <a:gd name="connsiteY0" fmla="*/ 735639 h 1043482"/>
                <a:gd name="connsiteX1" fmla="*/ 293868 w 508727"/>
                <a:gd name="connsiteY1" fmla="*/ 442520 h 1043482"/>
                <a:gd name="connsiteX2" fmla="*/ 390706 w 508727"/>
                <a:gd name="connsiteY2" fmla="*/ 47354 h 1043482"/>
                <a:gd name="connsiteX3" fmla="*/ 376736 w 508727"/>
                <a:gd name="connsiteY3" fmla="*/ 0 h 1043482"/>
                <a:gd name="connsiteX4" fmla="*/ 254564 w 508727"/>
                <a:gd name="connsiteY4" fmla="*/ 468801 h 1043482"/>
                <a:gd name="connsiteX5" fmla="*/ 88116 w 508727"/>
                <a:gd name="connsiteY5" fmla="*/ 858285 h 1043482"/>
                <a:gd name="connsiteX6" fmla="*/ 18980 w 508727"/>
                <a:gd name="connsiteY6" fmla="*/ 968619 h 1043482"/>
                <a:gd name="connsiteX7" fmla="*/ 38 w 508727"/>
                <a:gd name="connsiteY7" fmla="*/ 1008633 h 1043482"/>
                <a:gd name="connsiteX8" fmla="*/ 26556 w 508727"/>
                <a:gd name="connsiteY8" fmla="*/ 1032309 h 1043482"/>
                <a:gd name="connsiteX9" fmla="*/ 124105 w 508727"/>
                <a:gd name="connsiteY9" fmla="*/ 1039886 h 1043482"/>
                <a:gd name="connsiteX10" fmla="*/ 252433 w 508727"/>
                <a:gd name="connsiteY10" fmla="*/ 981404 h 1043482"/>
                <a:gd name="connsiteX11" fmla="*/ 507712 w 508727"/>
                <a:gd name="connsiteY11" fmla="*/ 759573 h 1043482"/>
                <a:gd name="connsiteX12" fmla="*/ 147545 w 508727"/>
                <a:gd name="connsiteY12" fmla="*/ 990875 h 1043482"/>
                <a:gd name="connsiteX13" fmla="*/ 88353 w 508727"/>
                <a:gd name="connsiteY13" fmla="*/ 1005555 h 1043482"/>
                <a:gd name="connsiteX14" fmla="*/ 66333 w 508727"/>
                <a:gd name="connsiteY14" fmla="*/ 972644 h 1043482"/>
                <a:gd name="connsiteX15" fmla="*/ 191584 w 508727"/>
                <a:gd name="connsiteY15" fmla="*/ 735639 h 1043482"/>
                <a:gd name="connsiteX0" fmla="*/ 191584 w 513155"/>
                <a:gd name="connsiteY0" fmla="*/ 735639 h 1043482"/>
                <a:gd name="connsiteX1" fmla="*/ 293868 w 513155"/>
                <a:gd name="connsiteY1" fmla="*/ 442520 h 1043482"/>
                <a:gd name="connsiteX2" fmla="*/ 390706 w 513155"/>
                <a:gd name="connsiteY2" fmla="*/ 47354 h 1043482"/>
                <a:gd name="connsiteX3" fmla="*/ 376736 w 513155"/>
                <a:gd name="connsiteY3" fmla="*/ 0 h 1043482"/>
                <a:gd name="connsiteX4" fmla="*/ 254564 w 513155"/>
                <a:gd name="connsiteY4" fmla="*/ 468801 h 1043482"/>
                <a:gd name="connsiteX5" fmla="*/ 88116 w 513155"/>
                <a:gd name="connsiteY5" fmla="*/ 858285 h 1043482"/>
                <a:gd name="connsiteX6" fmla="*/ 18980 w 513155"/>
                <a:gd name="connsiteY6" fmla="*/ 968619 h 1043482"/>
                <a:gd name="connsiteX7" fmla="*/ 38 w 513155"/>
                <a:gd name="connsiteY7" fmla="*/ 1008633 h 1043482"/>
                <a:gd name="connsiteX8" fmla="*/ 26556 w 513155"/>
                <a:gd name="connsiteY8" fmla="*/ 1032309 h 1043482"/>
                <a:gd name="connsiteX9" fmla="*/ 124105 w 513155"/>
                <a:gd name="connsiteY9" fmla="*/ 1039886 h 1043482"/>
                <a:gd name="connsiteX10" fmla="*/ 479618 w 513155"/>
                <a:gd name="connsiteY10" fmla="*/ 806148 h 1043482"/>
                <a:gd name="connsiteX11" fmla="*/ 507712 w 513155"/>
                <a:gd name="connsiteY11" fmla="*/ 759573 h 1043482"/>
                <a:gd name="connsiteX12" fmla="*/ 147545 w 513155"/>
                <a:gd name="connsiteY12" fmla="*/ 990875 h 1043482"/>
                <a:gd name="connsiteX13" fmla="*/ 88353 w 513155"/>
                <a:gd name="connsiteY13" fmla="*/ 1005555 h 1043482"/>
                <a:gd name="connsiteX14" fmla="*/ 66333 w 513155"/>
                <a:gd name="connsiteY14" fmla="*/ 972644 h 1043482"/>
                <a:gd name="connsiteX15" fmla="*/ 191584 w 513155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3155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454994" y="822485"/>
                    <a:pt x="479618" y="806148"/>
                  </a:cubicBezTo>
                  <a:cubicBezTo>
                    <a:pt x="489089" y="798808"/>
                    <a:pt x="527127" y="755548"/>
                    <a:pt x="507712" y="759573"/>
                  </a:cubicBezTo>
                  <a:cubicBezTo>
                    <a:pt x="479063" y="768570"/>
                    <a:pt x="217438" y="949878"/>
                    <a:pt x="147545" y="990875"/>
                  </a:cubicBezTo>
                  <a:cubicBezTo>
                    <a:pt x="77652" y="1031872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6C95FEC-8DC9-429D-BAC1-48FB284ECA4F}"/>
              </a:ext>
            </a:extLst>
          </p:cNvPr>
          <p:cNvSpPr/>
          <p:nvPr/>
        </p:nvSpPr>
        <p:spPr>
          <a:xfrm>
            <a:off x="5194487" y="1933121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D64E81E-03B1-4C39-A699-3404642697F3}"/>
              </a:ext>
            </a:extLst>
          </p:cNvPr>
          <p:cNvSpPr/>
          <p:nvPr/>
        </p:nvSpPr>
        <p:spPr>
          <a:xfrm>
            <a:off x="2405420" y="1342501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5B21FD1-5F44-4141-9590-EC1FACD112E6}"/>
              </a:ext>
            </a:extLst>
          </p:cNvPr>
          <p:cNvSpPr/>
          <p:nvPr/>
        </p:nvSpPr>
        <p:spPr>
          <a:xfrm>
            <a:off x="1937985" y="3223302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29790ED-1998-468A-97DB-32A7E8782E30}"/>
              </a:ext>
            </a:extLst>
          </p:cNvPr>
          <p:cNvSpPr/>
          <p:nvPr/>
        </p:nvSpPr>
        <p:spPr>
          <a:xfrm>
            <a:off x="1649308" y="5346288"/>
            <a:ext cx="660327" cy="642681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BAEF4C09-F116-470B-AF57-0EF484A81173}"/>
              </a:ext>
            </a:extLst>
          </p:cNvPr>
          <p:cNvSpPr/>
          <p:nvPr/>
        </p:nvSpPr>
        <p:spPr>
          <a:xfrm>
            <a:off x="2757967" y="2643036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E59032A0-12DA-48A5-BFD1-F2F46725D1FE}"/>
              </a:ext>
            </a:extLst>
          </p:cNvPr>
          <p:cNvSpPr/>
          <p:nvPr/>
        </p:nvSpPr>
        <p:spPr>
          <a:xfrm>
            <a:off x="2925313" y="5544452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0FE7CBD-DD18-4BCD-85D4-FF1ECCA162FC}"/>
              </a:ext>
            </a:extLst>
          </p:cNvPr>
          <p:cNvSpPr/>
          <p:nvPr/>
        </p:nvSpPr>
        <p:spPr>
          <a:xfrm>
            <a:off x="5433805" y="3722479"/>
            <a:ext cx="660327" cy="642681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DA256877-AF42-492C-AFCF-48D4A2D4BCB9}"/>
              </a:ext>
            </a:extLst>
          </p:cNvPr>
          <p:cNvSpPr/>
          <p:nvPr/>
        </p:nvSpPr>
        <p:spPr>
          <a:xfrm>
            <a:off x="3811343" y="2777751"/>
            <a:ext cx="288309" cy="280604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D1516C3C-857B-4F55-9F7E-8D3E17414810}"/>
              </a:ext>
            </a:extLst>
          </p:cNvPr>
          <p:cNvSpPr/>
          <p:nvPr/>
        </p:nvSpPr>
        <p:spPr>
          <a:xfrm>
            <a:off x="1546692" y="3941597"/>
            <a:ext cx="370898" cy="36098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D073423-DE79-40CB-B827-3370B9DF17A6}"/>
              </a:ext>
            </a:extLst>
          </p:cNvPr>
          <p:cNvSpPr/>
          <p:nvPr/>
        </p:nvSpPr>
        <p:spPr>
          <a:xfrm>
            <a:off x="4623880" y="5377495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A9B789-D832-427A-8AF3-EF20A11E1688}"/>
              </a:ext>
            </a:extLst>
          </p:cNvPr>
          <p:cNvSpPr txBox="1"/>
          <p:nvPr/>
        </p:nvSpPr>
        <p:spPr>
          <a:xfrm>
            <a:off x="7197408" y="690034"/>
            <a:ext cx="378114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accent2"/>
                </a:solidFill>
                <a:cs typeface="Arial" pitchFamily="34" charset="0"/>
              </a:rPr>
              <a:t>PERGUB No 46</a:t>
            </a:r>
            <a:endParaRPr lang="en-GB" altLang="ko-KR" sz="3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altLang="ko-KR" sz="3200" dirty="0" err="1" smtClean="0">
                <a:solidFill>
                  <a:schemeClr val="bg1"/>
                </a:solidFill>
                <a:cs typeface="Arial" pitchFamily="34" charset="0"/>
              </a:rPr>
              <a:t>Tahun</a:t>
            </a:r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 2020 </a:t>
            </a:r>
            <a:r>
              <a:rPr lang="en-GB" altLang="ko-KR" sz="3200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3200" dirty="0" err="1" smtClean="0">
                <a:solidFill>
                  <a:schemeClr val="bg1"/>
                </a:solidFill>
                <a:cs typeface="Arial" pitchFamily="34" charset="0"/>
              </a:rPr>
              <a:t>Pedoman</a:t>
            </a:r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 PSBB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자유형: 도형 13">
            <a:extLst>
              <a:ext uri="{FF2B5EF4-FFF2-40B4-BE49-F238E27FC236}">
                <a16:creationId xmlns:a16="http://schemas.microsoft.com/office/drawing/2014/main" id="{A3B13824-E3CA-4F17-97F7-744AF21C1C6A}"/>
              </a:ext>
            </a:extLst>
          </p:cNvPr>
          <p:cNvSpPr/>
          <p:nvPr/>
        </p:nvSpPr>
        <p:spPr>
          <a:xfrm>
            <a:off x="7170441" y="2681092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A41A2-C022-4038-926B-D571F8999DAF}"/>
              </a:ext>
            </a:extLst>
          </p:cNvPr>
          <p:cNvSpPr txBox="1"/>
          <p:nvPr/>
        </p:nvSpPr>
        <p:spPr>
          <a:xfrm>
            <a:off x="7911916" y="2952703"/>
            <a:ext cx="39752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Indikator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Penentuan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Level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Kewaspadaan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Laju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ODP (orang/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hari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Laju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PDP (orang/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hari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Laju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Positif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Covid-19 (orang/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hari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Laju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Kesembuhan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(orang/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hari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Laju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Kematian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 (orang/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hari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Laju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Reproduksi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Instan</a:t>
            </a:r>
            <a:endParaRPr lang="en-US" altLang="ko-KR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Laju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Transmisi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Kontak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Indeks</a:t>
            </a:r>
            <a:endParaRPr lang="en-US" altLang="ko-KR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Laju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Pergerakan</a:t>
            </a:r>
            <a:endParaRPr lang="en-US" altLang="ko-KR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Risiko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Geografi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Perbatasan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wilayah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transmisi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lokal</a:t>
            </a:r>
            <a:endParaRPr lang="en-US" altLang="ko-KR" sz="16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자유형: 도형 14">
            <a:extLst>
              <a:ext uri="{FF2B5EF4-FFF2-40B4-BE49-F238E27FC236}">
                <a16:creationId xmlns:a16="http://schemas.microsoft.com/office/drawing/2014/main" id="{C00F8094-68DA-4293-B1DC-EE629B2C23D3}"/>
              </a:ext>
            </a:extLst>
          </p:cNvPr>
          <p:cNvSpPr/>
          <p:nvPr/>
        </p:nvSpPr>
        <p:spPr>
          <a:xfrm rot="10800000">
            <a:off x="10978552" y="5777208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157D5F-8F2E-4B4A-BFB6-D3C09677877F}"/>
              </a:ext>
            </a:extLst>
          </p:cNvPr>
          <p:cNvSpPr/>
          <p:nvPr/>
        </p:nvSpPr>
        <p:spPr>
          <a:xfrm rot="20630386">
            <a:off x="3551868" y="4068944"/>
            <a:ext cx="3219462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3600" b="1" spc="600" dirty="0">
                <a:solidFill>
                  <a:schemeClr val="bg1"/>
                </a:solidFill>
              </a:rPr>
              <a:t>PANDEMIC</a:t>
            </a:r>
            <a:endParaRPr lang="ko-KR" altLang="en-US" sz="3600" b="1" spc="6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7ADC41-ED58-4D24-8B27-6AE124F4E6F3}"/>
              </a:ext>
            </a:extLst>
          </p:cNvPr>
          <p:cNvSpPr/>
          <p:nvPr/>
        </p:nvSpPr>
        <p:spPr>
          <a:xfrm rot="20630386">
            <a:off x="4493906" y="3341298"/>
            <a:ext cx="225139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COVID-19</a:t>
            </a:r>
            <a:endParaRPr lang="ko-KR" alt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Level </a:t>
            </a:r>
            <a:r>
              <a:rPr lang="en-US" dirty="0" err="1" smtClean="0"/>
              <a:t>Kewaspadaan</a:t>
            </a:r>
            <a:r>
              <a:rPr lang="en-US" dirty="0" smtClean="0"/>
              <a:t>: </a:t>
            </a:r>
            <a:r>
              <a:rPr lang="en-US" sz="3600" dirty="0" smtClean="0"/>
              <a:t>26 Mei 2020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676620-1A0F-4F5A-8B3E-6841E13FBCC9}"/>
              </a:ext>
            </a:extLst>
          </p:cNvPr>
          <p:cNvGrpSpPr/>
          <p:nvPr/>
        </p:nvGrpSpPr>
        <p:grpSpPr>
          <a:xfrm>
            <a:off x="474008" y="1586259"/>
            <a:ext cx="11243983" cy="489857"/>
            <a:chOff x="746449" y="3145971"/>
            <a:chExt cx="10349514" cy="489857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B5E6D959-911E-4FD7-8EA2-0F29FDD3ECCA}"/>
                </a:ext>
              </a:extLst>
            </p:cNvPr>
            <p:cNvSpPr/>
            <p:nvPr/>
          </p:nvSpPr>
          <p:spPr>
            <a:xfrm>
              <a:off x="746449" y="3145971"/>
              <a:ext cx="2194560" cy="489857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Chevron 3">
              <a:extLst>
                <a:ext uri="{FF2B5EF4-FFF2-40B4-BE49-F238E27FC236}">
                  <a16:creationId xmlns:a16="http://schemas.microsoft.com/office/drawing/2014/main" id="{0B361A8A-2B42-44FB-8791-2DDB8C1C1E15}"/>
                </a:ext>
              </a:extLst>
            </p:cNvPr>
            <p:cNvSpPr/>
            <p:nvPr/>
          </p:nvSpPr>
          <p:spPr>
            <a:xfrm>
              <a:off x="2778189" y="3145971"/>
              <a:ext cx="2194560" cy="489857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2C765629-2200-4077-A506-5BF5A0ED9521}"/>
                </a:ext>
              </a:extLst>
            </p:cNvPr>
            <p:cNvSpPr/>
            <p:nvPr/>
          </p:nvSpPr>
          <p:spPr>
            <a:xfrm>
              <a:off x="4819260" y="3145971"/>
              <a:ext cx="2194560" cy="489857"/>
            </a:xfrm>
            <a:prstGeom prst="chevron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95264BF8-C709-4BEA-B531-E63BEAD0B1FB}"/>
                </a:ext>
              </a:extLst>
            </p:cNvPr>
            <p:cNvSpPr/>
            <p:nvPr/>
          </p:nvSpPr>
          <p:spPr>
            <a:xfrm>
              <a:off x="6860331" y="3145971"/>
              <a:ext cx="2194560" cy="489857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72557376-951B-4E8B-9EA1-BCEC70666B00}"/>
                </a:ext>
              </a:extLst>
            </p:cNvPr>
            <p:cNvSpPr/>
            <p:nvPr/>
          </p:nvSpPr>
          <p:spPr>
            <a:xfrm>
              <a:off x="8901403" y="3145971"/>
              <a:ext cx="2194560" cy="489857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직사각형 1">
              <a:extLst>
                <a:ext uri="{FF2B5EF4-FFF2-40B4-BE49-F238E27FC236}">
                  <a16:creationId xmlns:a16="http://schemas.microsoft.com/office/drawing/2014/main" id="{93A01F8C-BB85-46A3-8AEC-59C4A72EC91D}"/>
                </a:ext>
              </a:extLst>
            </p:cNvPr>
            <p:cNvSpPr/>
            <p:nvPr/>
          </p:nvSpPr>
          <p:spPr>
            <a:xfrm flipH="1">
              <a:off x="7285929" y="3220987"/>
              <a:ext cx="1348028" cy="3600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 smtClean="0"/>
                <a:t>Level 4: </a:t>
              </a:r>
              <a:r>
                <a:rPr lang="en-US" altLang="ko-KR" sz="1400" b="1" dirty="0" err="1" smtClean="0"/>
                <a:t>Berat</a:t>
              </a:r>
              <a:endParaRPr lang="ko-KR" altLang="en-US" sz="1400" b="1" dirty="0"/>
            </a:p>
          </p:txBody>
        </p:sp>
        <p:sp>
          <p:nvSpPr>
            <p:cNvPr id="14" name="직사각형 1">
              <a:extLst>
                <a:ext uri="{FF2B5EF4-FFF2-40B4-BE49-F238E27FC236}">
                  <a16:creationId xmlns:a16="http://schemas.microsoft.com/office/drawing/2014/main" id="{BAEF249B-2421-43E6-BF47-CE1ED415954A}"/>
                </a:ext>
              </a:extLst>
            </p:cNvPr>
            <p:cNvSpPr/>
            <p:nvPr/>
          </p:nvSpPr>
          <p:spPr>
            <a:xfrm flipH="1">
              <a:off x="5247191" y="3220987"/>
              <a:ext cx="1348028" cy="3600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Level 3:   </a:t>
              </a:r>
              <a:r>
                <a:rPr lang="en-US" altLang="ko-KR" sz="1400" b="1" dirty="0" err="1" smtClean="0">
                  <a:solidFill>
                    <a:schemeClr val="tx1"/>
                  </a:solidFill>
                </a:rPr>
                <a:t>Cukup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400" b="1" dirty="0" err="1" smtClean="0">
                  <a:solidFill>
                    <a:schemeClr val="tx1"/>
                  </a:solidFill>
                </a:rPr>
                <a:t>Berat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직사각형 1">
              <a:extLst>
                <a:ext uri="{FF2B5EF4-FFF2-40B4-BE49-F238E27FC236}">
                  <a16:creationId xmlns:a16="http://schemas.microsoft.com/office/drawing/2014/main" id="{F41F1D5D-05A3-4109-ACFD-659BD2C16C53}"/>
                </a:ext>
              </a:extLst>
            </p:cNvPr>
            <p:cNvSpPr/>
            <p:nvPr/>
          </p:nvSpPr>
          <p:spPr>
            <a:xfrm flipH="1">
              <a:off x="3208453" y="3220987"/>
              <a:ext cx="1348028" cy="3600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 smtClean="0"/>
                <a:t>Level 2: </a:t>
              </a:r>
              <a:r>
                <a:rPr lang="en-US" altLang="ko-KR" sz="1400" b="1" dirty="0" err="1" smtClean="0"/>
                <a:t>Moderat</a:t>
              </a:r>
              <a:endParaRPr lang="ko-KR" altLang="en-US" sz="1400" b="1" dirty="0"/>
            </a:p>
          </p:txBody>
        </p:sp>
        <p:sp>
          <p:nvSpPr>
            <p:cNvPr id="16" name="직사각형 1">
              <a:extLst>
                <a:ext uri="{FF2B5EF4-FFF2-40B4-BE49-F238E27FC236}">
                  <a16:creationId xmlns:a16="http://schemas.microsoft.com/office/drawing/2014/main" id="{CEB9EB94-29FC-41BF-B802-293767F1DF64}"/>
                </a:ext>
              </a:extLst>
            </p:cNvPr>
            <p:cNvSpPr/>
            <p:nvPr/>
          </p:nvSpPr>
          <p:spPr>
            <a:xfrm flipH="1">
              <a:off x="1169715" y="3220987"/>
              <a:ext cx="1348028" cy="3600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 smtClean="0"/>
                <a:t>Level 1: </a:t>
              </a:r>
              <a:r>
                <a:rPr lang="en-US" altLang="ko-KR" sz="1400" b="1" dirty="0" err="1" smtClean="0"/>
                <a:t>Rendah</a:t>
              </a:r>
              <a:endParaRPr lang="ko-KR" altLang="en-US" sz="1400" b="1" dirty="0"/>
            </a:p>
          </p:txBody>
        </p:sp>
        <p:sp>
          <p:nvSpPr>
            <p:cNvPr id="17" name="직사각형 1">
              <a:extLst>
                <a:ext uri="{FF2B5EF4-FFF2-40B4-BE49-F238E27FC236}">
                  <a16:creationId xmlns:a16="http://schemas.microsoft.com/office/drawing/2014/main" id="{D9E9D64E-3E66-4369-B2F2-1EF82BBF5E43}"/>
                </a:ext>
              </a:extLst>
            </p:cNvPr>
            <p:cNvSpPr/>
            <p:nvPr/>
          </p:nvSpPr>
          <p:spPr>
            <a:xfrm flipH="1">
              <a:off x="9324669" y="3220987"/>
              <a:ext cx="1348028" cy="3600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 smtClean="0"/>
                <a:t>Level 5: </a:t>
              </a:r>
              <a:r>
                <a:rPr lang="en-US" altLang="ko-KR" sz="1400" b="1" dirty="0" err="1" smtClean="0"/>
                <a:t>Kritis</a:t>
              </a:r>
              <a:endParaRPr lang="ko-KR" altLang="en-US" sz="1400" b="1" dirty="0"/>
            </a:p>
          </p:txBody>
        </p:sp>
      </p:grpSp>
      <p:sp>
        <p:nvSpPr>
          <p:cNvPr id="18" name="직사각형 1">
            <a:extLst>
              <a:ext uri="{FF2B5EF4-FFF2-40B4-BE49-F238E27FC236}">
                <a16:creationId xmlns:a16="http://schemas.microsoft.com/office/drawing/2014/main" id="{61211CE2-5E4B-47A8-AFA2-3BB58B44D176}"/>
              </a:ext>
            </a:extLst>
          </p:cNvPr>
          <p:cNvSpPr/>
          <p:nvPr/>
        </p:nvSpPr>
        <p:spPr>
          <a:xfrm>
            <a:off x="7155825" y="2251843"/>
            <a:ext cx="2194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Ditemukan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kasus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Covid-19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satu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kluster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peningkatan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직사각형 1">
            <a:extLst>
              <a:ext uri="{FF2B5EF4-FFF2-40B4-BE49-F238E27FC236}">
                <a16:creationId xmlns:a16="http://schemas.microsoft.com/office/drawing/2014/main" id="{B76F40B5-F6C8-48A5-96EE-08ECAC880B72}"/>
              </a:ext>
            </a:extLst>
          </p:cNvPr>
          <p:cNvSpPr/>
          <p:nvPr/>
        </p:nvSpPr>
        <p:spPr>
          <a:xfrm>
            <a:off x="4932812" y="2251843"/>
            <a:ext cx="2194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Ditemukan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kasus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Covid-19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kluster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tunggal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직사각형 1">
            <a:extLst>
              <a:ext uri="{FF2B5EF4-FFF2-40B4-BE49-F238E27FC236}">
                <a16:creationId xmlns:a16="http://schemas.microsoft.com/office/drawing/2014/main" id="{F559DB5B-BE0A-46D1-BD9D-02DD24758C0A}"/>
              </a:ext>
            </a:extLst>
          </p:cNvPr>
          <p:cNvSpPr/>
          <p:nvPr/>
        </p:nvSpPr>
        <p:spPr>
          <a:xfrm>
            <a:off x="2709798" y="2251843"/>
            <a:ext cx="2194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Ditemukan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kasus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Covid-19 sporadic (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kasus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penularan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lokal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직사각형 1">
            <a:extLst>
              <a:ext uri="{FF2B5EF4-FFF2-40B4-BE49-F238E27FC236}">
                <a16:creationId xmlns:a16="http://schemas.microsoft.com/office/drawing/2014/main" id="{EA526221-23B4-45B8-9A04-EAD9701FED18}"/>
              </a:ext>
            </a:extLst>
          </p:cNvPr>
          <p:cNvSpPr/>
          <p:nvPr/>
        </p:nvSpPr>
        <p:spPr>
          <a:xfrm>
            <a:off x="486784" y="2251843"/>
            <a:ext cx="2194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Tidak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ditemukan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kasus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Covid-19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583711E9-E0FA-40BF-83DA-40C1F204B2E2}"/>
              </a:ext>
            </a:extLst>
          </p:cNvPr>
          <p:cNvSpPr/>
          <p:nvPr/>
        </p:nvSpPr>
        <p:spPr>
          <a:xfrm>
            <a:off x="9378838" y="2251843"/>
            <a:ext cx="2194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Ditemukan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kasus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Covid-19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penularan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komunitas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712B689-E721-4591-9448-C22E4EAD19CD}"/>
              </a:ext>
            </a:extLst>
          </p:cNvPr>
          <p:cNvSpPr txBox="1">
            <a:spLocks/>
          </p:cNvSpPr>
          <p:nvPr/>
        </p:nvSpPr>
        <p:spPr>
          <a:xfrm>
            <a:off x="1637092" y="899732"/>
            <a:ext cx="5065729" cy="4898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6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endParaRPr lang="en-US" altLang="ko-KR" sz="3600" spc="3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6" name="직사각형 1">
            <a:extLst>
              <a:ext uri="{FF2B5EF4-FFF2-40B4-BE49-F238E27FC236}">
                <a16:creationId xmlns:a16="http://schemas.microsoft.com/office/drawing/2014/main" id="{EA526221-23B4-45B8-9A04-EAD9701FED18}"/>
              </a:ext>
            </a:extLst>
          </p:cNvPr>
          <p:cNvSpPr/>
          <p:nvPr/>
        </p:nvSpPr>
        <p:spPr>
          <a:xfrm>
            <a:off x="486784" y="3575282"/>
            <a:ext cx="2194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Normal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직사각형 1">
            <a:extLst>
              <a:ext uri="{FF2B5EF4-FFF2-40B4-BE49-F238E27FC236}">
                <a16:creationId xmlns:a16="http://schemas.microsoft.com/office/drawing/2014/main" id="{EA526221-23B4-45B8-9A04-EAD9701FED18}"/>
              </a:ext>
            </a:extLst>
          </p:cNvPr>
          <p:cNvSpPr/>
          <p:nvPr/>
        </p:nvSpPr>
        <p:spPr>
          <a:xfrm>
            <a:off x="2704257" y="3575282"/>
            <a:ext cx="2194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Physical distancing</a:t>
            </a:r>
            <a:endParaRPr lang="en-US" altLang="ko-KR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직사각형 1">
            <a:extLst>
              <a:ext uri="{FF2B5EF4-FFF2-40B4-BE49-F238E27FC236}">
                <a16:creationId xmlns:a16="http://schemas.microsoft.com/office/drawing/2014/main" id="{EA526221-23B4-45B8-9A04-EAD9701FED18}"/>
              </a:ext>
            </a:extLst>
          </p:cNvPr>
          <p:cNvSpPr/>
          <p:nvPr/>
        </p:nvSpPr>
        <p:spPr>
          <a:xfrm>
            <a:off x="4906764" y="3575282"/>
            <a:ext cx="2194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PSBB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Parsial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직사각형 1">
            <a:extLst>
              <a:ext uri="{FF2B5EF4-FFF2-40B4-BE49-F238E27FC236}">
                <a16:creationId xmlns:a16="http://schemas.microsoft.com/office/drawing/2014/main" id="{EA526221-23B4-45B8-9A04-EAD9701FED18}"/>
              </a:ext>
            </a:extLst>
          </p:cNvPr>
          <p:cNvSpPr/>
          <p:nvPr/>
        </p:nvSpPr>
        <p:spPr>
          <a:xfrm>
            <a:off x="7192541" y="3575282"/>
            <a:ext cx="2194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PSBB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Penuh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직사각형 1">
            <a:extLst>
              <a:ext uri="{FF2B5EF4-FFF2-40B4-BE49-F238E27FC236}">
                <a16:creationId xmlns:a16="http://schemas.microsoft.com/office/drawing/2014/main" id="{EA526221-23B4-45B8-9A04-EAD9701FED18}"/>
              </a:ext>
            </a:extLst>
          </p:cNvPr>
          <p:cNvSpPr/>
          <p:nvPr/>
        </p:nvSpPr>
        <p:spPr>
          <a:xfrm>
            <a:off x="9352791" y="3575282"/>
            <a:ext cx="2194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Total lockdown</a:t>
            </a:r>
            <a:endParaRPr lang="en-US" altLang="ko-KR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직사각형 1">
            <a:extLst>
              <a:ext uri="{FF2B5EF4-FFF2-40B4-BE49-F238E27FC236}">
                <a16:creationId xmlns:a16="http://schemas.microsoft.com/office/drawing/2014/main" id="{EA526221-23B4-45B8-9A04-EAD9701FED18}"/>
              </a:ext>
            </a:extLst>
          </p:cNvPr>
          <p:cNvSpPr/>
          <p:nvPr/>
        </p:nvSpPr>
        <p:spPr>
          <a:xfrm>
            <a:off x="474008" y="4085033"/>
            <a:ext cx="2194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Pendidikan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Normal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직사각형 1">
            <a:extLst>
              <a:ext uri="{FF2B5EF4-FFF2-40B4-BE49-F238E27FC236}">
                <a16:creationId xmlns:a16="http://schemas.microsoft.com/office/drawing/2014/main" id="{EA526221-23B4-45B8-9A04-EAD9701FED18}"/>
              </a:ext>
            </a:extLst>
          </p:cNvPr>
          <p:cNvSpPr/>
          <p:nvPr/>
        </p:nvSpPr>
        <p:spPr>
          <a:xfrm>
            <a:off x="2704257" y="4085033"/>
            <a:ext cx="2194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Pendidikan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Online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직사각형 1">
            <a:extLst>
              <a:ext uri="{FF2B5EF4-FFF2-40B4-BE49-F238E27FC236}">
                <a16:creationId xmlns:a16="http://schemas.microsoft.com/office/drawing/2014/main" id="{EA526221-23B4-45B8-9A04-EAD9701FED18}"/>
              </a:ext>
            </a:extLst>
          </p:cNvPr>
          <p:cNvSpPr/>
          <p:nvPr/>
        </p:nvSpPr>
        <p:spPr>
          <a:xfrm>
            <a:off x="4906764" y="4085033"/>
            <a:ext cx="2194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Pendidikan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Online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직사각형 1">
            <a:extLst>
              <a:ext uri="{FF2B5EF4-FFF2-40B4-BE49-F238E27FC236}">
                <a16:creationId xmlns:a16="http://schemas.microsoft.com/office/drawing/2014/main" id="{EA526221-23B4-45B8-9A04-EAD9701FED18}"/>
              </a:ext>
            </a:extLst>
          </p:cNvPr>
          <p:cNvSpPr/>
          <p:nvPr/>
        </p:nvSpPr>
        <p:spPr>
          <a:xfrm>
            <a:off x="7184278" y="4085033"/>
            <a:ext cx="2194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Pendidikan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Online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직사각형 1">
            <a:extLst>
              <a:ext uri="{FF2B5EF4-FFF2-40B4-BE49-F238E27FC236}">
                <a16:creationId xmlns:a16="http://schemas.microsoft.com/office/drawing/2014/main" id="{EA526221-23B4-45B8-9A04-EAD9701FED18}"/>
              </a:ext>
            </a:extLst>
          </p:cNvPr>
          <p:cNvSpPr/>
          <p:nvPr/>
        </p:nvSpPr>
        <p:spPr>
          <a:xfrm>
            <a:off x="9352791" y="4085033"/>
            <a:ext cx="2194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Pendidikan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Online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직사각형 1">
            <a:extLst>
              <a:ext uri="{FF2B5EF4-FFF2-40B4-BE49-F238E27FC236}">
                <a16:creationId xmlns:a16="http://schemas.microsoft.com/office/drawing/2014/main" id="{EA526221-23B4-45B8-9A04-EAD9701FED18}"/>
              </a:ext>
            </a:extLst>
          </p:cNvPr>
          <p:cNvSpPr/>
          <p:nvPr/>
        </p:nvSpPr>
        <p:spPr>
          <a:xfrm>
            <a:off x="474008" y="4594784"/>
            <a:ext cx="2194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Perkantoran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Normal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직사각형 1">
            <a:extLst>
              <a:ext uri="{FF2B5EF4-FFF2-40B4-BE49-F238E27FC236}">
                <a16:creationId xmlns:a16="http://schemas.microsoft.com/office/drawing/2014/main" id="{EA526221-23B4-45B8-9A04-EAD9701FED18}"/>
              </a:ext>
            </a:extLst>
          </p:cNvPr>
          <p:cNvSpPr/>
          <p:nvPr/>
        </p:nvSpPr>
        <p:spPr>
          <a:xfrm>
            <a:off x="2681343" y="4594784"/>
            <a:ext cx="2384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Perkantoran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25% WFH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직사각형 1">
            <a:extLst>
              <a:ext uri="{FF2B5EF4-FFF2-40B4-BE49-F238E27FC236}">
                <a16:creationId xmlns:a16="http://schemas.microsoft.com/office/drawing/2014/main" id="{EA526221-23B4-45B8-9A04-EAD9701FED18}"/>
              </a:ext>
            </a:extLst>
          </p:cNvPr>
          <p:cNvSpPr/>
          <p:nvPr/>
        </p:nvSpPr>
        <p:spPr>
          <a:xfrm>
            <a:off x="4932812" y="4594784"/>
            <a:ext cx="2285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Perkantoran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50% WFH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직사각형 1">
            <a:extLst>
              <a:ext uri="{FF2B5EF4-FFF2-40B4-BE49-F238E27FC236}">
                <a16:creationId xmlns:a16="http://schemas.microsoft.com/office/drawing/2014/main" id="{EA526221-23B4-45B8-9A04-EAD9701FED18}"/>
              </a:ext>
            </a:extLst>
          </p:cNvPr>
          <p:cNvSpPr/>
          <p:nvPr/>
        </p:nvSpPr>
        <p:spPr>
          <a:xfrm>
            <a:off x="7192541" y="4594784"/>
            <a:ext cx="2384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Perkantoran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75% WFH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직사각형 1">
            <a:extLst>
              <a:ext uri="{FF2B5EF4-FFF2-40B4-BE49-F238E27FC236}">
                <a16:creationId xmlns:a16="http://schemas.microsoft.com/office/drawing/2014/main" id="{EA526221-23B4-45B8-9A04-EAD9701FED18}"/>
              </a:ext>
            </a:extLst>
          </p:cNvPr>
          <p:cNvSpPr/>
          <p:nvPr/>
        </p:nvSpPr>
        <p:spPr>
          <a:xfrm>
            <a:off x="9378838" y="4594784"/>
            <a:ext cx="2634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Perkantoran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100% WFH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직사각형 1">
            <a:extLst>
              <a:ext uri="{FF2B5EF4-FFF2-40B4-BE49-F238E27FC236}">
                <a16:creationId xmlns:a16="http://schemas.microsoft.com/office/drawing/2014/main" id="{EA526221-23B4-45B8-9A04-EAD9701FED18}"/>
              </a:ext>
            </a:extLst>
          </p:cNvPr>
          <p:cNvSpPr/>
          <p:nvPr/>
        </p:nvSpPr>
        <p:spPr>
          <a:xfrm>
            <a:off x="2681342" y="4994894"/>
            <a:ext cx="2384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Kabupaten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Bandung Barat, </a:t>
            </a:r>
          </a:p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Kabupaten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Garut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Kabupaten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Sumedang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Kabupaten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/Kota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Tasikmalaya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직사각형 1">
            <a:extLst>
              <a:ext uri="{FF2B5EF4-FFF2-40B4-BE49-F238E27FC236}">
                <a16:creationId xmlns:a16="http://schemas.microsoft.com/office/drawing/2014/main" id="{EA526221-23B4-45B8-9A04-EAD9701FED18}"/>
              </a:ext>
            </a:extLst>
          </p:cNvPr>
          <p:cNvSpPr/>
          <p:nvPr/>
        </p:nvSpPr>
        <p:spPr>
          <a:xfrm>
            <a:off x="4936272" y="4994893"/>
            <a:ext cx="2384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Kota Bandung,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Kabupaten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Bandung, Kota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Cimahi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59F0F1E1-5F48-49AE-BF4C-AC5E6ACF1820}"/>
              </a:ext>
            </a:extLst>
          </p:cNvPr>
          <p:cNvSpPr/>
          <p:nvPr/>
        </p:nvSpPr>
        <p:spPr>
          <a:xfrm>
            <a:off x="6401569" y="3731440"/>
            <a:ext cx="5806612" cy="390650"/>
          </a:xfrm>
          <a:custGeom>
            <a:avLst/>
            <a:gdLst>
              <a:gd name="connsiteX0" fmla="*/ 198438 w 5806612"/>
              <a:gd name="connsiteY0" fmla="*/ 0 h 390650"/>
              <a:gd name="connsiteX1" fmla="*/ 5806612 w 5806612"/>
              <a:gd name="connsiteY1" fmla="*/ 0 h 390650"/>
              <a:gd name="connsiteX2" fmla="*/ 5806612 w 5806612"/>
              <a:gd name="connsiteY2" fmla="*/ 390650 h 390650"/>
              <a:gd name="connsiteX3" fmla="*/ 0 w 5806612"/>
              <a:gd name="connsiteY3" fmla="*/ 390650 h 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6612" h="390650">
                <a:moveTo>
                  <a:pt x="198438" y="0"/>
                </a:moveTo>
                <a:lnTo>
                  <a:pt x="5806612" y="0"/>
                </a:lnTo>
                <a:lnTo>
                  <a:pt x="5806612" y="390650"/>
                </a:lnTo>
                <a:lnTo>
                  <a:pt x="0" y="3906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9634884A-B414-4D11-946E-48B35062AD66}"/>
              </a:ext>
            </a:extLst>
          </p:cNvPr>
          <p:cNvSpPr/>
          <p:nvPr/>
        </p:nvSpPr>
        <p:spPr>
          <a:xfrm>
            <a:off x="6637801" y="2798153"/>
            <a:ext cx="5570380" cy="830997"/>
          </a:xfrm>
          <a:custGeom>
            <a:avLst/>
            <a:gdLst>
              <a:gd name="connsiteX0" fmla="*/ 422122 w 5570380"/>
              <a:gd name="connsiteY0" fmla="*/ 0 h 830997"/>
              <a:gd name="connsiteX1" fmla="*/ 5570380 w 5570380"/>
              <a:gd name="connsiteY1" fmla="*/ 0 h 830997"/>
              <a:gd name="connsiteX2" fmla="*/ 5570380 w 5570380"/>
              <a:gd name="connsiteY2" fmla="*/ 830997 h 830997"/>
              <a:gd name="connsiteX3" fmla="*/ 0 w 5570380"/>
              <a:gd name="connsiteY3" fmla="*/ 830997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0380" h="830997">
                <a:moveTo>
                  <a:pt x="422122" y="0"/>
                </a:moveTo>
                <a:lnTo>
                  <a:pt x="5570380" y="0"/>
                </a:lnTo>
                <a:lnTo>
                  <a:pt x="5570380" y="830997"/>
                </a:lnTo>
                <a:lnTo>
                  <a:pt x="0" y="8309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104064" y="2807803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Protokol</a:t>
            </a:r>
            <a:endParaRPr lang="ko-KR" altLang="en-US" sz="4800" b="1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653315" y="3659659"/>
            <a:ext cx="47770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i="1" dirty="0" err="1" smtClean="0">
                <a:solidFill>
                  <a:schemeClr val="bg1"/>
                </a:solidFill>
                <a:cs typeface="Arial" pitchFamily="34" charset="0"/>
              </a:rPr>
              <a:t>Kesehatan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AE759A5-DD0F-4F9F-AF96-F4F8F3F058CB}"/>
              </a:ext>
            </a:extLst>
          </p:cNvPr>
          <p:cNvSpPr/>
          <p:nvPr/>
        </p:nvSpPr>
        <p:spPr>
          <a:xfrm>
            <a:off x="1649308" y="1076331"/>
            <a:ext cx="4218841" cy="4725885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52AC8D-27A0-4AB9-8171-BDD06A95C914}"/>
              </a:ext>
            </a:extLst>
          </p:cNvPr>
          <p:cNvGrpSpPr/>
          <p:nvPr/>
        </p:nvGrpSpPr>
        <p:grpSpPr>
          <a:xfrm>
            <a:off x="2627320" y="2308446"/>
            <a:ext cx="2262816" cy="2261653"/>
            <a:chOff x="4574848" y="1897856"/>
            <a:chExt cx="3028217" cy="302666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9D42D61-E24D-48D9-AF6D-1D0367CCB519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A5848C6-1E31-4E03-979A-E6B2224EB96F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1F6B37E-79DA-49BD-BFE7-818E33325818}"/>
              </a:ext>
            </a:extLst>
          </p:cNvPr>
          <p:cNvGrpSpPr/>
          <p:nvPr/>
        </p:nvGrpSpPr>
        <p:grpSpPr>
          <a:xfrm>
            <a:off x="2635895" y="2838127"/>
            <a:ext cx="2252095" cy="1915252"/>
            <a:chOff x="5467400" y="1368636"/>
            <a:chExt cx="2102262" cy="178782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0C5D762-9F4E-4E49-8EC0-8C39BDCD261C}"/>
                </a:ext>
              </a:extLst>
            </p:cNvPr>
            <p:cNvSpPr/>
            <p:nvPr/>
          </p:nvSpPr>
          <p:spPr>
            <a:xfrm>
              <a:off x="5840734" y="1698113"/>
              <a:ext cx="1360796" cy="1458352"/>
            </a:xfrm>
            <a:custGeom>
              <a:avLst/>
              <a:gdLst>
                <a:gd name="connsiteX0" fmla="*/ 1357872 w 1360796"/>
                <a:gd name="connsiteY0" fmla="*/ 727457 h 1458352"/>
                <a:gd name="connsiteX1" fmla="*/ 1299864 w 1360796"/>
                <a:gd name="connsiteY1" fmla="*/ 529045 h 1458352"/>
                <a:gd name="connsiteX2" fmla="*/ 1197107 w 1360796"/>
                <a:gd name="connsiteY2" fmla="*/ 374672 h 1458352"/>
                <a:gd name="connsiteX3" fmla="*/ 1075408 w 1360796"/>
                <a:gd name="connsiteY3" fmla="*/ 243976 h 1458352"/>
                <a:gd name="connsiteX4" fmla="*/ 928375 w 1360796"/>
                <a:gd name="connsiteY4" fmla="*/ 85105 h 1458352"/>
                <a:gd name="connsiteX5" fmla="*/ 844795 w 1360796"/>
                <a:gd name="connsiteY5" fmla="*/ 30648 h 1458352"/>
                <a:gd name="connsiteX6" fmla="*/ 773528 w 1360796"/>
                <a:gd name="connsiteY6" fmla="*/ 9102 h 1458352"/>
                <a:gd name="connsiteX7" fmla="*/ 491064 w 1360796"/>
                <a:gd name="connsiteY7" fmla="*/ 69005 h 1458352"/>
                <a:gd name="connsiteX8" fmla="*/ 300228 w 1360796"/>
                <a:gd name="connsiteY8" fmla="*/ 222667 h 1458352"/>
                <a:gd name="connsiteX9" fmla="*/ 199365 w 1360796"/>
                <a:gd name="connsiteY9" fmla="*/ 310271 h 1458352"/>
                <a:gd name="connsiteX10" fmla="*/ 53753 w 1360796"/>
                <a:gd name="connsiteY10" fmla="*/ 535438 h 1458352"/>
                <a:gd name="connsiteX11" fmla="*/ 6 w 1360796"/>
                <a:gd name="connsiteY11" fmla="*/ 743557 h 1458352"/>
                <a:gd name="connsiteX12" fmla="*/ 21079 w 1360796"/>
                <a:gd name="connsiteY12" fmla="*/ 930841 h 1458352"/>
                <a:gd name="connsiteX13" fmla="*/ 134254 w 1360796"/>
                <a:gd name="connsiteY13" fmla="*/ 1143459 h 1458352"/>
                <a:gd name="connsiteX14" fmla="*/ 139226 w 1360796"/>
                <a:gd name="connsiteY14" fmla="*/ 1148431 h 1458352"/>
                <a:gd name="connsiteX15" fmla="*/ 274421 w 1360796"/>
                <a:gd name="connsiteY15" fmla="*/ 1290492 h 1458352"/>
                <a:gd name="connsiteX16" fmla="*/ 488222 w 1360796"/>
                <a:gd name="connsiteY16" fmla="*/ 1421188 h 1458352"/>
                <a:gd name="connsiteX17" fmla="*/ 724754 w 1360796"/>
                <a:gd name="connsiteY17" fmla="*/ 1455282 h 1458352"/>
                <a:gd name="connsiteX18" fmla="*/ 954182 w 1360796"/>
                <a:gd name="connsiteY18" fmla="*/ 1377386 h 1458352"/>
                <a:gd name="connsiteX19" fmla="*/ 1126550 w 1360796"/>
                <a:gd name="connsiteY19" fmla="*/ 1236509 h 1458352"/>
                <a:gd name="connsiteX20" fmla="*/ 1264349 w 1360796"/>
                <a:gd name="connsiteY20" fmla="*/ 1063904 h 1458352"/>
                <a:gd name="connsiteX21" fmla="*/ 1324251 w 1360796"/>
                <a:gd name="connsiteY21" fmla="*/ 963278 h 1458352"/>
                <a:gd name="connsiteX22" fmla="*/ 1350296 w 1360796"/>
                <a:gd name="connsiteY22" fmla="*/ 900298 h 1458352"/>
                <a:gd name="connsiteX23" fmla="*/ 1357872 w 1360796"/>
                <a:gd name="connsiteY23" fmla="*/ 727457 h 145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0796" h="1458352">
                  <a:moveTo>
                    <a:pt x="1357872" y="727457"/>
                  </a:moveTo>
                  <a:cubicBezTo>
                    <a:pt x="1353610" y="667081"/>
                    <a:pt x="1324488" y="596051"/>
                    <a:pt x="1299864" y="529045"/>
                  </a:cubicBezTo>
                  <a:cubicBezTo>
                    <a:pt x="1278318" y="469853"/>
                    <a:pt x="1242803" y="419185"/>
                    <a:pt x="1197107" y="374672"/>
                  </a:cubicBezTo>
                  <a:cubicBezTo>
                    <a:pt x="1154488" y="333238"/>
                    <a:pt x="1115658" y="287778"/>
                    <a:pt x="1075408" y="243976"/>
                  </a:cubicBezTo>
                  <a:cubicBezTo>
                    <a:pt x="1026633" y="190703"/>
                    <a:pt x="979516" y="136010"/>
                    <a:pt x="928375" y="85105"/>
                  </a:cubicBezTo>
                  <a:cubicBezTo>
                    <a:pt x="903987" y="60954"/>
                    <a:pt x="876049" y="43433"/>
                    <a:pt x="844795" y="30648"/>
                  </a:cubicBezTo>
                  <a:cubicBezTo>
                    <a:pt x="821829" y="21177"/>
                    <a:pt x="797915" y="14074"/>
                    <a:pt x="773528" y="9102"/>
                  </a:cubicBezTo>
                  <a:cubicBezTo>
                    <a:pt x="670771" y="-11497"/>
                    <a:pt x="575827" y="578"/>
                    <a:pt x="491064" y="69005"/>
                  </a:cubicBezTo>
                  <a:cubicBezTo>
                    <a:pt x="427610" y="120383"/>
                    <a:pt x="363682" y="171052"/>
                    <a:pt x="300228" y="222667"/>
                  </a:cubicBezTo>
                  <a:cubicBezTo>
                    <a:pt x="265660" y="250842"/>
                    <a:pt x="230382" y="278308"/>
                    <a:pt x="199365" y="310271"/>
                  </a:cubicBezTo>
                  <a:cubicBezTo>
                    <a:pt x="136385" y="375856"/>
                    <a:pt x="82402" y="449254"/>
                    <a:pt x="53753" y="535438"/>
                  </a:cubicBezTo>
                  <a:cubicBezTo>
                    <a:pt x="26287" y="617596"/>
                    <a:pt x="-467" y="702596"/>
                    <a:pt x="6" y="743557"/>
                  </a:cubicBezTo>
                  <a:cubicBezTo>
                    <a:pt x="953" y="807011"/>
                    <a:pt x="4031" y="869518"/>
                    <a:pt x="21079" y="930841"/>
                  </a:cubicBezTo>
                  <a:cubicBezTo>
                    <a:pt x="43098" y="1010395"/>
                    <a:pt x="82875" y="1080005"/>
                    <a:pt x="134254" y="1143459"/>
                  </a:cubicBezTo>
                  <a:cubicBezTo>
                    <a:pt x="135911" y="1145116"/>
                    <a:pt x="137805" y="1146773"/>
                    <a:pt x="139226" y="1148431"/>
                  </a:cubicBezTo>
                  <a:cubicBezTo>
                    <a:pt x="179240" y="1200520"/>
                    <a:pt x="224226" y="1247637"/>
                    <a:pt x="274421" y="1290492"/>
                  </a:cubicBezTo>
                  <a:cubicBezTo>
                    <a:pt x="338822" y="1345422"/>
                    <a:pt x="408195" y="1391828"/>
                    <a:pt x="488222" y="1421188"/>
                  </a:cubicBezTo>
                  <a:cubicBezTo>
                    <a:pt x="564698" y="1449363"/>
                    <a:pt x="643069" y="1465463"/>
                    <a:pt x="724754" y="1455282"/>
                  </a:cubicBezTo>
                  <a:cubicBezTo>
                    <a:pt x="806439" y="1445101"/>
                    <a:pt x="882915" y="1418347"/>
                    <a:pt x="954182" y="1377386"/>
                  </a:cubicBezTo>
                  <a:cubicBezTo>
                    <a:pt x="1019294" y="1339976"/>
                    <a:pt x="1075408" y="1291439"/>
                    <a:pt x="1126550" y="1236509"/>
                  </a:cubicBezTo>
                  <a:cubicBezTo>
                    <a:pt x="1177218" y="1182525"/>
                    <a:pt x="1223151" y="1124991"/>
                    <a:pt x="1264349" y="1063904"/>
                  </a:cubicBezTo>
                  <a:cubicBezTo>
                    <a:pt x="1286131" y="1031467"/>
                    <a:pt x="1306493" y="998320"/>
                    <a:pt x="1324251" y="963278"/>
                  </a:cubicBezTo>
                  <a:cubicBezTo>
                    <a:pt x="1334669" y="942916"/>
                    <a:pt x="1345087" y="922791"/>
                    <a:pt x="1350296" y="900298"/>
                  </a:cubicBezTo>
                  <a:cubicBezTo>
                    <a:pt x="1363318" y="843000"/>
                    <a:pt x="1362134" y="785465"/>
                    <a:pt x="1357872" y="727457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3D048C9-6E4D-453A-BED6-749FB2BAD6A1}"/>
                </a:ext>
              </a:extLst>
            </p:cNvPr>
            <p:cNvSpPr/>
            <p:nvPr/>
          </p:nvSpPr>
          <p:spPr>
            <a:xfrm>
              <a:off x="6140175" y="1831513"/>
              <a:ext cx="739990" cy="240771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B934868-0F44-43BB-891D-CF39407A1337}"/>
                </a:ext>
              </a:extLst>
            </p:cNvPr>
            <p:cNvSpPr/>
            <p:nvPr/>
          </p:nvSpPr>
          <p:spPr>
            <a:xfrm>
              <a:off x="6103790" y="2587045"/>
              <a:ext cx="813535" cy="105701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CED2DB4-EDE4-4755-B93E-FFF2049F3FCF}"/>
                </a:ext>
              </a:extLst>
            </p:cNvPr>
            <p:cNvSpPr/>
            <p:nvPr/>
          </p:nvSpPr>
          <p:spPr>
            <a:xfrm>
              <a:off x="6137884" y="2444037"/>
              <a:ext cx="757184" cy="106177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202C8CD-268B-4013-A6D2-9D2232948296}"/>
                </a:ext>
              </a:extLst>
            </p:cNvPr>
            <p:cNvSpPr/>
            <p:nvPr/>
          </p:nvSpPr>
          <p:spPr>
            <a:xfrm>
              <a:off x="6136701" y="2728396"/>
              <a:ext cx="747714" cy="107499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BFB227D-5631-40EE-AE2F-D988CFFC96D2}"/>
                </a:ext>
              </a:extLst>
            </p:cNvPr>
            <p:cNvSpPr/>
            <p:nvPr/>
          </p:nvSpPr>
          <p:spPr>
            <a:xfrm>
              <a:off x="6146882" y="2834705"/>
              <a:ext cx="716934" cy="108755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BB2A6DD-4A2C-4AC7-ADF8-4A4125E167A3}"/>
                </a:ext>
              </a:extLst>
            </p:cNvPr>
            <p:cNvSpPr/>
            <p:nvPr/>
          </p:nvSpPr>
          <p:spPr>
            <a:xfrm>
              <a:off x="6192341" y="2963532"/>
              <a:ext cx="626015" cy="10538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9628007-D43E-4A4A-AE47-254B67A4C5CF}"/>
                </a:ext>
              </a:extLst>
            </p:cNvPr>
            <p:cNvSpPr/>
            <p:nvPr/>
          </p:nvSpPr>
          <p:spPr>
            <a:xfrm>
              <a:off x="6214124" y="2294163"/>
              <a:ext cx="605416" cy="106478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3ED40D7-533A-4B28-9E48-A9B912B158E8}"/>
                </a:ext>
              </a:extLst>
            </p:cNvPr>
            <p:cNvSpPr/>
            <p:nvPr/>
          </p:nvSpPr>
          <p:spPr>
            <a:xfrm>
              <a:off x="6249876" y="2156364"/>
              <a:ext cx="519469" cy="108323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ABCE39A-1895-49F6-9186-96A87B36355E}"/>
                </a:ext>
              </a:extLst>
            </p:cNvPr>
            <p:cNvSpPr/>
            <p:nvPr/>
          </p:nvSpPr>
          <p:spPr>
            <a:xfrm>
              <a:off x="7039732" y="2315605"/>
              <a:ext cx="48502" cy="126757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89648-FA13-4D19-8176-10DA4A12A40A}"/>
                </a:ext>
              </a:extLst>
            </p:cNvPr>
            <p:cNvSpPr/>
            <p:nvPr/>
          </p:nvSpPr>
          <p:spPr>
            <a:xfrm>
              <a:off x="5944700" y="2315513"/>
              <a:ext cx="48039" cy="126806"/>
            </a:xfrm>
            <a:custGeom>
              <a:avLst/>
              <a:gdLst>
                <a:gd name="connsiteX0" fmla="*/ 11346 w 48039"/>
                <a:gd name="connsiteY0" fmla="*/ 13928 h 126806"/>
                <a:gd name="connsiteX1" fmla="*/ 32419 w 48039"/>
                <a:gd name="connsiteY1" fmla="*/ 1143 h 126806"/>
                <a:gd name="connsiteX2" fmla="*/ 47572 w 48039"/>
                <a:gd name="connsiteY2" fmla="*/ 25767 h 126806"/>
                <a:gd name="connsiteX3" fmla="*/ 43784 w 48039"/>
                <a:gd name="connsiteY3" fmla="*/ 35474 h 126806"/>
                <a:gd name="connsiteX4" fmla="*/ 32892 w 48039"/>
                <a:gd name="connsiteY4" fmla="*/ 106031 h 126806"/>
                <a:gd name="connsiteX5" fmla="*/ 26026 w 48039"/>
                <a:gd name="connsiteY5" fmla="*/ 126156 h 126806"/>
                <a:gd name="connsiteX6" fmla="*/ 3296 w 48039"/>
                <a:gd name="connsiteY6" fmla="*/ 113134 h 126806"/>
                <a:gd name="connsiteX7" fmla="*/ 11346 w 48039"/>
                <a:gd name="connsiteY7" fmla="*/ 13928 h 12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39" h="126806">
                  <a:moveTo>
                    <a:pt x="11346" y="13928"/>
                  </a:moveTo>
                  <a:cubicBezTo>
                    <a:pt x="16082" y="1616"/>
                    <a:pt x="22001" y="-2172"/>
                    <a:pt x="32419" y="1143"/>
                  </a:cubicBezTo>
                  <a:cubicBezTo>
                    <a:pt x="43073" y="4458"/>
                    <a:pt x="49940" y="15349"/>
                    <a:pt x="47572" y="25767"/>
                  </a:cubicBezTo>
                  <a:cubicBezTo>
                    <a:pt x="46862" y="29081"/>
                    <a:pt x="45441" y="32633"/>
                    <a:pt x="43784" y="35474"/>
                  </a:cubicBezTo>
                  <a:cubicBezTo>
                    <a:pt x="31235" y="57730"/>
                    <a:pt x="28157" y="81170"/>
                    <a:pt x="32892" y="106031"/>
                  </a:cubicBezTo>
                  <a:cubicBezTo>
                    <a:pt x="34313" y="113844"/>
                    <a:pt x="36207" y="122368"/>
                    <a:pt x="26026" y="126156"/>
                  </a:cubicBezTo>
                  <a:cubicBezTo>
                    <a:pt x="18686" y="128998"/>
                    <a:pt x="7085" y="122131"/>
                    <a:pt x="3296" y="113134"/>
                  </a:cubicBezTo>
                  <a:cubicBezTo>
                    <a:pt x="-7122" y="88273"/>
                    <a:pt x="10399" y="16533"/>
                    <a:pt x="11346" y="13928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4F879D-7A8A-47B6-8600-3C7B8CA06144}"/>
                </a:ext>
              </a:extLst>
            </p:cNvPr>
            <p:cNvSpPr/>
            <p:nvPr/>
          </p:nvSpPr>
          <p:spPr>
            <a:xfrm>
              <a:off x="5467400" y="1373372"/>
              <a:ext cx="509519" cy="1038747"/>
            </a:xfrm>
            <a:custGeom>
              <a:avLst/>
              <a:gdLst>
                <a:gd name="connsiteX0" fmla="*/ 201845 w 393192"/>
                <a:gd name="connsiteY0" fmla="*/ 730904 h 1038747"/>
                <a:gd name="connsiteX1" fmla="*/ 99561 w 393192"/>
                <a:gd name="connsiteY1" fmla="*/ 437784 h 1038747"/>
                <a:gd name="connsiteX2" fmla="*/ 119 w 393192"/>
                <a:gd name="connsiteY2" fmla="*/ 47354 h 1038747"/>
                <a:gd name="connsiteX3" fmla="*/ 14088 w 393192"/>
                <a:gd name="connsiteY3" fmla="*/ 0 h 1038747"/>
                <a:gd name="connsiteX4" fmla="*/ 138628 w 393192"/>
                <a:gd name="connsiteY4" fmla="*/ 464066 h 1038747"/>
                <a:gd name="connsiteX5" fmla="*/ 305076 w 393192"/>
                <a:gd name="connsiteY5" fmla="*/ 853549 h 1038747"/>
                <a:gd name="connsiteX6" fmla="*/ 374212 w 393192"/>
                <a:gd name="connsiteY6" fmla="*/ 963883 h 1038747"/>
                <a:gd name="connsiteX7" fmla="*/ 393154 w 393192"/>
                <a:gd name="connsiteY7" fmla="*/ 1003897 h 1038747"/>
                <a:gd name="connsiteX8" fmla="*/ 366636 w 393192"/>
                <a:gd name="connsiteY8" fmla="*/ 1027574 h 1038747"/>
                <a:gd name="connsiteX9" fmla="*/ 269087 w 393192"/>
                <a:gd name="connsiteY9" fmla="*/ 1035151 h 1038747"/>
                <a:gd name="connsiteX10" fmla="*/ 157333 w 393192"/>
                <a:gd name="connsiteY10" fmla="*/ 981404 h 1038747"/>
                <a:gd name="connsiteX11" fmla="*/ 159937 w 393192"/>
                <a:gd name="connsiteY11" fmla="*/ 938076 h 1038747"/>
                <a:gd name="connsiteX12" fmla="*/ 245647 w 393192"/>
                <a:gd name="connsiteY12" fmla="*/ 986140 h 1038747"/>
                <a:gd name="connsiteX13" fmla="*/ 304839 w 393192"/>
                <a:gd name="connsiteY13" fmla="*/ 1000819 h 1038747"/>
                <a:gd name="connsiteX14" fmla="*/ 326859 w 393192"/>
                <a:gd name="connsiteY14" fmla="*/ 967909 h 1038747"/>
                <a:gd name="connsiteX15" fmla="*/ 201845 w 393192"/>
                <a:gd name="connsiteY15" fmla="*/ 730904 h 1038747"/>
                <a:gd name="connsiteX0" fmla="*/ 312259 w 503606"/>
                <a:gd name="connsiteY0" fmla="*/ 730904 h 1038747"/>
                <a:gd name="connsiteX1" fmla="*/ 209975 w 503606"/>
                <a:gd name="connsiteY1" fmla="*/ 437784 h 1038747"/>
                <a:gd name="connsiteX2" fmla="*/ 110533 w 503606"/>
                <a:gd name="connsiteY2" fmla="*/ 47354 h 1038747"/>
                <a:gd name="connsiteX3" fmla="*/ 124502 w 503606"/>
                <a:gd name="connsiteY3" fmla="*/ 0 h 1038747"/>
                <a:gd name="connsiteX4" fmla="*/ 249042 w 503606"/>
                <a:gd name="connsiteY4" fmla="*/ 464066 h 1038747"/>
                <a:gd name="connsiteX5" fmla="*/ 415490 w 503606"/>
                <a:gd name="connsiteY5" fmla="*/ 853549 h 1038747"/>
                <a:gd name="connsiteX6" fmla="*/ 484626 w 503606"/>
                <a:gd name="connsiteY6" fmla="*/ 963883 h 1038747"/>
                <a:gd name="connsiteX7" fmla="*/ 503568 w 503606"/>
                <a:gd name="connsiteY7" fmla="*/ 1003897 h 1038747"/>
                <a:gd name="connsiteX8" fmla="*/ 477050 w 503606"/>
                <a:gd name="connsiteY8" fmla="*/ 1027574 h 1038747"/>
                <a:gd name="connsiteX9" fmla="*/ 379501 w 503606"/>
                <a:gd name="connsiteY9" fmla="*/ 1035151 h 1038747"/>
                <a:gd name="connsiteX10" fmla="*/ 267747 w 503606"/>
                <a:gd name="connsiteY10" fmla="*/ 981404 h 1038747"/>
                <a:gd name="connsiteX11" fmla="*/ 975 w 503606"/>
                <a:gd name="connsiteY11" fmla="*/ 714137 h 1038747"/>
                <a:gd name="connsiteX12" fmla="*/ 356061 w 503606"/>
                <a:gd name="connsiteY12" fmla="*/ 986140 h 1038747"/>
                <a:gd name="connsiteX13" fmla="*/ 415253 w 503606"/>
                <a:gd name="connsiteY13" fmla="*/ 1000819 h 1038747"/>
                <a:gd name="connsiteX14" fmla="*/ 437273 w 503606"/>
                <a:gd name="connsiteY14" fmla="*/ 967909 h 1038747"/>
                <a:gd name="connsiteX15" fmla="*/ 312259 w 503606"/>
                <a:gd name="connsiteY15" fmla="*/ 730904 h 1038747"/>
                <a:gd name="connsiteX0" fmla="*/ 318172 w 509519"/>
                <a:gd name="connsiteY0" fmla="*/ 730904 h 1038747"/>
                <a:gd name="connsiteX1" fmla="*/ 215888 w 509519"/>
                <a:gd name="connsiteY1" fmla="*/ 437784 h 1038747"/>
                <a:gd name="connsiteX2" fmla="*/ 116446 w 509519"/>
                <a:gd name="connsiteY2" fmla="*/ 47354 h 1038747"/>
                <a:gd name="connsiteX3" fmla="*/ 130415 w 509519"/>
                <a:gd name="connsiteY3" fmla="*/ 0 h 1038747"/>
                <a:gd name="connsiteX4" fmla="*/ 254955 w 509519"/>
                <a:gd name="connsiteY4" fmla="*/ 464066 h 1038747"/>
                <a:gd name="connsiteX5" fmla="*/ 421403 w 509519"/>
                <a:gd name="connsiteY5" fmla="*/ 853549 h 1038747"/>
                <a:gd name="connsiteX6" fmla="*/ 490539 w 509519"/>
                <a:gd name="connsiteY6" fmla="*/ 963883 h 1038747"/>
                <a:gd name="connsiteX7" fmla="*/ 509481 w 509519"/>
                <a:gd name="connsiteY7" fmla="*/ 1003897 h 1038747"/>
                <a:gd name="connsiteX8" fmla="*/ 482963 w 509519"/>
                <a:gd name="connsiteY8" fmla="*/ 1027574 h 1038747"/>
                <a:gd name="connsiteX9" fmla="*/ 385414 w 509519"/>
                <a:gd name="connsiteY9" fmla="*/ 1035151 h 1038747"/>
                <a:gd name="connsiteX10" fmla="*/ 23756 w 509519"/>
                <a:gd name="connsiteY10" fmla="*/ 757466 h 1038747"/>
                <a:gd name="connsiteX11" fmla="*/ 6888 w 509519"/>
                <a:gd name="connsiteY11" fmla="*/ 714137 h 1038747"/>
                <a:gd name="connsiteX12" fmla="*/ 361974 w 509519"/>
                <a:gd name="connsiteY12" fmla="*/ 986140 h 1038747"/>
                <a:gd name="connsiteX13" fmla="*/ 421166 w 509519"/>
                <a:gd name="connsiteY13" fmla="*/ 1000819 h 1038747"/>
                <a:gd name="connsiteX14" fmla="*/ 443186 w 509519"/>
                <a:gd name="connsiteY14" fmla="*/ 967909 h 1038747"/>
                <a:gd name="connsiteX15" fmla="*/ 318172 w 509519"/>
                <a:gd name="connsiteY15" fmla="*/ 730904 h 103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9519" h="1038747">
                  <a:moveTo>
                    <a:pt x="318172" y="730904"/>
                  </a:moveTo>
                  <a:cubicBezTo>
                    <a:pt x="270582" y="637854"/>
                    <a:pt x="237434" y="540068"/>
                    <a:pt x="215888" y="437784"/>
                  </a:cubicBezTo>
                  <a:cubicBezTo>
                    <a:pt x="200735" y="366754"/>
                    <a:pt x="112657" y="58955"/>
                    <a:pt x="116446" y="47354"/>
                  </a:cubicBezTo>
                  <a:cubicBezTo>
                    <a:pt x="124496" y="35515"/>
                    <a:pt x="127337" y="1894"/>
                    <a:pt x="130415" y="0"/>
                  </a:cubicBezTo>
                  <a:cubicBezTo>
                    <a:pt x="156223" y="26281"/>
                    <a:pt x="236250" y="402269"/>
                    <a:pt x="254955" y="464066"/>
                  </a:cubicBezTo>
                  <a:cubicBezTo>
                    <a:pt x="297100" y="604469"/>
                    <a:pt x="345164" y="727352"/>
                    <a:pt x="421403" y="853549"/>
                  </a:cubicBezTo>
                  <a:cubicBezTo>
                    <a:pt x="422113" y="854497"/>
                    <a:pt x="467099" y="933814"/>
                    <a:pt x="490539" y="963883"/>
                  </a:cubicBezTo>
                  <a:cubicBezTo>
                    <a:pt x="506166" y="981404"/>
                    <a:pt x="509955" y="992059"/>
                    <a:pt x="509481" y="1003897"/>
                  </a:cubicBezTo>
                  <a:cubicBezTo>
                    <a:pt x="509244" y="1017867"/>
                    <a:pt x="503799" y="1016209"/>
                    <a:pt x="482963" y="1027574"/>
                  </a:cubicBezTo>
                  <a:cubicBezTo>
                    <a:pt x="451236" y="1039649"/>
                    <a:pt x="418562" y="1041543"/>
                    <a:pt x="385414" y="1035151"/>
                  </a:cubicBezTo>
                  <a:cubicBezTo>
                    <a:pt x="326933" y="1019050"/>
                    <a:pt x="48380" y="773803"/>
                    <a:pt x="23756" y="757466"/>
                  </a:cubicBezTo>
                  <a:cubicBezTo>
                    <a:pt x="14285" y="750126"/>
                    <a:pt x="-12527" y="710112"/>
                    <a:pt x="6888" y="714137"/>
                  </a:cubicBezTo>
                  <a:cubicBezTo>
                    <a:pt x="35537" y="723134"/>
                    <a:pt x="292928" y="938360"/>
                    <a:pt x="361974" y="986140"/>
                  </a:cubicBezTo>
                  <a:cubicBezTo>
                    <a:pt x="431020" y="1033920"/>
                    <a:pt x="405303" y="998925"/>
                    <a:pt x="421166" y="1000819"/>
                  </a:cubicBezTo>
                  <a:cubicBezTo>
                    <a:pt x="444606" y="1003661"/>
                    <a:pt x="447211" y="983772"/>
                    <a:pt x="443186" y="967909"/>
                  </a:cubicBezTo>
                  <a:cubicBezTo>
                    <a:pt x="434425" y="949677"/>
                    <a:pt x="348242" y="789859"/>
                    <a:pt x="318172" y="730904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DD817C0-BFAE-4FC4-A812-A194C1C81A08}"/>
                </a:ext>
              </a:extLst>
            </p:cNvPr>
            <p:cNvSpPr/>
            <p:nvPr/>
          </p:nvSpPr>
          <p:spPr>
            <a:xfrm>
              <a:off x="7056507" y="1368636"/>
              <a:ext cx="513155" cy="1043482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  <a:gd name="connsiteX0" fmla="*/ 191584 w 508727"/>
                <a:gd name="connsiteY0" fmla="*/ 735639 h 1043482"/>
                <a:gd name="connsiteX1" fmla="*/ 293868 w 508727"/>
                <a:gd name="connsiteY1" fmla="*/ 442520 h 1043482"/>
                <a:gd name="connsiteX2" fmla="*/ 390706 w 508727"/>
                <a:gd name="connsiteY2" fmla="*/ 47354 h 1043482"/>
                <a:gd name="connsiteX3" fmla="*/ 376736 w 508727"/>
                <a:gd name="connsiteY3" fmla="*/ 0 h 1043482"/>
                <a:gd name="connsiteX4" fmla="*/ 254564 w 508727"/>
                <a:gd name="connsiteY4" fmla="*/ 468801 h 1043482"/>
                <a:gd name="connsiteX5" fmla="*/ 88116 w 508727"/>
                <a:gd name="connsiteY5" fmla="*/ 858285 h 1043482"/>
                <a:gd name="connsiteX6" fmla="*/ 18980 w 508727"/>
                <a:gd name="connsiteY6" fmla="*/ 968619 h 1043482"/>
                <a:gd name="connsiteX7" fmla="*/ 38 w 508727"/>
                <a:gd name="connsiteY7" fmla="*/ 1008633 h 1043482"/>
                <a:gd name="connsiteX8" fmla="*/ 26556 w 508727"/>
                <a:gd name="connsiteY8" fmla="*/ 1032309 h 1043482"/>
                <a:gd name="connsiteX9" fmla="*/ 124105 w 508727"/>
                <a:gd name="connsiteY9" fmla="*/ 1039886 h 1043482"/>
                <a:gd name="connsiteX10" fmla="*/ 252433 w 508727"/>
                <a:gd name="connsiteY10" fmla="*/ 981404 h 1043482"/>
                <a:gd name="connsiteX11" fmla="*/ 507712 w 508727"/>
                <a:gd name="connsiteY11" fmla="*/ 759573 h 1043482"/>
                <a:gd name="connsiteX12" fmla="*/ 147545 w 508727"/>
                <a:gd name="connsiteY12" fmla="*/ 990875 h 1043482"/>
                <a:gd name="connsiteX13" fmla="*/ 88353 w 508727"/>
                <a:gd name="connsiteY13" fmla="*/ 1005555 h 1043482"/>
                <a:gd name="connsiteX14" fmla="*/ 66333 w 508727"/>
                <a:gd name="connsiteY14" fmla="*/ 972644 h 1043482"/>
                <a:gd name="connsiteX15" fmla="*/ 191584 w 508727"/>
                <a:gd name="connsiteY15" fmla="*/ 735639 h 1043482"/>
                <a:gd name="connsiteX0" fmla="*/ 191584 w 513155"/>
                <a:gd name="connsiteY0" fmla="*/ 735639 h 1043482"/>
                <a:gd name="connsiteX1" fmla="*/ 293868 w 513155"/>
                <a:gd name="connsiteY1" fmla="*/ 442520 h 1043482"/>
                <a:gd name="connsiteX2" fmla="*/ 390706 w 513155"/>
                <a:gd name="connsiteY2" fmla="*/ 47354 h 1043482"/>
                <a:gd name="connsiteX3" fmla="*/ 376736 w 513155"/>
                <a:gd name="connsiteY3" fmla="*/ 0 h 1043482"/>
                <a:gd name="connsiteX4" fmla="*/ 254564 w 513155"/>
                <a:gd name="connsiteY4" fmla="*/ 468801 h 1043482"/>
                <a:gd name="connsiteX5" fmla="*/ 88116 w 513155"/>
                <a:gd name="connsiteY5" fmla="*/ 858285 h 1043482"/>
                <a:gd name="connsiteX6" fmla="*/ 18980 w 513155"/>
                <a:gd name="connsiteY6" fmla="*/ 968619 h 1043482"/>
                <a:gd name="connsiteX7" fmla="*/ 38 w 513155"/>
                <a:gd name="connsiteY7" fmla="*/ 1008633 h 1043482"/>
                <a:gd name="connsiteX8" fmla="*/ 26556 w 513155"/>
                <a:gd name="connsiteY8" fmla="*/ 1032309 h 1043482"/>
                <a:gd name="connsiteX9" fmla="*/ 124105 w 513155"/>
                <a:gd name="connsiteY9" fmla="*/ 1039886 h 1043482"/>
                <a:gd name="connsiteX10" fmla="*/ 479618 w 513155"/>
                <a:gd name="connsiteY10" fmla="*/ 806148 h 1043482"/>
                <a:gd name="connsiteX11" fmla="*/ 507712 w 513155"/>
                <a:gd name="connsiteY11" fmla="*/ 759573 h 1043482"/>
                <a:gd name="connsiteX12" fmla="*/ 147545 w 513155"/>
                <a:gd name="connsiteY12" fmla="*/ 990875 h 1043482"/>
                <a:gd name="connsiteX13" fmla="*/ 88353 w 513155"/>
                <a:gd name="connsiteY13" fmla="*/ 1005555 h 1043482"/>
                <a:gd name="connsiteX14" fmla="*/ 66333 w 513155"/>
                <a:gd name="connsiteY14" fmla="*/ 972644 h 1043482"/>
                <a:gd name="connsiteX15" fmla="*/ 191584 w 513155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3155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454994" y="822485"/>
                    <a:pt x="479618" y="806148"/>
                  </a:cubicBezTo>
                  <a:cubicBezTo>
                    <a:pt x="489089" y="798808"/>
                    <a:pt x="527127" y="755548"/>
                    <a:pt x="507712" y="759573"/>
                  </a:cubicBezTo>
                  <a:cubicBezTo>
                    <a:pt x="479063" y="768570"/>
                    <a:pt x="217438" y="949878"/>
                    <a:pt x="147545" y="990875"/>
                  </a:cubicBezTo>
                  <a:cubicBezTo>
                    <a:pt x="77652" y="1031872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6C95FEC-8DC9-429D-BAC1-48FB284ECA4F}"/>
              </a:ext>
            </a:extLst>
          </p:cNvPr>
          <p:cNvSpPr/>
          <p:nvPr/>
        </p:nvSpPr>
        <p:spPr>
          <a:xfrm>
            <a:off x="5194487" y="1933121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D64E81E-03B1-4C39-A699-3404642697F3}"/>
              </a:ext>
            </a:extLst>
          </p:cNvPr>
          <p:cNvSpPr/>
          <p:nvPr/>
        </p:nvSpPr>
        <p:spPr>
          <a:xfrm>
            <a:off x="2405420" y="1342501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5B21FD1-5F44-4141-9590-EC1FACD112E6}"/>
              </a:ext>
            </a:extLst>
          </p:cNvPr>
          <p:cNvSpPr/>
          <p:nvPr/>
        </p:nvSpPr>
        <p:spPr>
          <a:xfrm>
            <a:off x="1937985" y="3223302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29790ED-1998-468A-97DB-32A7E8782E30}"/>
              </a:ext>
            </a:extLst>
          </p:cNvPr>
          <p:cNvSpPr/>
          <p:nvPr/>
        </p:nvSpPr>
        <p:spPr>
          <a:xfrm>
            <a:off x="1649308" y="5346288"/>
            <a:ext cx="660327" cy="642681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BAEF4C09-F116-470B-AF57-0EF484A81173}"/>
              </a:ext>
            </a:extLst>
          </p:cNvPr>
          <p:cNvSpPr/>
          <p:nvPr/>
        </p:nvSpPr>
        <p:spPr>
          <a:xfrm>
            <a:off x="2757967" y="2643036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E59032A0-12DA-48A5-BFD1-F2F46725D1FE}"/>
              </a:ext>
            </a:extLst>
          </p:cNvPr>
          <p:cNvSpPr/>
          <p:nvPr/>
        </p:nvSpPr>
        <p:spPr>
          <a:xfrm>
            <a:off x="2925313" y="5544452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0FE7CBD-DD18-4BCD-85D4-FF1ECCA162FC}"/>
              </a:ext>
            </a:extLst>
          </p:cNvPr>
          <p:cNvSpPr/>
          <p:nvPr/>
        </p:nvSpPr>
        <p:spPr>
          <a:xfrm>
            <a:off x="5433805" y="3722479"/>
            <a:ext cx="660327" cy="642681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DA256877-AF42-492C-AFCF-48D4A2D4BCB9}"/>
              </a:ext>
            </a:extLst>
          </p:cNvPr>
          <p:cNvSpPr/>
          <p:nvPr/>
        </p:nvSpPr>
        <p:spPr>
          <a:xfrm>
            <a:off x="3811343" y="2777751"/>
            <a:ext cx="288309" cy="280604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D1516C3C-857B-4F55-9F7E-8D3E17414810}"/>
              </a:ext>
            </a:extLst>
          </p:cNvPr>
          <p:cNvSpPr/>
          <p:nvPr/>
        </p:nvSpPr>
        <p:spPr>
          <a:xfrm>
            <a:off x="1546692" y="3941597"/>
            <a:ext cx="370898" cy="36098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D073423-DE79-40CB-B827-3370B9DF17A6}"/>
              </a:ext>
            </a:extLst>
          </p:cNvPr>
          <p:cNvSpPr/>
          <p:nvPr/>
        </p:nvSpPr>
        <p:spPr>
          <a:xfrm>
            <a:off x="4623880" y="5377495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F99E2F5-BE95-42A1-A199-FBDEE7C6CE0F}"/>
              </a:ext>
            </a:extLst>
          </p:cNvPr>
          <p:cNvSpPr/>
          <p:nvPr/>
        </p:nvSpPr>
        <p:spPr>
          <a:xfrm>
            <a:off x="524435" y="5619964"/>
            <a:ext cx="11249749" cy="897850"/>
          </a:xfrm>
          <a:prstGeom prst="roundRect">
            <a:avLst>
              <a:gd name="adj" fmla="val 980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C9A5EA2-A2AE-4D54-A820-B9EF4E7BB6A4}"/>
              </a:ext>
            </a:extLst>
          </p:cNvPr>
          <p:cNvSpPr/>
          <p:nvPr/>
        </p:nvSpPr>
        <p:spPr>
          <a:xfrm>
            <a:off x="767144" y="5707200"/>
            <a:ext cx="688291" cy="6882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  <p:grpSp>
        <p:nvGrpSpPr>
          <p:cNvPr id="3" name="Graphic 82">
            <a:extLst>
              <a:ext uri="{FF2B5EF4-FFF2-40B4-BE49-F238E27FC236}">
                <a16:creationId xmlns:a16="http://schemas.microsoft.com/office/drawing/2014/main" id="{8DB502B4-CEEE-4173-8877-9FFDE9D9CBAB}"/>
              </a:ext>
            </a:extLst>
          </p:cNvPr>
          <p:cNvGrpSpPr/>
          <p:nvPr/>
        </p:nvGrpSpPr>
        <p:grpSpPr>
          <a:xfrm>
            <a:off x="767144" y="1705847"/>
            <a:ext cx="1049880" cy="1533327"/>
            <a:chOff x="3450274" y="4170970"/>
            <a:chExt cx="1474646" cy="215368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A1D3CA7-8530-40CE-B485-1456C1BA2117}"/>
                </a:ext>
              </a:extLst>
            </p:cNvPr>
            <p:cNvSpPr/>
            <p:nvPr/>
          </p:nvSpPr>
          <p:spPr>
            <a:xfrm>
              <a:off x="3853627" y="4170970"/>
              <a:ext cx="945476" cy="136918"/>
            </a:xfrm>
            <a:custGeom>
              <a:avLst/>
              <a:gdLst>
                <a:gd name="connsiteX0" fmla="*/ 891819 w 945476"/>
                <a:gd name="connsiteY0" fmla="*/ 136918 h 136918"/>
                <a:gd name="connsiteX1" fmla="*/ 53657 w 945476"/>
                <a:gd name="connsiteY1" fmla="*/ 136918 h 136918"/>
                <a:gd name="connsiteX2" fmla="*/ 0 w 945476"/>
                <a:gd name="connsiteY2" fmla="*/ 83261 h 136918"/>
                <a:gd name="connsiteX3" fmla="*/ 0 w 945476"/>
                <a:gd name="connsiteY3" fmla="*/ 53657 h 136918"/>
                <a:gd name="connsiteX4" fmla="*/ 53657 w 945476"/>
                <a:gd name="connsiteY4" fmla="*/ 0 h 136918"/>
                <a:gd name="connsiteX5" fmla="*/ 891819 w 945476"/>
                <a:gd name="connsiteY5" fmla="*/ 0 h 136918"/>
                <a:gd name="connsiteX6" fmla="*/ 945477 w 945476"/>
                <a:gd name="connsiteY6" fmla="*/ 53657 h 136918"/>
                <a:gd name="connsiteX7" fmla="*/ 945477 w 945476"/>
                <a:gd name="connsiteY7" fmla="*/ 81411 h 136918"/>
                <a:gd name="connsiteX8" fmla="*/ 891819 w 945476"/>
                <a:gd name="connsiteY8" fmla="*/ 136918 h 13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5476" h="136918">
                  <a:moveTo>
                    <a:pt x="891819" y="136918"/>
                  </a:moveTo>
                  <a:lnTo>
                    <a:pt x="53657" y="136918"/>
                  </a:lnTo>
                  <a:cubicBezTo>
                    <a:pt x="24053" y="136918"/>
                    <a:pt x="0" y="112865"/>
                    <a:pt x="0" y="83261"/>
                  </a:cubicBezTo>
                  <a:lnTo>
                    <a:pt x="0" y="53657"/>
                  </a:lnTo>
                  <a:cubicBezTo>
                    <a:pt x="0" y="24053"/>
                    <a:pt x="24053" y="0"/>
                    <a:pt x="53657" y="0"/>
                  </a:cubicBezTo>
                  <a:lnTo>
                    <a:pt x="891819" y="0"/>
                  </a:lnTo>
                  <a:cubicBezTo>
                    <a:pt x="921423" y="0"/>
                    <a:pt x="945477" y="24053"/>
                    <a:pt x="945477" y="53657"/>
                  </a:cubicBezTo>
                  <a:lnTo>
                    <a:pt x="945477" y="81411"/>
                  </a:lnTo>
                  <a:cubicBezTo>
                    <a:pt x="945477" y="111015"/>
                    <a:pt x="921423" y="136918"/>
                    <a:pt x="891819" y="136918"/>
                  </a:cubicBezTo>
                  <a:close/>
                </a:path>
              </a:pathLst>
            </a:custGeom>
            <a:solidFill>
              <a:srgbClr val="3EADDF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8E3DE57-F137-43E4-AE70-70D4938D4065}"/>
                </a:ext>
              </a:extLst>
            </p:cNvPr>
            <p:cNvSpPr/>
            <p:nvPr/>
          </p:nvSpPr>
          <p:spPr>
            <a:xfrm>
              <a:off x="3450274" y="4874064"/>
              <a:ext cx="1154600" cy="1450594"/>
            </a:xfrm>
            <a:custGeom>
              <a:avLst/>
              <a:gdLst>
                <a:gd name="connsiteX0" fmla="*/ 1036139 w 1154600"/>
                <a:gd name="connsiteY0" fmla="*/ 1450594 h 1450594"/>
                <a:gd name="connsiteX1" fmla="*/ 120266 w 1154600"/>
                <a:gd name="connsiteY1" fmla="*/ 1450594 h 1450594"/>
                <a:gd name="connsiteX2" fmla="*/ 0 w 1154600"/>
                <a:gd name="connsiteY2" fmla="*/ 1330328 h 1450594"/>
                <a:gd name="connsiteX3" fmla="*/ 0 w 1154600"/>
                <a:gd name="connsiteY3" fmla="*/ 53657 h 1450594"/>
                <a:gd name="connsiteX4" fmla="*/ 51807 w 1154600"/>
                <a:gd name="connsiteY4" fmla="*/ 0 h 1450594"/>
                <a:gd name="connsiteX5" fmla="*/ 1102748 w 1154600"/>
                <a:gd name="connsiteY5" fmla="*/ 0 h 1450594"/>
                <a:gd name="connsiteX6" fmla="*/ 1154555 w 1154600"/>
                <a:gd name="connsiteY6" fmla="*/ 51807 h 1450594"/>
                <a:gd name="connsiteX7" fmla="*/ 1154555 w 1154600"/>
                <a:gd name="connsiteY7" fmla="*/ 1328478 h 1450594"/>
                <a:gd name="connsiteX8" fmla="*/ 1036139 w 1154600"/>
                <a:gd name="connsiteY8" fmla="*/ 1450594 h 145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600" h="1450594">
                  <a:moveTo>
                    <a:pt x="1036139" y="1450594"/>
                  </a:moveTo>
                  <a:lnTo>
                    <a:pt x="120266" y="1450594"/>
                  </a:lnTo>
                  <a:cubicBezTo>
                    <a:pt x="53657" y="1450594"/>
                    <a:pt x="0" y="1396937"/>
                    <a:pt x="0" y="1330328"/>
                  </a:cubicBezTo>
                  <a:lnTo>
                    <a:pt x="0" y="53657"/>
                  </a:lnTo>
                  <a:cubicBezTo>
                    <a:pt x="0" y="24053"/>
                    <a:pt x="24053" y="0"/>
                    <a:pt x="51807" y="0"/>
                  </a:cubicBezTo>
                  <a:lnTo>
                    <a:pt x="1102748" y="0"/>
                  </a:lnTo>
                  <a:cubicBezTo>
                    <a:pt x="1132352" y="0"/>
                    <a:pt x="1154555" y="24053"/>
                    <a:pt x="1154555" y="51807"/>
                  </a:cubicBezTo>
                  <a:lnTo>
                    <a:pt x="1154555" y="1328478"/>
                  </a:lnTo>
                  <a:cubicBezTo>
                    <a:pt x="1156405" y="1395087"/>
                    <a:pt x="1102748" y="1450594"/>
                    <a:pt x="1036139" y="145059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2AF82A8-8089-4900-AC95-2FFA074CCD4F}"/>
                </a:ext>
              </a:extLst>
            </p:cNvPr>
            <p:cNvSpPr/>
            <p:nvPr/>
          </p:nvSpPr>
          <p:spPr>
            <a:xfrm>
              <a:off x="3515077" y="5142586"/>
              <a:ext cx="1024994" cy="1099045"/>
            </a:xfrm>
            <a:custGeom>
              <a:avLst/>
              <a:gdLst>
                <a:gd name="connsiteX0" fmla="*/ 971380 w 1088126"/>
                <a:gd name="connsiteY0" fmla="*/ 1235965 h 1235965"/>
                <a:gd name="connsiteX1" fmla="*/ 120266 w 1088126"/>
                <a:gd name="connsiteY1" fmla="*/ 1235965 h 1235965"/>
                <a:gd name="connsiteX2" fmla="*/ 0 w 1088126"/>
                <a:gd name="connsiteY2" fmla="*/ 1115699 h 1235965"/>
                <a:gd name="connsiteX3" fmla="*/ 0 w 1088126"/>
                <a:gd name="connsiteY3" fmla="*/ 51807 h 1235965"/>
                <a:gd name="connsiteX4" fmla="*/ 51807 w 1088126"/>
                <a:gd name="connsiteY4" fmla="*/ 0 h 1235965"/>
                <a:gd name="connsiteX5" fmla="*/ 1036139 w 1088126"/>
                <a:gd name="connsiteY5" fmla="*/ 0 h 1235965"/>
                <a:gd name="connsiteX6" fmla="*/ 1087946 w 1088126"/>
                <a:gd name="connsiteY6" fmla="*/ 51807 h 1235965"/>
                <a:gd name="connsiteX7" fmla="*/ 1087946 w 1088126"/>
                <a:gd name="connsiteY7" fmla="*/ 1115699 h 1235965"/>
                <a:gd name="connsiteX8" fmla="*/ 971380 w 1088126"/>
                <a:gd name="connsiteY8" fmla="*/ 1235965 h 123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8126" h="1235965">
                  <a:moveTo>
                    <a:pt x="971380" y="1235965"/>
                  </a:moveTo>
                  <a:lnTo>
                    <a:pt x="120266" y="1235965"/>
                  </a:lnTo>
                  <a:cubicBezTo>
                    <a:pt x="53657" y="1235965"/>
                    <a:pt x="0" y="1182308"/>
                    <a:pt x="0" y="1115699"/>
                  </a:cubicBezTo>
                  <a:lnTo>
                    <a:pt x="0" y="51807"/>
                  </a:lnTo>
                  <a:cubicBezTo>
                    <a:pt x="0" y="22203"/>
                    <a:pt x="24053" y="0"/>
                    <a:pt x="51807" y="0"/>
                  </a:cubicBezTo>
                  <a:lnTo>
                    <a:pt x="1036139" y="0"/>
                  </a:lnTo>
                  <a:cubicBezTo>
                    <a:pt x="1065743" y="0"/>
                    <a:pt x="1087946" y="24053"/>
                    <a:pt x="1087946" y="51807"/>
                  </a:cubicBezTo>
                  <a:lnTo>
                    <a:pt x="1087946" y="1115699"/>
                  </a:lnTo>
                  <a:cubicBezTo>
                    <a:pt x="1091646" y="1182308"/>
                    <a:pt x="1037989" y="1235965"/>
                    <a:pt x="971380" y="1235965"/>
                  </a:cubicBezTo>
                  <a:close/>
                </a:path>
              </a:pathLst>
            </a:custGeom>
            <a:solidFill>
              <a:srgbClr val="3EADDF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E013B82-F087-4CE2-B94B-244785F24AB0}"/>
                </a:ext>
              </a:extLst>
            </p:cNvPr>
            <p:cNvSpPr/>
            <p:nvPr/>
          </p:nvSpPr>
          <p:spPr>
            <a:xfrm>
              <a:off x="3727811" y="4565072"/>
              <a:ext cx="603180" cy="310841"/>
            </a:xfrm>
            <a:custGeom>
              <a:avLst/>
              <a:gdLst>
                <a:gd name="connsiteX0" fmla="*/ 601330 w 603180"/>
                <a:gd name="connsiteY0" fmla="*/ 310842 h 310841"/>
                <a:gd name="connsiteX1" fmla="*/ 0 w 603180"/>
                <a:gd name="connsiteY1" fmla="*/ 310842 h 310841"/>
                <a:gd name="connsiteX2" fmla="*/ 0 w 603180"/>
                <a:gd name="connsiteY2" fmla="*/ 53657 h 310841"/>
                <a:gd name="connsiteX3" fmla="*/ 53657 w 603180"/>
                <a:gd name="connsiteY3" fmla="*/ 0 h 310841"/>
                <a:gd name="connsiteX4" fmla="*/ 549524 w 603180"/>
                <a:gd name="connsiteY4" fmla="*/ 0 h 310841"/>
                <a:gd name="connsiteX5" fmla="*/ 603181 w 603180"/>
                <a:gd name="connsiteY5" fmla="*/ 53657 h 310841"/>
                <a:gd name="connsiteX6" fmla="*/ 603181 w 603180"/>
                <a:gd name="connsiteY6" fmla="*/ 310842 h 3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180" h="310841">
                  <a:moveTo>
                    <a:pt x="601330" y="310842"/>
                  </a:moveTo>
                  <a:lnTo>
                    <a:pt x="0" y="310842"/>
                  </a:lnTo>
                  <a:lnTo>
                    <a:pt x="0" y="53657"/>
                  </a:lnTo>
                  <a:cubicBezTo>
                    <a:pt x="0" y="24053"/>
                    <a:pt x="24053" y="0"/>
                    <a:pt x="53657" y="0"/>
                  </a:cubicBezTo>
                  <a:lnTo>
                    <a:pt x="549524" y="0"/>
                  </a:lnTo>
                  <a:cubicBezTo>
                    <a:pt x="579128" y="0"/>
                    <a:pt x="603181" y="24053"/>
                    <a:pt x="603181" y="53657"/>
                  </a:cubicBezTo>
                  <a:lnTo>
                    <a:pt x="603181" y="310842"/>
                  </a:lnTo>
                  <a:close/>
                </a:path>
              </a:pathLst>
            </a:custGeom>
            <a:solidFill>
              <a:srgbClr val="3EADDF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43082CD-EFFB-448A-92A2-F4D2A2BB99B7}"/>
                </a:ext>
              </a:extLst>
            </p:cNvPr>
            <p:cNvSpPr/>
            <p:nvPr/>
          </p:nvSpPr>
          <p:spPr>
            <a:xfrm>
              <a:off x="3955391" y="4307888"/>
              <a:ext cx="146169" cy="259034"/>
            </a:xfrm>
            <a:custGeom>
              <a:avLst/>
              <a:gdLst>
                <a:gd name="connsiteX0" fmla="*/ 0 w 146169"/>
                <a:gd name="connsiteY0" fmla="*/ 0 h 259034"/>
                <a:gd name="connsiteX1" fmla="*/ 146170 w 146169"/>
                <a:gd name="connsiteY1" fmla="*/ 0 h 259034"/>
                <a:gd name="connsiteX2" fmla="*/ 146170 w 146169"/>
                <a:gd name="connsiteY2" fmla="*/ 259035 h 259034"/>
                <a:gd name="connsiteX3" fmla="*/ 0 w 146169"/>
                <a:gd name="connsiteY3" fmla="*/ 259035 h 25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169" h="259034">
                  <a:moveTo>
                    <a:pt x="0" y="0"/>
                  </a:moveTo>
                  <a:lnTo>
                    <a:pt x="146170" y="0"/>
                  </a:lnTo>
                  <a:lnTo>
                    <a:pt x="146170" y="259035"/>
                  </a:lnTo>
                  <a:lnTo>
                    <a:pt x="0" y="2590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8C8A41B-D298-4098-A2F0-3234C925C692}"/>
                </a:ext>
              </a:extLst>
            </p:cNvPr>
            <p:cNvSpPr/>
            <p:nvPr/>
          </p:nvSpPr>
          <p:spPr>
            <a:xfrm>
              <a:off x="4621480" y="4370796"/>
              <a:ext cx="303440" cy="444059"/>
            </a:xfrm>
            <a:custGeom>
              <a:avLst/>
              <a:gdLst>
                <a:gd name="connsiteX0" fmla="*/ 303441 w 303440"/>
                <a:gd name="connsiteY0" fmla="*/ 292339 h 444059"/>
                <a:gd name="connsiteX1" fmla="*/ 151720 w 303440"/>
                <a:gd name="connsiteY1" fmla="*/ 444059 h 444059"/>
                <a:gd name="connsiteX2" fmla="*/ 0 w 303440"/>
                <a:gd name="connsiteY2" fmla="*/ 292339 h 444059"/>
                <a:gd name="connsiteX3" fmla="*/ 151720 w 303440"/>
                <a:gd name="connsiteY3" fmla="*/ 0 h 444059"/>
                <a:gd name="connsiteX4" fmla="*/ 303441 w 303440"/>
                <a:gd name="connsiteY4" fmla="*/ 292339 h 44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440" h="444059">
                  <a:moveTo>
                    <a:pt x="303441" y="292339"/>
                  </a:moveTo>
                  <a:cubicBezTo>
                    <a:pt x="303441" y="375600"/>
                    <a:pt x="234981" y="444059"/>
                    <a:pt x="151720" y="444059"/>
                  </a:cubicBezTo>
                  <a:cubicBezTo>
                    <a:pt x="68459" y="444059"/>
                    <a:pt x="0" y="375600"/>
                    <a:pt x="0" y="292339"/>
                  </a:cubicBezTo>
                  <a:cubicBezTo>
                    <a:pt x="0" y="209078"/>
                    <a:pt x="88812" y="79561"/>
                    <a:pt x="151720" y="0"/>
                  </a:cubicBezTo>
                  <a:cubicBezTo>
                    <a:pt x="227580" y="85111"/>
                    <a:pt x="303441" y="207228"/>
                    <a:pt x="303441" y="292339"/>
                  </a:cubicBezTo>
                  <a:close/>
                </a:path>
              </a:pathLst>
            </a:custGeom>
            <a:solidFill>
              <a:srgbClr val="3EADDF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5548528-3A81-41BF-A3D6-39F4F7D9EF0B}"/>
                </a:ext>
              </a:extLst>
            </p:cNvPr>
            <p:cNvSpPr/>
            <p:nvPr/>
          </p:nvSpPr>
          <p:spPr>
            <a:xfrm>
              <a:off x="4655435" y="4603927"/>
              <a:ext cx="98845" cy="162821"/>
            </a:xfrm>
            <a:custGeom>
              <a:avLst/>
              <a:gdLst>
                <a:gd name="connsiteX0" fmla="*/ 88162 w 98845"/>
                <a:gd name="connsiteY0" fmla="*/ 101764 h 162821"/>
                <a:gd name="connsiteX1" fmla="*/ 60408 w 98845"/>
                <a:gd name="connsiteY1" fmla="*/ 162822 h 162821"/>
                <a:gd name="connsiteX2" fmla="*/ 6751 w 98845"/>
                <a:gd name="connsiteY2" fmla="*/ 120266 h 162821"/>
                <a:gd name="connsiteX3" fmla="*/ 17852 w 98845"/>
                <a:gd name="connsiteY3" fmla="*/ 0 h 162821"/>
                <a:gd name="connsiteX4" fmla="*/ 88162 w 98845"/>
                <a:gd name="connsiteY4" fmla="*/ 101764 h 16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45" h="162821">
                  <a:moveTo>
                    <a:pt x="88162" y="101764"/>
                  </a:moveTo>
                  <a:cubicBezTo>
                    <a:pt x="114065" y="133218"/>
                    <a:pt x="88162" y="162822"/>
                    <a:pt x="60408" y="162822"/>
                  </a:cubicBezTo>
                  <a:cubicBezTo>
                    <a:pt x="32654" y="162822"/>
                    <a:pt x="16002" y="144319"/>
                    <a:pt x="6751" y="120266"/>
                  </a:cubicBezTo>
                  <a:cubicBezTo>
                    <a:pt x="-4351" y="90662"/>
                    <a:pt x="-2500" y="61058"/>
                    <a:pt x="17852" y="0"/>
                  </a:cubicBezTo>
                  <a:cubicBezTo>
                    <a:pt x="32654" y="68459"/>
                    <a:pt x="69659" y="79561"/>
                    <a:pt x="88162" y="101764"/>
                  </a:cubicBezTo>
                  <a:close/>
                </a:path>
              </a:pathLst>
            </a:custGeom>
            <a:solidFill>
              <a:srgbClr val="F2F2F2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B26F07-F346-4682-8746-1D98BC44B484}"/>
              </a:ext>
            </a:extLst>
          </p:cNvPr>
          <p:cNvGrpSpPr/>
          <p:nvPr/>
        </p:nvGrpSpPr>
        <p:grpSpPr>
          <a:xfrm>
            <a:off x="877225" y="3639702"/>
            <a:ext cx="844072" cy="1647918"/>
            <a:chOff x="6443510" y="4144817"/>
            <a:chExt cx="902927" cy="1762823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9674B9E-3A13-4379-94F3-4BDF2CA44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96769" y="4801096"/>
              <a:ext cx="849668" cy="1106544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83D7EB6-1B44-4DEC-836B-C1CEAC36F740}"/>
                </a:ext>
              </a:extLst>
            </p:cNvPr>
            <p:cNvGrpSpPr/>
            <p:nvPr/>
          </p:nvGrpSpPr>
          <p:grpSpPr>
            <a:xfrm rot="656923">
              <a:off x="6443510" y="4144817"/>
              <a:ext cx="848482" cy="654628"/>
              <a:chOff x="9878148" y="1919932"/>
              <a:chExt cx="1552783" cy="11980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00429B5-6160-4629-80CA-CBF7F02835F6}"/>
                  </a:ext>
                </a:extLst>
              </p:cNvPr>
              <p:cNvSpPr/>
              <p:nvPr/>
            </p:nvSpPr>
            <p:spPr>
              <a:xfrm>
                <a:off x="10049990" y="1919932"/>
                <a:ext cx="1380941" cy="676217"/>
              </a:xfrm>
              <a:custGeom>
                <a:avLst/>
                <a:gdLst>
                  <a:gd name="connsiteX0" fmla="*/ 0 w 3556684"/>
                  <a:gd name="connsiteY0" fmla="*/ 355156 h 1741631"/>
                  <a:gd name="connsiteX1" fmla="*/ 105728 w 3556684"/>
                  <a:gd name="connsiteY1" fmla="*/ 971065 h 1741631"/>
                  <a:gd name="connsiteX2" fmla="*/ 961623 w 3556684"/>
                  <a:gd name="connsiteY2" fmla="*/ 1216085 h 1741631"/>
                  <a:gd name="connsiteX3" fmla="*/ 1490264 w 3556684"/>
                  <a:gd name="connsiteY3" fmla="*/ 1739692 h 1741631"/>
                  <a:gd name="connsiteX4" fmla="*/ 2658308 w 3556684"/>
                  <a:gd name="connsiteY4" fmla="*/ 1474532 h 1741631"/>
                  <a:gd name="connsiteX5" fmla="*/ 2643204 w 3556684"/>
                  <a:gd name="connsiteY5" fmla="*/ 1247972 h 1741631"/>
                  <a:gd name="connsiteX6" fmla="*/ 3552802 w 3556684"/>
                  <a:gd name="connsiteY6" fmla="*/ 971065 h 1741631"/>
                  <a:gd name="connsiteX7" fmla="*/ 2759002 w 3556684"/>
                  <a:gd name="connsiteY7" fmla="*/ 163838 h 1741631"/>
                  <a:gd name="connsiteX8" fmla="*/ 1777240 w 3556684"/>
                  <a:gd name="connsiteY8" fmla="*/ 21189 h 1741631"/>
                  <a:gd name="connsiteX9" fmla="*/ 0 w 3556684"/>
                  <a:gd name="connsiteY9" fmla="*/ 355156 h 174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6684" h="1741631">
                    <a:moveTo>
                      <a:pt x="0" y="355156"/>
                    </a:moveTo>
                    <a:lnTo>
                      <a:pt x="105728" y="971065"/>
                    </a:lnTo>
                    <a:cubicBezTo>
                      <a:pt x="105728" y="971065"/>
                      <a:pt x="681359" y="1113714"/>
                      <a:pt x="961623" y="1216085"/>
                    </a:cubicBezTo>
                    <a:cubicBezTo>
                      <a:pt x="1466769" y="1402368"/>
                      <a:pt x="1376145" y="1771578"/>
                      <a:pt x="1490264" y="1739692"/>
                    </a:cubicBezTo>
                    <a:cubicBezTo>
                      <a:pt x="1604383" y="1707805"/>
                      <a:pt x="2574397" y="1551730"/>
                      <a:pt x="2658308" y="1474532"/>
                    </a:cubicBezTo>
                    <a:cubicBezTo>
                      <a:pt x="2696908" y="1449359"/>
                      <a:pt x="2621388" y="1328526"/>
                      <a:pt x="2643204" y="1247972"/>
                    </a:cubicBezTo>
                    <a:cubicBezTo>
                      <a:pt x="2750611" y="1174130"/>
                      <a:pt x="3500777" y="1061689"/>
                      <a:pt x="3552802" y="971065"/>
                    </a:cubicBezTo>
                    <a:cubicBezTo>
                      <a:pt x="3604827" y="882119"/>
                      <a:pt x="3123177" y="331661"/>
                      <a:pt x="2759002" y="163838"/>
                    </a:cubicBezTo>
                    <a:cubicBezTo>
                      <a:pt x="2409931" y="2729"/>
                      <a:pt x="1993731" y="-27479"/>
                      <a:pt x="1777240" y="21189"/>
                    </a:cubicBezTo>
                    <a:cubicBezTo>
                      <a:pt x="1560749" y="69858"/>
                      <a:pt x="0" y="355156"/>
                      <a:pt x="0" y="355156"/>
                    </a:cubicBezTo>
                    <a:close/>
                  </a:path>
                </a:pathLst>
              </a:custGeom>
              <a:solidFill>
                <a:srgbClr val="E1DFE3"/>
              </a:solidFill>
              <a:ln w="16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F51A5E9-0226-4DC0-9BE8-2B3A9A10D81D}"/>
                  </a:ext>
                </a:extLst>
              </p:cNvPr>
              <p:cNvSpPr/>
              <p:nvPr/>
            </p:nvSpPr>
            <p:spPr>
              <a:xfrm>
                <a:off x="9878148" y="2068252"/>
                <a:ext cx="212892" cy="238523"/>
              </a:xfrm>
              <a:custGeom>
                <a:avLst/>
                <a:gdLst>
                  <a:gd name="connsiteX0" fmla="*/ 548315 w 548314"/>
                  <a:gd name="connsiteY0" fmla="*/ 589057 h 614327"/>
                  <a:gd name="connsiteX1" fmla="*/ 127080 w 548314"/>
                  <a:gd name="connsiteY1" fmla="*/ 614230 h 614327"/>
                  <a:gd name="connsiteX2" fmla="*/ 68342 w 548314"/>
                  <a:gd name="connsiteY2" fmla="*/ 567240 h 614327"/>
                  <a:gd name="connsiteX3" fmla="*/ 1213 w 548314"/>
                  <a:gd name="connsiteY3" fmla="*/ 135936 h 614327"/>
                  <a:gd name="connsiteX4" fmla="*/ 49882 w 548314"/>
                  <a:gd name="connsiteY4" fmla="*/ 63773 h 614327"/>
                  <a:gd name="connsiteX5" fmla="*/ 429161 w 548314"/>
                  <a:gd name="connsiteY5" fmla="*/ 0 h 614327"/>
                  <a:gd name="connsiteX6" fmla="*/ 548315 w 548314"/>
                  <a:gd name="connsiteY6" fmla="*/ 589057 h 614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314" h="614327">
                    <a:moveTo>
                      <a:pt x="548315" y="589057"/>
                    </a:moveTo>
                    <a:lnTo>
                      <a:pt x="127080" y="614230"/>
                    </a:lnTo>
                    <a:cubicBezTo>
                      <a:pt x="98551" y="615909"/>
                      <a:pt x="73377" y="595770"/>
                      <a:pt x="68342" y="567240"/>
                    </a:cubicBezTo>
                    <a:lnTo>
                      <a:pt x="1213" y="135936"/>
                    </a:lnTo>
                    <a:cubicBezTo>
                      <a:pt x="-5499" y="102372"/>
                      <a:pt x="16318" y="68807"/>
                      <a:pt x="49882" y="63773"/>
                    </a:cubicBezTo>
                    <a:lnTo>
                      <a:pt x="429161" y="0"/>
                    </a:lnTo>
                    <a:lnTo>
                      <a:pt x="548315" y="589057"/>
                    </a:lnTo>
                    <a:close/>
                  </a:path>
                </a:pathLst>
              </a:custGeom>
              <a:solidFill>
                <a:srgbClr val="EA1C24"/>
              </a:solidFill>
              <a:ln w="16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54A9459-AA55-46FA-AF75-C8995F268E17}"/>
                  </a:ext>
                </a:extLst>
              </p:cNvPr>
              <p:cNvSpPr/>
              <p:nvPr/>
            </p:nvSpPr>
            <p:spPr>
              <a:xfrm>
                <a:off x="9884484" y="2025899"/>
                <a:ext cx="178538" cy="70373"/>
              </a:xfrm>
              <a:custGeom>
                <a:avLst/>
                <a:gdLst>
                  <a:gd name="connsiteX0" fmla="*/ 459834 w 459833"/>
                  <a:gd name="connsiteY0" fmla="*/ 0 h 181248"/>
                  <a:gd name="connsiteX1" fmla="*/ 57060 w 459833"/>
                  <a:gd name="connsiteY1" fmla="*/ 105728 h 181248"/>
                  <a:gd name="connsiteX2" fmla="*/ 0 w 459833"/>
                  <a:gd name="connsiteY2" fmla="*/ 181248 h 181248"/>
                  <a:gd name="connsiteX3" fmla="*/ 426269 w 459833"/>
                  <a:gd name="connsiteY3" fmla="*/ 119154 h 1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833" h="181248">
                    <a:moveTo>
                      <a:pt x="459834" y="0"/>
                    </a:moveTo>
                    <a:lnTo>
                      <a:pt x="57060" y="105728"/>
                    </a:lnTo>
                    <a:lnTo>
                      <a:pt x="0" y="181248"/>
                    </a:lnTo>
                    <a:lnTo>
                      <a:pt x="426269" y="119154"/>
                    </a:lnTo>
                    <a:close/>
                  </a:path>
                </a:pathLst>
              </a:custGeom>
              <a:solidFill>
                <a:srgbClr val="F6BE96"/>
              </a:solidFill>
              <a:ln w="16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7DEFA33-E55F-4C22-B3F0-89571F9BC880}"/>
                  </a:ext>
                </a:extLst>
              </p:cNvPr>
              <p:cNvSpPr/>
              <p:nvPr/>
            </p:nvSpPr>
            <p:spPr>
              <a:xfrm>
                <a:off x="10197745" y="2334756"/>
                <a:ext cx="402193" cy="743176"/>
              </a:xfrm>
              <a:custGeom>
                <a:avLst/>
                <a:gdLst>
                  <a:gd name="connsiteX0" fmla="*/ 72569 w 1035870"/>
                  <a:gd name="connsiteY0" fmla="*/ 0 h 1914089"/>
                  <a:gd name="connsiteX1" fmla="*/ 405 w 1035870"/>
                  <a:gd name="connsiteY1" fmla="*/ 199709 h 1914089"/>
                  <a:gd name="connsiteX2" fmla="*/ 106134 w 1035870"/>
                  <a:gd name="connsiteY2" fmla="*/ 963301 h 1914089"/>
                  <a:gd name="connsiteX3" fmla="*/ 33970 w 1035870"/>
                  <a:gd name="connsiteY3" fmla="*/ 1701720 h 1914089"/>
                  <a:gd name="connsiteX4" fmla="*/ 13831 w 1035870"/>
                  <a:gd name="connsiteY4" fmla="*/ 1906464 h 1914089"/>
                  <a:gd name="connsiteX5" fmla="*/ 143055 w 1035870"/>
                  <a:gd name="connsiteY5" fmla="*/ 1765493 h 1914089"/>
                  <a:gd name="connsiteX6" fmla="*/ 448492 w 1035870"/>
                  <a:gd name="connsiteY6" fmla="*/ 973371 h 1914089"/>
                  <a:gd name="connsiteX7" fmla="*/ 537437 w 1035870"/>
                  <a:gd name="connsiteY7" fmla="*/ 454799 h 1914089"/>
                  <a:gd name="connsiteX8" fmla="*/ 737146 w 1035870"/>
                  <a:gd name="connsiteY8" fmla="*/ 530319 h 1914089"/>
                  <a:gd name="connsiteX9" fmla="*/ 1035870 w 1035870"/>
                  <a:gd name="connsiteY9" fmla="*/ 533676 h 1914089"/>
                  <a:gd name="connsiteX10" fmla="*/ 717008 w 1035870"/>
                  <a:gd name="connsiteY10" fmla="*/ 166144 h 1914089"/>
                  <a:gd name="connsiteX11" fmla="*/ 72569 w 1035870"/>
                  <a:gd name="connsiteY11" fmla="*/ 0 h 191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35870" h="1914089">
                    <a:moveTo>
                      <a:pt x="72569" y="0"/>
                    </a:moveTo>
                    <a:cubicBezTo>
                      <a:pt x="72569" y="0"/>
                      <a:pt x="-6307" y="88946"/>
                      <a:pt x="405" y="199709"/>
                    </a:cubicBezTo>
                    <a:cubicBezTo>
                      <a:pt x="7118" y="312150"/>
                      <a:pt x="102777" y="770305"/>
                      <a:pt x="106134" y="963301"/>
                    </a:cubicBezTo>
                    <a:cubicBezTo>
                      <a:pt x="109490" y="1156297"/>
                      <a:pt x="54109" y="1601027"/>
                      <a:pt x="33970" y="1701720"/>
                    </a:cubicBezTo>
                    <a:cubicBezTo>
                      <a:pt x="20544" y="1767171"/>
                      <a:pt x="-16377" y="1882969"/>
                      <a:pt x="13831" y="1906464"/>
                    </a:cubicBezTo>
                    <a:cubicBezTo>
                      <a:pt x="54109" y="1938350"/>
                      <a:pt x="77604" y="1866186"/>
                      <a:pt x="143055" y="1765493"/>
                    </a:cubicBezTo>
                    <a:cubicBezTo>
                      <a:pt x="208505" y="1663121"/>
                      <a:pt x="404858" y="1134480"/>
                      <a:pt x="448492" y="973371"/>
                    </a:cubicBezTo>
                    <a:cubicBezTo>
                      <a:pt x="515621" y="721637"/>
                      <a:pt x="438422" y="506824"/>
                      <a:pt x="537437" y="454799"/>
                    </a:cubicBezTo>
                    <a:cubicBezTo>
                      <a:pt x="604566" y="419556"/>
                      <a:pt x="656591" y="510180"/>
                      <a:pt x="737146" y="530319"/>
                    </a:cubicBezTo>
                    <a:cubicBezTo>
                      <a:pt x="817701" y="550458"/>
                      <a:pt x="1035870" y="533676"/>
                      <a:pt x="1035870" y="533676"/>
                    </a:cubicBezTo>
                    <a:cubicBezTo>
                      <a:pt x="1035870" y="533676"/>
                      <a:pt x="915038" y="258447"/>
                      <a:pt x="717008" y="166144"/>
                    </a:cubicBezTo>
                    <a:cubicBezTo>
                      <a:pt x="518977" y="73842"/>
                      <a:pt x="72569" y="0"/>
                      <a:pt x="72569" y="0"/>
                    </a:cubicBezTo>
                    <a:close/>
                  </a:path>
                </a:pathLst>
              </a:custGeom>
              <a:solidFill>
                <a:srgbClr val="EA1C24"/>
              </a:solidFill>
              <a:ln w="16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CBCBC59-EBE2-48CA-A759-C94216F43F4F}"/>
                  </a:ext>
                </a:extLst>
              </p:cNvPr>
              <p:cNvSpPr/>
              <p:nvPr/>
            </p:nvSpPr>
            <p:spPr>
              <a:xfrm>
                <a:off x="10592758" y="2493733"/>
                <a:ext cx="599942" cy="552581"/>
              </a:xfrm>
              <a:custGeom>
                <a:avLst/>
                <a:gdLst>
                  <a:gd name="connsiteX0" fmla="*/ 1409742 w 1545181"/>
                  <a:gd name="connsiteY0" fmla="*/ 1211712 h 1423200"/>
                  <a:gd name="connsiteX1" fmla="*/ 379312 w 1545181"/>
                  <a:gd name="connsiteY1" fmla="*/ 1419812 h 1423200"/>
                  <a:gd name="connsiteX2" fmla="*/ 181281 w 1545181"/>
                  <a:gd name="connsiteY2" fmla="*/ 1287232 h 1423200"/>
                  <a:gd name="connsiteX3" fmla="*/ 3389 w 1545181"/>
                  <a:gd name="connsiteY3" fmla="*/ 409520 h 1423200"/>
                  <a:gd name="connsiteX4" fmla="*/ 135969 w 1545181"/>
                  <a:gd name="connsiteY4" fmla="*/ 211489 h 1423200"/>
                  <a:gd name="connsiteX5" fmla="*/ 1166399 w 1545181"/>
                  <a:gd name="connsiteY5" fmla="*/ 3389 h 1423200"/>
                  <a:gd name="connsiteX6" fmla="*/ 1364430 w 1545181"/>
                  <a:gd name="connsiteY6" fmla="*/ 135969 h 1423200"/>
                  <a:gd name="connsiteX7" fmla="*/ 1542322 w 1545181"/>
                  <a:gd name="connsiteY7" fmla="*/ 1013681 h 1423200"/>
                  <a:gd name="connsiteX8" fmla="*/ 1409742 w 1545181"/>
                  <a:gd name="connsiteY8" fmla="*/ 1211712 h 142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5181" h="1423200">
                    <a:moveTo>
                      <a:pt x="1409742" y="1211712"/>
                    </a:moveTo>
                    <a:lnTo>
                      <a:pt x="379312" y="1419812"/>
                    </a:lnTo>
                    <a:cubicBezTo>
                      <a:pt x="288688" y="1438272"/>
                      <a:pt x="199742" y="1379534"/>
                      <a:pt x="181281" y="1287232"/>
                    </a:cubicBezTo>
                    <a:lnTo>
                      <a:pt x="3389" y="409520"/>
                    </a:lnTo>
                    <a:cubicBezTo>
                      <a:pt x="-15071" y="318896"/>
                      <a:pt x="43667" y="229950"/>
                      <a:pt x="135969" y="211489"/>
                    </a:cubicBezTo>
                    <a:lnTo>
                      <a:pt x="1166399" y="3389"/>
                    </a:lnTo>
                    <a:cubicBezTo>
                      <a:pt x="1257024" y="-15071"/>
                      <a:pt x="1345969" y="43667"/>
                      <a:pt x="1364430" y="135969"/>
                    </a:cubicBezTo>
                    <a:lnTo>
                      <a:pt x="1542322" y="1013681"/>
                    </a:lnTo>
                    <a:cubicBezTo>
                      <a:pt x="1559104" y="1104305"/>
                      <a:pt x="1500366" y="1193251"/>
                      <a:pt x="1409742" y="1211712"/>
                    </a:cubicBezTo>
                    <a:close/>
                  </a:path>
                </a:pathLst>
              </a:custGeom>
              <a:solidFill>
                <a:srgbClr val="EA1C24"/>
              </a:solidFill>
              <a:ln w="16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4943FF4-9899-4BD9-96A2-4705270A9D38}"/>
                  </a:ext>
                </a:extLst>
              </p:cNvPr>
              <p:cNvSpPr/>
              <p:nvPr/>
            </p:nvSpPr>
            <p:spPr>
              <a:xfrm>
                <a:off x="10147729" y="2209096"/>
                <a:ext cx="1217072" cy="234104"/>
              </a:xfrm>
              <a:custGeom>
                <a:avLst/>
                <a:gdLst>
                  <a:gd name="connsiteX0" fmla="*/ 0 w 3134632"/>
                  <a:gd name="connsiteY0" fmla="*/ 251482 h 602947"/>
                  <a:gd name="connsiteX1" fmla="*/ 2505590 w 3134632"/>
                  <a:gd name="connsiteY1" fmla="*/ 6461 h 602947"/>
                  <a:gd name="connsiteX2" fmla="*/ 3056048 w 3134632"/>
                  <a:gd name="connsiteY2" fmla="*/ 202813 h 602947"/>
                  <a:gd name="connsiteX3" fmla="*/ 3074508 w 3134632"/>
                  <a:gd name="connsiteY3" fmla="*/ 298472 h 602947"/>
                  <a:gd name="connsiteX4" fmla="*/ 1013648 w 3134632"/>
                  <a:gd name="connsiteY4" fmla="*/ 597196 h 602947"/>
                  <a:gd name="connsiteX5" fmla="*/ 719959 w 3134632"/>
                  <a:gd name="connsiteY5" fmla="*/ 419304 h 602947"/>
                  <a:gd name="connsiteX6" fmla="*/ 0 w 3134632"/>
                  <a:gd name="connsiteY6" fmla="*/ 251482 h 602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4632" h="602947">
                    <a:moveTo>
                      <a:pt x="0" y="251482"/>
                    </a:moveTo>
                    <a:cubicBezTo>
                      <a:pt x="0" y="251482"/>
                      <a:pt x="2273995" y="-47242"/>
                      <a:pt x="2505590" y="6461"/>
                    </a:cubicBezTo>
                    <a:cubicBezTo>
                      <a:pt x="2737185" y="60164"/>
                      <a:pt x="2965424" y="150788"/>
                      <a:pt x="3056048" y="202813"/>
                    </a:cubicBezTo>
                    <a:cubicBezTo>
                      <a:pt x="3146672" y="254838"/>
                      <a:pt x="3166811" y="266586"/>
                      <a:pt x="3074508" y="298472"/>
                    </a:cubicBezTo>
                    <a:cubicBezTo>
                      <a:pt x="2980528" y="332037"/>
                      <a:pt x="1102594" y="649221"/>
                      <a:pt x="1013648" y="597196"/>
                    </a:cubicBezTo>
                    <a:cubicBezTo>
                      <a:pt x="899529" y="531745"/>
                      <a:pt x="839112" y="456225"/>
                      <a:pt x="719959" y="419304"/>
                    </a:cubicBezTo>
                    <a:cubicBezTo>
                      <a:pt x="592413" y="377349"/>
                      <a:pt x="0" y="251482"/>
                      <a:pt x="0" y="251482"/>
                    </a:cubicBezTo>
                    <a:close/>
                  </a:path>
                </a:pathLst>
              </a:custGeom>
              <a:solidFill>
                <a:srgbClr val="CCCCCC"/>
              </a:solidFill>
              <a:ln w="16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B7C0187-8B90-4A95-9EEE-08F128100EB5}"/>
                  </a:ext>
                </a:extLst>
              </p:cNvPr>
              <p:cNvSpPr/>
              <p:nvPr/>
            </p:nvSpPr>
            <p:spPr>
              <a:xfrm>
                <a:off x="10659260" y="2956407"/>
                <a:ext cx="573801" cy="161544"/>
              </a:xfrm>
              <a:custGeom>
                <a:avLst/>
                <a:gdLst>
                  <a:gd name="connsiteX0" fmla="*/ 1419712 w 1477853"/>
                  <a:gd name="connsiteY0" fmla="*/ 144261 h 416065"/>
                  <a:gd name="connsiteX1" fmla="*/ 87201 w 1477853"/>
                  <a:gd name="connsiteY1" fmla="*/ 414455 h 416065"/>
                  <a:gd name="connsiteX2" fmla="*/ 1611 w 1477853"/>
                  <a:gd name="connsiteY2" fmla="*/ 357395 h 416065"/>
                  <a:gd name="connsiteX3" fmla="*/ 1611 w 1477853"/>
                  <a:gd name="connsiteY3" fmla="*/ 357395 h 416065"/>
                  <a:gd name="connsiteX4" fmla="*/ 58671 w 1477853"/>
                  <a:gd name="connsiteY4" fmla="*/ 271805 h 416065"/>
                  <a:gd name="connsiteX5" fmla="*/ 1391182 w 1477853"/>
                  <a:gd name="connsiteY5" fmla="*/ 1611 h 416065"/>
                  <a:gd name="connsiteX6" fmla="*/ 1476771 w 1477853"/>
                  <a:gd name="connsiteY6" fmla="*/ 58671 h 416065"/>
                  <a:gd name="connsiteX7" fmla="*/ 1476771 w 1477853"/>
                  <a:gd name="connsiteY7" fmla="*/ 58671 h 416065"/>
                  <a:gd name="connsiteX8" fmla="*/ 1419712 w 1477853"/>
                  <a:gd name="connsiteY8" fmla="*/ 144261 h 4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7853" h="416065">
                    <a:moveTo>
                      <a:pt x="1419712" y="144261"/>
                    </a:moveTo>
                    <a:lnTo>
                      <a:pt x="87201" y="414455"/>
                    </a:lnTo>
                    <a:cubicBezTo>
                      <a:pt x="48602" y="422846"/>
                      <a:pt x="10003" y="397672"/>
                      <a:pt x="1611" y="357395"/>
                    </a:cubicBezTo>
                    <a:lnTo>
                      <a:pt x="1611" y="357395"/>
                    </a:lnTo>
                    <a:cubicBezTo>
                      <a:pt x="-6780" y="318796"/>
                      <a:pt x="18394" y="280197"/>
                      <a:pt x="58671" y="271805"/>
                    </a:cubicBezTo>
                    <a:lnTo>
                      <a:pt x="1391182" y="1611"/>
                    </a:lnTo>
                    <a:cubicBezTo>
                      <a:pt x="1429781" y="-6780"/>
                      <a:pt x="1468380" y="18394"/>
                      <a:pt x="1476771" y="58671"/>
                    </a:cubicBezTo>
                    <a:lnTo>
                      <a:pt x="1476771" y="58671"/>
                    </a:lnTo>
                    <a:cubicBezTo>
                      <a:pt x="1483484" y="98948"/>
                      <a:pt x="1458311" y="135869"/>
                      <a:pt x="1419712" y="14426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6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C8FE259B-6944-408B-AA48-72F290F5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13342" y="5268916"/>
              <a:ext cx="648087" cy="571841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0232016-948C-491D-A0B9-3BF2B085EDB9}"/>
              </a:ext>
            </a:extLst>
          </p:cNvPr>
          <p:cNvGrpSpPr/>
          <p:nvPr/>
        </p:nvGrpSpPr>
        <p:grpSpPr>
          <a:xfrm>
            <a:off x="6055705" y="1775906"/>
            <a:ext cx="1890541" cy="1500125"/>
            <a:chOff x="6852767" y="2332267"/>
            <a:chExt cx="1536312" cy="1219048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8AD14F-50C6-498E-9B13-406086F99E0C}"/>
                </a:ext>
              </a:extLst>
            </p:cNvPr>
            <p:cNvSpPr/>
            <p:nvPr/>
          </p:nvSpPr>
          <p:spPr>
            <a:xfrm>
              <a:off x="6852767" y="2332267"/>
              <a:ext cx="1536312" cy="118909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25763"/>
                <a:gd name="connsiteX1" fmla="*/ 944140 w 1180071"/>
                <a:gd name="connsiteY1" fmla="*/ 856219 h 925763"/>
                <a:gd name="connsiteX2" fmla="*/ 889936 w 1180071"/>
                <a:gd name="connsiteY2" fmla="*/ 912780 h 925763"/>
                <a:gd name="connsiteX3" fmla="*/ 724967 w 1180071"/>
                <a:gd name="connsiteY3" fmla="*/ 913369 h 925763"/>
                <a:gd name="connsiteX4" fmla="*/ 696097 w 1180071"/>
                <a:gd name="connsiteY4" fmla="*/ 883910 h 925763"/>
                <a:gd name="connsiteX5" fmla="*/ 696687 w 1180071"/>
                <a:gd name="connsiteY5" fmla="*/ 736616 h 925763"/>
                <a:gd name="connsiteX6" fmla="*/ 661336 w 1180071"/>
                <a:gd name="connsiteY6" fmla="*/ 699498 h 925763"/>
                <a:gd name="connsiteX7" fmla="*/ 519934 w 1180071"/>
                <a:gd name="connsiteY7" fmla="*/ 699498 h 925763"/>
                <a:gd name="connsiteX8" fmla="*/ 484584 w 1180071"/>
                <a:gd name="connsiteY8" fmla="*/ 736616 h 925763"/>
                <a:gd name="connsiteX9" fmla="*/ 455714 w 1180071"/>
                <a:gd name="connsiteY9" fmla="*/ 912780 h 925763"/>
                <a:gd name="connsiteX10" fmla="*/ 293691 w 1180071"/>
                <a:gd name="connsiteY10" fmla="*/ 912191 h 925763"/>
                <a:gd name="connsiteX11" fmla="*/ 237130 w 1180071"/>
                <a:gd name="connsiteY11" fmla="*/ 855040 h 925763"/>
                <a:gd name="connsiteX12" fmla="*/ 236541 w 1180071"/>
                <a:gd name="connsiteY12" fmla="*/ 421997 h 925763"/>
                <a:gd name="connsiteX13" fmla="*/ 230649 w 1180071"/>
                <a:gd name="connsiteY13" fmla="*/ 395484 h 925763"/>
                <a:gd name="connsiteX14" fmla="*/ 208260 w 1180071"/>
                <a:gd name="connsiteY14" fmla="*/ 407267 h 925763"/>
                <a:gd name="connsiteX15" fmla="*/ 110457 w 1180071"/>
                <a:gd name="connsiteY15" fmla="*/ 477968 h 925763"/>
                <a:gd name="connsiteX16" fmla="*/ 58021 w 1180071"/>
                <a:gd name="connsiteY16" fmla="*/ 493876 h 925763"/>
                <a:gd name="connsiteX17" fmla="*/ 2638 w 1180071"/>
                <a:gd name="connsiteY17" fmla="*/ 452634 h 925763"/>
                <a:gd name="connsiteX18" fmla="*/ 25616 w 1180071"/>
                <a:gd name="connsiteY18" fmla="*/ 390770 h 925763"/>
                <a:gd name="connsiteX19" fmla="*/ 211795 w 1180071"/>
                <a:gd name="connsiteY19" fmla="*/ 256439 h 925763"/>
                <a:gd name="connsiteX20" fmla="*/ 532307 w 1180071"/>
                <a:gd name="connsiteY20" fmla="*/ 26071 h 925763"/>
                <a:gd name="connsiteX21" fmla="*/ 648963 w 1180071"/>
                <a:gd name="connsiteY21" fmla="*/ 26071 h 925763"/>
                <a:gd name="connsiteX22" fmla="*/ 770923 w 1180071"/>
                <a:gd name="connsiteY22" fmla="*/ 113858 h 925763"/>
                <a:gd name="connsiteX23" fmla="*/ 798025 w 1180071"/>
                <a:gd name="connsiteY23" fmla="*/ 102075 h 925763"/>
                <a:gd name="connsiteX24" fmla="*/ 851051 w 1180071"/>
                <a:gd name="connsiteY24" fmla="*/ 50816 h 925763"/>
                <a:gd name="connsiteX25" fmla="*/ 904076 w 1180071"/>
                <a:gd name="connsiteY25" fmla="*/ 50816 h 925763"/>
                <a:gd name="connsiteX26" fmla="*/ 944140 w 1180071"/>
                <a:gd name="connsiteY26" fmla="*/ 90880 h 925763"/>
                <a:gd name="connsiteX27" fmla="*/ 943551 w 1180071"/>
                <a:gd name="connsiteY27" fmla="*/ 199878 h 925763"/>
                <a:gd name="connsiteX28" fmla="*/ 976545 w 1180071"/>
                <a:gd name="connsiteY28" fmla="*/ 262330 h 925763"/>
                <a:gd name="connsiteX29" fmla="*/ 1144460 w 1180071"/>
                <a:gd name="connsiteY29" fmla="*/ 381933 h 925763"/>
                <a:gd name="connsiteX30" fmla="*/ 1179810 w 1180071"/>
                <a:gd name="connsiteY30" fmla="*/ 429656 h 925763"/>
                <a:gd name="connsiteX31" fmla="*/ 1155065 w 1180071"/>
                <a:gd name="connsiteY31" fmla="*/ 482682 h 925763"/>
                <a:gd name="connsiteX32" fmla="*/ 1079651 w 1180071"/>
                <a:gd name="connsiteY32" fmla="*/ 482682 h 925763"/>
                <a:gd name="connsiteX33" fmla="*/ 978902 w 1180071"/>
                <a:gd name="connsiteY33" fmla="*/ 411392 h 925763"/>
                <a:gd name="connsiteX34" fmla="*/ 949443 w 1180071"/>
                <a:gd name="connsiteY34" fmla="*/ 395484 h 925763"/>
                <a:gd name="connsiteX35" fmla="*/ 944140 w 1180071"/>
                <a:gd name="connsiteY35" fmla="*/ 427888 h 925763"/>
                <a:gd name="connsiteX36" fmla="*/ 944140 w 1180071"/>
                <a:gd name="connsiteY36" fmla="*/ 641170 h 925763"/>
                <a:gd name="connsiteX0" fmla="*/ 944140 w 1180071"/>
                <a:gd name="connsiteY0" fmla="*/ 641170 h 928513"/>
                <a:gd name="connsiteX1" fmla="*/ 944140 w 1180071"/>
                <a:gd name="connsiteY1" fmla="*/ 856219 h 928513"/>
                <a:gd name="connsiteX2" fmla="*/ 889936 w 1180071"/>
                <a:gd name="connsiteY2" fmla="*/ 912780 h 928513"/>
                <a:gd name="connsiteX3" fmla="*/ 724967 w 1180071"/>
                <a:gd name="connsiteY3" fmla="*/ 913369 h 928513"/>
                <a:gd name="connsiteX4" fmla="*/ 696097 w 1180071"/>
                <a:gd name="connsiteY4" fmla="*/ 883910 h 928513"/>
                <a:gd name="connsiteX5" fmla="*/ 696687 w 1180071"/>
                <a:gd name="connsiteY5" fmla="*/ 736616 h 928513"/>
                <a:gd name="connsiteX6" fmla="*/ 661336 w 1180071"/>
                <a:gd name="connsiteY6" fmla="*/ 699498 h 928513"/>
                <a:gd name="connsiteX7" fmla="*/ 519934 w 1180071"/>
                <a:gd name="connsiteY7" fmla="*/ 699498 h 928513"/>
                <a:gd name="connsiteX8" fmla="*/ 455714 w 1180071"/>
                <a:gd name="connsiteY8" fmla="*/ 912780 h 928513"/>
                <a:gd name="connsiteX9" fmla="*/ 293691 w 1180071"/>
                <a:gd name="connsiteY9" fmla="*/ 912191 h 928513"/>
                <a:gd name="connsiteX10" fmla="*/ 237130 w 1180071"/>
                <a:gd name="connsiteY10" fmla="*/ 855040 h 928513"/>
                <a:gd name="connsiteX11" fmla="*/ 236541 w 1180071"/>
                <a:gd name="connsiteY11" fmla="*/ 421997 h 928513"/>
                <a:gd name="connsiteX12" fmla="*/ 230649 w 1180071"/>
                <a:gd name="connsiteY12" fmla="*/ 395484 h 928513"/>
                <a:gd name="connsiteX13" fmla="*/ 208260 w 1180071"/>
                <a:gd name="connsiteY13" fmla="*/ 407267 h 928513"/>
                <a:gd name="connsiteX14" fmla="*/ 110457 w 1180071"/>
                <a:gd name="connsiteY14" fmla="*/ 477968 h 928513"/>
                <a:gd name="connsiteX15" fmla="*/ 58021 w 1180071"/>
                <a:gd name="connsiteY15" fmla="*/ 493876 h 928513"/>
                <a:gd name="connsiteX16" fmla="*/ 2638 w 1180071"/>
                <a:gd name="connsiteY16" fmla="*/ 452634 h 928513"/>
                <a:gd name="connsiteX17" fmla="*/ 25616 w 1180071"/>
                <a:gd name="connsiteY17" fmla="*/ 390770 h 928513"/>
                <a:gd name="connsiteX18" fmla="*/ 211795 w 1180071"/>
                <a:gd name="connsiteY18" fmla="*/ 256439 h 928513"/>
                <a:gd name="connsiteX19" fmla="*/ 532307 w 1180071"/>
                <a:gd name="connsiteY19" fmla="*/ 26071 h 928513"/>
                <a:gd name="connsiteX20" fmla="*/ 648963 w 1180071"/>
                <a:gd name="connsiteY20" fmla="*/ 26071 h 928513"/>
                <a:gd name="connsiteX21" fmla="*/ 770923 w 1180071"/>
                <a:gd name="connsiteY21" fmla="*/ 113858 h 928513"/>
                <a:gd name="connsiteX22" fmla="*/ 798025 w 1180071"/>
                <a:gd name="connsiteY22" fmla="*/ 102075 h 928513"/>
                <a:gd name="connsiteX23" fmla="*/ 851051 w 1180071"/>
                <a:gd name="connsiteY23" fmla="*/ 50816 h 928513"/>
                <a:gd name="connsiteX24" fmla="*/ 904076 w 1180071"/>
                <a:gd name="connsiteY24" fmla="*/ 50816 h 928513"/>
                <a:gd name="connsiteX25" fmla="*/ 944140 w 1180071"/>
                <a:gd name="connsiteY25" fmla="*/ 90880 h 928513"/>
                <a:gd name="connsiteX26" fmla="*/ 943551 w 1180071"/>
                <a:gd name="connsiteY26" fmla="*/ 199878 h 928513"/>
                <a:gd name="connsiteX27" fmla="*/ 976545 w 1180071"/>
                <a:gd name="connsiteY27" fmla="*/ 262330 h 928513"/>
                <a:gd name="connsiteX28" fmla="*/ 1144460 w 1180071"/>
                <a:gd name="connsiteY28" fmla="*/ 381933 h 928513"/>
                <a:gd name="connsiteX29" fmla="*/ 1179810 w 1180071"/>
                <a:gd name="connsiteY29" fmla="*/ 429656 h 928513"/>
                <a:gd name="connsiteX30" fmla="*/ 1155065 w 1180071"/>
                <a:gd name="connsiteY30" fmla="*/ 482682 h 928513"/>
                <a:gd name="connsiteX31" fmla="*/ 1079651 w 1180071"/>
                <a:gd name="connsiteY31" fmla="*/ 482682 h 928513"/>
                <a:gd name="connsiteX32" fmla="*/ 978902 w 1180071"/>
                <a:gd name="connsiteY32" fmla="*/ 411392 h 928513"/>
                <a:gd name="connsiteX33" fmla="*/ 949443 w 1180071"/>
                <a:gd name="connsiteY33" fmla="*/ 395484 h 928513"/>
                <a:gd name="connsiteX34" fmla="*/ 944140 w 1180071"/>
                <a:gd name="connsiteY34" fmla="*/ 427888 h 928513"/>
                <a:gd name="connsiteX35" fmla="*/ 944140 w 1180071"/>
                <a:gd name="connsiteY35" fmla="*/ 641170 h 928513"/>
                <a:gd name="connsiteX0" fmla="*/ 944140 w 1180071"/>
                <a:gd name="connsiteY0" fmla="*/ 641170 h 928513"/>
                <a:gd name="connsiteX1" fmla="*/ 944140 w 1180071"/>
                <a:gd name="connsiteY1" fmla="*/ 856219 h 928513"/>
                <a:gd name="connsiteX2" fmla="*/ 889936 w 1180071"/>
                <a:gd name="connsiteY2" fmla="*/ 912780 h 928513"/>
                <a:gd name="connsiteX3" fmla="*/ 724967 w 1180071"/>
                <a:gd name="connsiteY3" fmla="*/ 913369 h 928513"/>
                <a:gd name="connsiteX4" fmla="*/ 696097 w 1180071"/>
                <a:gd name="connsiteY4" fmla="*/ 883910 h 928513"/>
                <a:gd name="connsiteX5" fmla="*/ 696687 w 1180071"/>
                <a:gd name="connsiteY5" fmla="*/ 736616 h 928513"/>
                <a:gd name="connsiteX6" fmla="*/ 661336 w 1180071"/>
                <a:gd name="connsiteY6" fmla="*/ 699498 h 928513"/>
                <a:gd name="connsiteX7" fmla="*/ 455714 w 1180071"/>
                <a:gd name="connsiteY7" fmla="*/ 912780 h 928513"/>
                <a:gd name="connsiteX8" fmla="*/ 293691 w 1180071"/>
                <a:gd name="connsiteY8" fmla="*/ 912191 h 928513"/>
                <a:gd name="connsiteX9" fmla="*/ 237130 w 1180071"/>
                <a:gd name="connsiteY9" fmla="*/ 855040 h 928513"/>
                <a:gd name="connsiteX10" fmla="*/ 236541 w 1180071"/>
                <a:gd name="connsiteY10" fmla="*/ 421997 h 928513"/>
                <a:gd name="connsiteX11" fmla="*/ 230649 w 1180071"/>
                <a:gd name="connsiteY11" fmla="*/ 395484 h 928513"/>
                <a:gd name="connsiteX12" fmla="*/ 208260 w 1180071"/>
                <a:gd name="connsiteY12" fmla="*/ 407267 h 928513"/>
                <a:gd name="connsiteX13" fmla="*/ 110457 w 1180071"/>
                <a:gd name="connsiteY13" fmla="*/ 477968 h 928513"/>
                <a:gd name="connsiteX14" fmla="*/ 58021 w 1180071"/>
                <a:gd name="connsiteY14" fmla="*/ 493876 h 928513"/>
                <a:gd name="connsiteX15" fmla="*/ 2638 w 1180071"/>
                <a:gd name="connsiteY15" fmla="*/ 452634 h 928513"/>
                <a:gd name="connsiteX16" fmla="*/ 25616 w 1180071"/>
                <a:gd name="connsiteY16" fmla="*/ 390770 h 928513"/>
                <a:gd name="connsiteX17" fmla="*/ 211795 w 1180071"/>
                <a:gd name="connsiteY17" fmla="*/ 256439 h 928513"/>
                <a:gd name="connsiteX18" fmla="*/ 532307 w 1180071"/>
                <a:gd name="connsiteY18" fmla="*/ 26071 h 928513"/>
                <a:gd name="connsiteX19" fmla="*/ 648963 w 1180071"/>
                <a:gd name="connsiteY19" fmla="*/ 26071 h 928513"/>
                <a:gd name="connsiteX20" fmla="*/ 770923 w 1180071"/>
                <a:gd name="connsiteY20" fmla="*/ 113858 h 928513"/>
                <a:gd name="connsiteX21" fmla="*/ 798025 w 1180071"/>
                <a:gd name="connsiteY21" fmla="*/ 102075 h 928513"/>
                <a:gd name="connsiteX22" fmla="*/ 851051 w 1180071"/>
                <a:gd name="connsiteY22" fmla="*/ 50816 h 928513"/>
                <a:gd name="connsiteX23" fmla="*/ 904076 w 1180071"/>
                <a:gd name="connsiteY23" fmla="*/ 50816 h 928513"/>
                <a:gd name="connsiteX24" fmla="*/ 944140 w 1180071"/>
                <a:gd name="connsiteY24" fmla="*/ 90880 h 928513"/>
                <a:gd name="connsiteX25" fmla="*/ 943551 w 1180071"/>
                <a:gd name="connsiteY25" fmla="*/ 199878 h 928513"/>
                <a:gd name="connsiteX26" fmla="*/ 976545 w 1180071"/>
                <a:gd name="connsiteY26" fmla="*/ 262330 h 928513"/>
                <a:gd name="connsiteX27" fmla="*/ 1144460 w 1180071"/>
                <a:gd name="connsiteY27" fmla="*/ 381933 h 928513"/>
                <a:gd name="connsiteX28" fmla="*/ 1179810 w 1180071"/>
                <a:gd name="connsiteY28" fmla="*/ 429656 h 928513"/>
                <a:gd name="connsiteX29" fmla="*/ 1155065 w 1180071"/>
                <a:gd name="connsiteY29" fmla="*/ 482682 h 928513"/>
                <a:gd name="connsiteX30" fmla="*/ 1079651 w 1180071"/>
                <a:gd name="connsiteY30" fmla="*/ 482682 h 928513"/>
                <a:gd name="connsiteX31" fmla="*/ 978902 w 1180071"/>
                <a:gd name="connsiteY31" fmla="*/ 411392 h 928513"/>
                <a:gd name="connsiteX32" fmla="*/ 949443 w 1180071"/>
                <a:gd name="connsiteY32" fmla="*/ 395484 h 928513"/>
                <a:gd name="connsiteX33" fmla="*/ 944140 w 1180071"/>
                <a:gd name="connsiteY33" fmla="*/ 427888 h 928513"/>
                <a:gd name="connsiteX34" fmla="*/ 944140 w 1180071"/>
                <a:gd name="connsiteY34" fmla="*/ 641170 h 928513"/>
                <a:gd name="connsiteX0" fmla="*/ 944140 w 1180071"/>
                <a:gd name="connsiteY0" fmla="*/ 641170 h 925763"/>
                <a:gd name="connsiteX1" fmla="*/ 944140 w 1180071"/>
                <a:gd name="connsiteY1" fmla="*/ 856219 h 925763"/>
                <a:gd name="connsiteX2" fmla="*/ 889936 w 1180071"/>
                <a:gd name="connsiteY2" fmla="*/ 912780 h 925763"/>
                <a:gd name="connsiteX3" fmla="*/ 724967 w 1180071"/>
                <a:gd name="connsiteY3" fmla="*/ 913369 h 925763"/>
                <a:gd name="connsiteX4" fmla="*/ 696097 w 1180071"/>
                <a:gd name="connsiteY4" fmla="*/ 883910 h 925763"/>
                <a:gd name="connsiteX5" fmla="*/ 696687 w 1180071"/>
                <a:gd name="connsiteY5" fmla="*/ 736616 h 925763"/>
                <a:gd name="connsiteX6" fmla="*/ 455714 w 1180071"/>
                <a:gd name="connsiteY6" fmla="*/ 912780 h 925763"/>
                <a:gd name="connsiteX7" fmla="*/ 293691 w 1180071"/>
                <a:gd name="connsiteY7" fmla="*/ 912191 h 925763"/>
                <a:gd name="connsiteX8" fmla="*/ 237130 w 1180071"/>
                <a:gd name="connsiteY8" fmla="*/ 855040 h 925763"/>
                <a:gd name="connsiteX9" fmla="*/ 236541 w 1180071"/>
                <a:gd name="connsiteY9" fmla="*/ 421997 h 925763"/>
                <a:gd name="connsiteX10" fmla="*/ 230649 w 1180071"/>
                <a:gd name="connsiteY10" fmla="*/ 395484 h 925763"/>
                <a:gd name="connsiteX11" fmla="*/ 208260 w 1180071"/>
                <a:gd name="connsiteY11" fmla="*/ 407267 h 925763"/>
                <a:gd name="connsiteX12" fmla="*/ 110457 w 1180071"/>
                <a:gd name="connsiteY12" fmla="*/ 477968 h 925763"/>
                <a:gd name="connsiteX13" fmla="*/ 58021 w 1180071"/>
                <a:gd name="connsiteY13" fmla="*/ 493876 h 925763"/>
                <a:gd name="connsiteX14" fmla="*/ 2638 w 1180071"/>
                <a:gd name="connsiteY14" fmla="*/ 452634 h 925763"/>
                <a:gd name="connsiteX15" fmla="*/ 25616 w 1180071"/>
                <a:gd name="connsiteY15" fmla="*/ 390770 h 925763"/>
                <a:gd name="connsiteX16" fmla="*/ 211795 w 1180071"/>
                <a:gd name="connsiteY16" fmla="*/ 256439 h 925763"/>
                <a:gd name="connsiteX17" fmla="*/ 532307 w 1180071"/>
                <a:gd name="connsiteY17" fmla="*/ 26071 h 925763"/>
                <a:gd name="connsiteX18" fmla="*/ 648963 w 1180071"/>
                <a:gd name="connsiteY18" fmla="*/ 26071 h 925763"/>
                <a:gd name="connsiteX19" fmla="*/ 770923 w 1180071"/>
                <a:gd name="connsiteY19" fmla="*/ 113858 h 925763"/>
                <a:gd name="connsiteX20" fmla="*/ 798025 w 1180071"/>
                <a:gd name="connsiteY20" fmla="*/ 102075 h 925763"/>
                <a:gd name="connsiteX21" fmla="*/ 851051 w 1180071"/>
                <a:gd name="connsiteY21" fmla="*/ 50816 h 925763"/>
                <a:gd name="connsiteX22" fmla="*/ 904076 w 1180071"/>
                <a:gd name="connsiteY22" fmla="*/ 50816 h 925763"/>
                <a:gd name="connsiteX23" fmla="*/ 944140 w 1180071"/>
                <a:gd name="connsiteY23" fmla="*/ 90880 h 925763"/>
                <a:gd name="connsiteX24" fmla="*/ 943551 w 1180071"/>
                <a:gd name="connsiteY24" fmla="*/ 199878 h 925763"/>
                <a:gd name="connsiteX25" fmla="*/ 976545 w 1180071"/>
                <a:gd name="connsiteY25" fmla="*/ 262330 h 925763"/>
                <a:gd name="connsiteX26" fmla="*/ 1144460 w 1180071"/>
                <a:gd name="connsiteY26" fmla="*/ 381933 h 925763"/>
                <a:gd name="connsiteX27" fmla="*/ 1179810 w 1180071"/>
                <a:gd name="connsiteY27" fmla="*/ 429656 h 925763"/>
                <a:gd name="connsiteX28" fmla="*/ 1155065 w 1180071"/>
                <a:gd name="connsiteY28" fmla="*/ 482682 h 925763"/>
                <a:gd name="connsiteX29" fmla="*/ 1079651 w 1180071"/>
                <a:gd name="connsiteY29" fmla="*/ 482682 h 925763"/>
                <a:gd name="connsiteX30" fmla="*/ 978902 w 1180071"/>
                <a:gd name="connsiteY30" fmla="*/ 411392 h 925763"/>
                <a:gd name="connsiteX31" fmla="*/ 949443 w 1180071"/>
                <a:gd name="connsiteY31" fmla="*/ 395484 h 925763"/>
                <a:gd name="connsiteX32" fmla="*/ 944140 w 1180071"/>
                <a:gd name="connsiteY32" fmla="*/ 427888 h 925763"/>
                <a:gd name="connsiteX33" fmla="*/ 944140 w 1180071"/>
                <a:gd name="connsiteY33" fmla="*/ 641170 h 925763"/>
                <a:gd name="connsiteX0" fmla="*/ 944140 w 1180071"/>
                <a:gd name="connsiteY0" fmla="*/ 641170 h 914853"/>
                <a:gd name="connsiteX1" fmla="*/ 944140 w 1180071"/>
                <a:gd name="connsiteY1" fmla="*/ 856219 h 914853"/>
                <a:gd name="connsiteX2" fmla="*/ 889936 w 1180071"/>
                <a:gd name="connsiteY2" fmla="*/ 912780 h 914853"/>
                <a:gd name="connsiteX3" fmla="*/ 724967 w 1180071"/>
                <a:gd name="connsiteY3" fmla="*/ 913369 h 914853"/>
                <a:gd name="connsiteX4" fmla="*/ 696097 w 1180071"/>
                <a:gd name="connsiteY4" fmla="*/ 883910 h 914853"/>
                <a:gd name="connsiteX5" fmla="*/ 455714 w 1180071"/>
                <a:gd name="connsiteY5" fmla="*/ 912780 h 914853"/>
                <a:gd name="connsiteX6" fmla="*/ 293691 w 1180071"/>
                <a:gd name="connsiteY6" fmla="*/ 912191 h 914853"/>
                <a:gd name="connsiteX7" fmla="*/ 237130 w 1180071"/>
                <a:gd name="connsiteY7" fmla="*/ 855040 h 914853"/>
                <a:gd name="connsiteX8" fmla="*/ 236541 w 1180071"/>
                <a:gd name="connsiteY8" fmla="*/ 421997 h 914853"/>
                <a:gd name="connsiteX9" fmla="*/ 230649 w 1180071"/>
                <a:gd name="connsiteY9" fmla="*/ 395484 h 914853"/>
                <a:gd name="connsiteX10" fmla="*/ 208260 w 1180071"/>
                <a:gd name="connsiteY10" fmla="*/ 407267 h 914853"/>
                <a:gd name="connsiteX11" fmla="*/ 110457 w 1180071"/>
                <a:gd name="connsiteY11" fmla="*/ 477968 h 914853"/>
                <a:gd name="connsiteX12" fmla="*/ 58021 w 1180071"/>
                <a:gd name="connsiteY12" fmla="*/ 493876 h 914853"/>
                <a:gd name="connsiteX13" fmla="*/ 2638 w 1180071"/>
                <a:gd name="connsiteY13" fmla="*/ 452634 h 914853"/>
                <a:gd name="connsiteX14" fmla="*/ 25616 w 1180071"/>
                <a:gd name="connsiteY14" fmla="*/ 390770 h 914853"/>
                <a:gd name="connsiteX15" fmla="*/ 211795 w 1180071"/>
                <a:gd name="connsiteY15" fmla="*/ 256439 h 914853"/>
                <a:gd name="connsiteX16" fmla="*/ 532307 w 1180071"/>
                <a:gd name="connsiteY16" fmla="*/ 26071 h 914853"/>
                <a:gd name="connsiteX17" fmla="*/ 648963 w 1180071"/>
                <a:gd name="connsiteY17" fmla="*/ 26071 h 914853"/>
                <a:gd name="connsiteX18" fmla="*/ 770923 w 1180071"/>
                <a:gd name="connsiteY18" fmla="*/ 113858 h 914853"/>
                <a:gd name="connsiteX19" fmla="*/ 798025 w 1180071"/>
                <a:gd name="connsiteY19" fmla="*/ 102075 h 914853"/>
                <a:gd name="connsiteX20" fmla="*/ 851051 w 1180071"/>
                <a:gd name="connsiteY20" fmla="*/ 50816 h 914853"/>
                <a:gd name="connsiteX21" fmla="*/ 904076 w 1180071"/>
                <a:gd name="connsiteY21" fmla="*/ 50816 h 914853"/>
                <a:gd name="connsiteX22" fmla="*/ 944140 w 1180071"/>
                <a:gd name="connsiteY22" fmla="*/ 90880 h 914853"/>
                <a:gd name="connsiteX23" fmla="*/ 943551 w 1180071"/>
                <a:gd name="connsiteY23" fmla="*/ 199878 h 914853"/>
                <a:gd name="connsiteX24" fmla="*/ 976545 w 1180071"/>
                <a:gd name="connsiteY24" fmla="*/ 262330 h 914853"/>
                <a:gd name="connsiteX25" fmla="*/ 1144460 w 1180071"/>
                <a:gd name="connsiteY25" fmla="*/ 381933 h 914853"/>
                <a:gd name="connsiteX26" fmla="*/ 1179810 w 1180071"/>
                <a:gd name="connsiteY26" fmla="*/ 429656 h 914853"/>
                <a:gd name="connsiteX27" fmla="*/ 1155065 w 1180071"/>
                <a:gd name="connsiteY27" fmla="*/ 482682 h 914853"/>
                <a:gd name="connsiteX28" fmla="*/ 1079651 w 1180071"/>
                <a:gd name="connsiteY28" fmla="*/ 482682 h 914853"/>
                <a:gd name="connsiteX29" fmla="*/ 978902 w 1180071"/>
                <a:gd name="connsiteY29" fmla="*/ 411392 h 914853"/>
                <a:gd name="connsiteX30" fmla="*/ 949443 w 1180071"/>
                <a:gd name="connsiteY30" fmla="*/ 395484 h 914853"/>
                <a:gd name="connsiteX31" fmla="*/ 944140 w 1180071"/>
                <a:gd name="connsiteY31" fmla="*/ 427888 h 914853"/>
                <a:gd name="connsiteX32" fmla="*/ 944140 w 1180071"/>
                <a:gd name="connsiteY32" fmla="*/ 641170 h 914853"/>
                <a:gd name="connsiteX0" fmla="*/ 944140 w 1180071"/>
                <a:gd name="connsiteY0" fmla="*/ 641170 h 913369"/>
                <a:gd name="connsiteX1" fmla="*/ 944140 w 1180071"/>
                <a:gd name="connsiteY1" fmla="*/ 856219 h 913369"/>
                <a:gd name="connsiteX2" fmla="*/ 889936 w 1180071"/>
                <a:gd name="connsiteY2" fmla="*/ 912780 h 913369"/>
                <a:gd name="connsiteX3" fmla="*/ 724967 w 1180071"/>
                <a:gd name="connsiteY3" fmla="*/ 913369 h 913369"/>
                <a:gd name="connsiteX4" fmla="*/ 455714 w 1180071"/>
                <a:gd name="connsiteY4" fmla="*/ 912780 h 913369"/>
                <a:gd name="connsiteX5" fmla="*/ 293691 w 1180071"/>
                <a:gd name="connsiteY5" fmla="*/ 912191 h 913369"/>
                <a:gd name="connsiteX6" fmla="*/ 237130 w 1180071"/>
                <a:gd name="connsiteY6" fmla="*/ 855040 h 913369"/>
                <a:gd name="connsiteX7" fmla="*/ 236541 w 1180071"/>
                <a:gd name="connsiteY7" fmla="*/ 421997 h 913369"/>
                <a:gd name="connsiteX8" fmla="*/ 230649 w 1180071"/>
                <a:gd name="connsiteY8" fmla="*/ 395484 h 913369"/>
                <a:gd name="connsiteX9" fmla="*/ 208260 w 1180071"/>
                <a:gd name="connsiteY9" fmla="*/ 407267 h 913369"/>
                <a:gd name="connsiteX10" fmla="*/ 110457 w 1180071"/>
                <a:gd name="connsiteY10" fmla="*/ 477968 h 913369"/>
                <a:gd name="connsiteX11" fmla="*/ 58021 w 1180071"/>
                <a:gd name="connsiteY11" fmla="*/ 493876 h 913369"/>
                <a:gd name="connsiteX12" fmla="*/ 2638 w 1180071"/>
                <a:gd name="connsiteY12" fmla="*/ 452634 h 913369"/>
                <a:gd name="connsiteX13" fmla="*/ 25616 w 1180071"/>
                <a:gd name="connsiteY13" fmla="*/ 390770 h 913369"/>
                <a:gd name="connsiteX14" fmla="*/ 211795 w 1180071"/>
                <a:gd name="connsiteY14" fmla="*/ 256439 h 913369"/>
                <a:gd name="connsiteX15" fmla="*/ 532307 w 1180071"/>
                <a:gd name="connsiteY15" fmla="*/ 26071 h 913369"/>
                <a:gd name="connsiteX16" fmla="*/ 648963 w 1180071"/>
                <a:gd name="connsiteY16" fmla="*/ 26071 h 913369"/>
                <a:gd name="connsiteX17" fmla="*/ 770923 w 1180071"/>
                <a:gd name="connsiteY17" fmla="*/ 113858 h 913369"/>
                <a:gd name="connsiteX18" fmla="*/ 798025 w 1180071"/>
                <a:gd name="connsiteY18" fmla="*/ 102075 h 913369"/>
                <a:gd name="connsiteX19" fmla="*/ 851051 w 1180071"/>
                <a:gd name="connsiteY19" fmla="*/ 50816 h 913369"/>
                <a:gd name="connsiteX20" fmla="*/ 904076 w 1180071"/>
                <a:gd name="connsiteY20" fmla="*/ 50816 h 913369"/>
                <a:gd name="connsiteX21" fmla="*/ 944140 w 1180071"/>
                <a:gd name="connsiteY21" fmla="*/ 90880 h 913369"/>
                <a:gd name="connsiteX22" fmla="*/ 943551 w 1180071"/>
                <a:gd name="connsiteY22" fmla="*/ 199878 h 913369"/>
                <a:gd name="connsiteX23" fmla="*/ 976545 w 1180071"/>
                <a:gd name="connsiteY23" fmla="*/ 262330 h 913369"/>
                <a:gd name="connsiteX24" fmla="*/ 1144460 w 1180071"/>
                <a:gd name="connsiteY24" fmla="*/ 381933 h 913369"/>
                <a:gd name="connsiteX25" fmla="*/ 1179810 w 1180071"/>
                <a:gd name="connsiteY25" fmla="*/ 429656 h 913369"/>
                <a:gd name="connsiteX26" fmla="*/ 1155065 w 1180071"/>
                <a:gd name="connsiteY26" fmla="*/ 482682 h 913369"/>
                <a:gd name="connsiteX27" fmla="*/ 1079651 w 1180071"/>
                <a:gd name="connsiteY27" fmla="*/ 482682 h 913369"/>
                <a:gd name="connsiteX28" fmla="*/ 978902 w 1180071"/>
                <a:gd name="connsiteY28" fmla="*/ 411392 h 913369"/>
                <a:gd name="connsiteX29" fmla="*/ 949443 w 1180071"/>
                <a:gd name="connsiteY29" fmla="*/ 395484 h 913369"/>
                <a:gd name="connsiteX30" fmla="*/ 944140 w 1180071"/>
                <a:gd name="connsiteY30" fmla="*/ 427888 h 913369"/>
                <a:gd name="connsiteX31" fmla="*/ 944140 w 1180071"/>
                <a:gd name="connsiteY31" fmla="*/ 641170 h 91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0071" h="913369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724967" y="913369"/>
                  </a:lnTo>
                  <a:lnTo>
                    <a:pt x="455714" y="912780"/>
                  </a:lnTo>
                  <a:lnTo>
                    <a:pt x="293691" y="912191"/>
                  </a:ln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770923" y="113858"/>
                  </a:ln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lnTo>
                    <a:pt x="904076" y="50816"/>
                  </a:ln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042FC30-C94E-416D-9008-E35CDA61F025}"/>
                </a:ext>
              </a:extLst>
            </p:cNvPr>
            <p:cNvSpPr/>
            <p:nvPr/>
          </p:nvSpPr>
          <p:spPr>
            <a:xfrm>
              <a:off x="7321729" y="2565532"/>
              <a:ext cx="649114" cy="985783"/>
            </a:xfrm>
            <a:custGeom>
              <a:avLst/>
              <a:gdLst>
                <a:gd name="connsiteX0" fmla="*/ 1320224 w 1329191"/>
                <a:gd name="connsiteY0" fmla="*/ 970177 h 2018589"/>
                <a:gd name="connsiteX1" fmla="*/ 1311175 w 1329191"/>
                <a:gd name="connsiteY1" fmla="*/ 956842 h 2018589"/>
                <a:gd name="connsiteX2" fmla="*/ 1293554 w 1329191"/>
                <a:gd name="connsiteY2" fmla="*/ 888262 h 2018589"/>
                <a:gd name="connsiteX3" fmla="*/ 1259740 w 1329191"/>
                <a:gd name="connsiteY3" fmla="*/ 820159 h 2018589"/>
                <a:gd name="connsiteX4" fmla="*/ 1253072 w 1329191"/>
                <a:gd name="connsiteY4" fmla="*/ 787774 h 2018589"/>
                <a:gd name="connsiteX5" fmla="*/ 1251644 w 1329191"/>
                <a:gd name="connsiteY5" fmla="*/ 715384 h 2018589"/>
                <a:gd name="connsiteX6" fmla="*/ 1257835 w 1329191"/>
                <a:gd name="connsiteY6" fmla="*/ 659662 h 2018589"/>
                <a:gd name="connsiteX7" fmla="*/ 1246405 w 1329191"/>
                <a:gd name="connsiteY7" fmla="*/ 612990 h 2018589"/>
                <a:gd name="connsiteX8" fmla="*/ 1243547 w 1329191"/>
                <a:gd name="connsiteY8" fmla="*/ 563936 h 2018589"/>
                <a:gd name="connsiteX9" fmla="*/ 1259264 w 1329191"/>
                <a:gd name="connsiteY9" fmla="*/ 424871 h 2018589"/>
                <a:gd name="connsiteX10" fmla="*/ 1246881 w 1329191"/>
                <a:gd name="connsiteY10" fmla="*/ 342956 h 2018589"/>
                <a:gd name="connsiteX11" fmla="*/ 1242595 w 1329191"/>
                <a:gd name="connsiteY11" fmla="*/ 255326 h 2018589"/>
                <a:gd name="connsiteX12" fmla="*/ 1174968 w 1329191"/>
                <a:gd name="connsiteY12" fmla="*/ 191508 h 2018589"/>
                <a:gd name="connsiteX13" fmla="*/ 1139725 w 1329191"/>
                <a:gd name="connsiteY13" fmla="*/ 176268 h 2018589"/>
                <a:gd name="connsiteX14" fmla="*/ 1115436 w 1329191"/>
                <a:gd name="connsiteY14" fmla="*/ 161505 h 2018589"/>
                <a:gd name="connsiteX15" fmla="*/ 1073050 w 1329191"/>
                <a:gd name="connsiteY15" fmla="*/ 127215 h 2018589"/>
                <a:gd name="connsiteX16" fmla="*/ 1061620 w 1329191"/>
                <a:gd name="connsiteY16" fmla="*/ 111022 h 2018589"/>
                <a:gd name="connsiteX17" fmla="*/ 1009709 w 1329191"/>
                <a:gd name="connsiteY17" fmla="*/ 91020 h 2018589"/>
                <a:gd name="connsiteX18" fmla="*/ 898742 w 1329191"/>
                <a:gd name="connsiteY18" fmla="*/ 52920 h 2018589"/>
                <a:gd name="connsiteX19" fmla="*/ 835877 w 1329191"/>
                <a:gd name="connsiteY19" fmla="*/ 31965 h 2018589"/>
                <a:gd name="connsiteX20" fmla="*/ 774917 w 1329191"/>
                <a:gd name="connsiteY20" fmla="*/ 26726 h 2018589"/>
                <a:gd name="connsiteX21" fmla="*/ 700622 w 1329191"/>
                <a:gd name="connsiteY21" fmla="*/ 17677 h 2018589"/>
                <a:gd name="connsiteX22" fmla="*/ 595847 w 1329191"/>
                <a:gd name="connsiteY22" fmla="*/ 56 h 2018589"/>
                <a:gd name="connsiteX23" fmla="*/ 502502 w 1329191"/>
                <a:gd name="connsiteY23" fmla="*/ 11010 h 2018589"/>
                <a:gd name="connsiteX24" fmla="*/ 292476 w 1329191"/>
                <a:gd name="connsiteY24" fmla="*/ 83876 h 2018589"/>
                <a:gd name="connsiteX25" fmla="*/ 194368 w 1329191"/>
                <a:gd name="connsiteY25" fmla="*/ 158171 h 2018589"/>
                <a:gd name="connsiteX26" fmla="*/ 131980 w 1329191"/>
                <a:gd name="connsiteY26" fmla="*/ 228180 h 2018589"/>
                <a:gd name="connsiteX27" fmla="*/ 79116 w 1329191"/>
                <a:gd name="connsiteY27" fmla="*/ 292474 h 2018589"/>
                <a:gd name="connsiteX28" fmla="*/ 36730 w 1329191"/>
                <a:gd name="connsiteY28" fmla="*/ 380580 h 2018589"/>
                <a:gd name="connsiteX29" fmla="*/ 58 w 1329191"/>
                <a:gd name="connsiteY29" fmla="*/ 577271 h 2018589"/>
                <a:gd name="connsiteX30" fmla="*/ 9107 w 1329191"/>
                <a:gd name="connsiteY30" fmla="*/ 680617 h 2018589"/>
                <a:gd name="connsiteX31" fmla="*/ 65781 w 1329191"/>
                <a:gd name="connsiteY31" fmla="*/ 825874 h 2018589"/>
                <a:gd name="connsiteX32" fmla="*/ 108643 w 1329191"/>
                <a:gd name="connsiteY32" fmla="*/ 892072 h 2018589"/>
                <a:gd name="connsiteX33" fmla="*/ 131504 w 1329191"/>
                <a:gd name="connsiteY33" fmla="*/ 921600 h 2018589"/>
                <a:gd name="connsiteX34" fmla="*/ 182938 w 1329191"/>
                <a:gd name="connsiteY34" fmla="*/ 1016374 h 2018589"/>
                <a:gd name="connsiteX35" fmla="*/ 207227 w 1329191"/>
                <a:gd name="connsiteY35" fmla="*/ 1153058 h 2018589"/>
                <a:gd name="connsiteX36" fmla="*/ 199131 w 1329191"/>
                <a:gd name="connsiteY36" fmla="*/ 1322603 h 2018589"/>
                <a:gd name="connsiteX37" fmla="*/ 164841 w 1329191"/>
                <a:gd name="connsiteY37" fmla="*/ 1397850 h 2018589"/>
                <a:gd name="connsiteX38" fmla="*/ 135790 w 1329191"/>
                <a:gd name="connsiteY38" fmla="*/ 1431664 h 2018589"/>
                <a:gd name="connsiteX39" fmla="*/ 131504 w 1329191"/>
                <a:gd name="connsiteY39" fmla="*/ 1453571 h 2018589"/>
                <a:gd name="connsiteX40" fmla="*/ 177700 w 1329191"/>
                <a:gd name="connsiteY40" fmla="*/ 1465001 h 2018589"/>
                <a:gd name="connsiteX41" fmla="*/ 209132 w 1329191"/>
                <a:gd name="connsiteY41" fmla="*/ 1465954 h 2018589"/>
                <a:gd name="connsiteX42" fmla="*/ 213895 w 1329191"/>
                <a:gd name="connsiteY42" fmla="*/ 1462620 h 2018589"/>
                <a:gd name="connsiteX43" fmla="*/ 278189 w 1329191"/>
                <a:gd name="connsiteY43" fmla="*/ 1330699 h 2018589"/>
                <a:gd name="connsiteX44" fmla="*/ 301049 w 1329191"/>
                <a:gd name="connsiteY44" fmla="*/ 1234020 h 2018589"/>
                <a:gd name="connsiteX45" fmla="*/ 324385 w 1329191"/>
                <a:gd name="connsiteY45" fmla="*/ 1156391 h 2018589"/>
                <a:gd name="connsiteX46" fmla="*/ 368200 w 1329191"/>
                <a:gd name="connsiteY46" fmla="*/ 1052569 h 2018589"/>
                <a:gd name="connsiteX47" fmla="*/ 360104 w 1329191"/>
                <a:gd name="connsiteY47" fmla="*/ 962081 h 2018589"/>
                <a:gd name="connsiteX48" fmla="*/ 362961 w 1329191"/>
                <a:gd name="connsiteY48" fmla="*/ 770152 h 2018589"/>
                <a:gd name="connsiteX49" fmla="*/ 373439 w 1329191"/>
                <a:gd name="connsiteY49" fmla="*/ 738720 h 2018589"/>
                <a:gd name="connsiteX50" fmla="*/ 432494 w 1329191"/>
                <a:gd name="connsiteY50" fmla="*/ 699191 h 2018589"/>
                <a:gd name="connsiteX51" fmla="*/ 506312 w 1329191"/>
                <a:gd name="connsiteY51" fmla="*/ 681570 h 2018589"/>
                <a:gd name="connsiteX52" fmla="*/ 643949 w 1329191"/>
                <a:gd name="connsiteY52" fmla="*/ 742054 h 2018589"/>
                <a:gd name="connsiteX53" fmla="*/ 729674 w 1329191"/>
                <a:gd name="connsiteY53" fmla="*/ 908265 h 2018589"/>
                <a:gd name="connsiteX54" fmla="*/ 722530 w 1329191"/>
                <a:gd name="connsiteY54" fmla="*/ 918742 h 2018589"/>
                <a:gd name="connsiteX55" fmla="*/ 624899 w 1329191"/>
                <a:gd name="connsiteY55" fmla="*/ 921600 h 2018589"/>
                <a:gd name="connsiteX56" fmla="*/ 545841 w 1329191"/>
                <a:gd name="connsiteY56" fmla="*/ 932554 h 2018589"/>
                <a:gd name="connsiteX57" fmla="*/ 575369 w 1329191"/>
                <a:gd name="connsiteY57" fmla="*/ 946841 h 2018589"/>
                <a:gd name="connsiteX58" fmla="*/ 936842 w 1329191"/>
                <a:gd name="connsiteY58" fmla="*/ 946841 h 2018589"/>
                <a:gd name="connsiteX59" fmla="*/ 958750 w 1329191"/>
                <a:gd name="connsiteY59" fmla="*/ 949222 h 2018589"/>
                <a:gd name="connsiteX60" fmla="*/ 943510 w 1329191"/>
                <a:gd name="connsiteY60" fmla="*/ 1015421 h 2018589"/>
                <a:gd name="connsiteX61" fmla="*/ 930175 w 1329191"/>
                <a:gd name="connsiteY61" fmla="*/ 1156867 h 2018589"/>
                <a:gd name="connsiteX62" fmla="*/ 913983 w 1329191"/>
                <a:gd name="connsiteY62" fmla="*/ 1170679 h 2018589"/>
                <a:gd name="connsiteX63" fmla="*/ 869691 w 1329191"/>
                <a:gd name="connsiteY63" fmla="*/ 1173536 h 2018589"/>
                <a:gd name="connsiteX64" fmla="*/ 823971 w 1329191"/>
                <a:gd name="connsiteY64" fmla="*/ 1188776 h 2018589"/>
                <a:gd name="connsiteX65" fmla="*/ 680620 w 1329191"/>
                <a:gd name="connsiteY65" fmla="*/ 1164011 h 2018589"/>
                <a:gd name="connsiteX66" fmla="*/ 610611 w 1329191"/>
                <a:gd name="connsiteY66" fmla="*/ 1152105 h 2018589"/>
                <a:gd name="connsiteX67" fmla="*/ 552032 w 1329191"/>
                <a:gd name="connsiteY67" fmla="*/ 1140675 h 2018589"/>
                <a:gd name="connsiteX68" fmla="*/ 633947 w 1329191"/>
                <a:gd name="connsiteY68" fmla="*/ 1182109 h 2018589"/>
                <a:gd name="connsiteX69" fmla="*/ 818256 w 1329191"/>
                <a:gd name="connsiteY69" fmla="*/ 1240211 h 2018589"/>
                <a:gd name="connsiteX70" fmla="*/ 839211 w 1329191"/>
                <a:gd name="connsiteY70" fmla="*/ 1253070 h 2018589"/>
                <a:gd name="connsiteX71" fmla="*/ 876359 w 1329191"/>
                <a:gd name="connsiteY71" fmla="*/ 1286408 h 2018589"/>
                <a:gd name="connsiteX72" fmla="*/ 988754 w 1329191"/>
                <a:gd name="connsiteY72" fmla="*/ 1374990 h 2018589"/>
                <a:gd name="connsiteX73" fmla="*/ 870644 w 1329191"/>
                <a:gd name="connsiteY73" fmla="*/ 1376895 h 2018589"/>
                <a:gd name="connsiteX74" fmla="*/ 781585 w 1329191"/>
                <a:gd name="connsiteY74" fmla="*/ 1400708 h 2018589"/>
                <a:gd name="connsiteX75" fmla="*/ 753486 w 1329191"/>
                <a:gd name="connsiteY75" fmla="*/ 1481194 h 2018589"/>
                <a:gd name="connsiteX76" fmla="*/ 731102 w 1329191"/>
                <a:gd name="connsiteY76" fmla="*/ 1585969 h 2018589"/>
                <a:gd name="connsiteX77" fmla="*/ 724911 w 1329191"/>
                <a:gd name="connsiteY77" fmla="*/ 1707889 h 2018589"/>
                <a:gd name="connsiteX78" fmla="*/ 819209 w 1329191"/>
                <a:gd name="connsiteY78" fmla="*/ 1961730 h 2018589"/>
                <a:gd name="connsiteX79" fmla="*/ 850165 w 1329191"/>
                <a:gd name="connsiteY79" fmla="*/ 2007927 h 2018589"/>
                <a:gd name="connsiteX80" fmla="*/ 867786 w 1329191"/>
                <a:gd name="connsiteY80" fmla="*/ 2005545 h 2018589"/>
                <a:gd name="connsiteX81" fmla="*/ 837306 w 1329191"/>
                <a:gd name="connsiteY81" fmla="*/ 1863623 h 2018589"/>
                <a:gd name="connsiteX82" fmla="*/ 802540 w 1329191"/>
                <a:gd name="connsiteY82" fmla="*/ 1739321 h 2018589"/>
                <a:gd name="connsiteX83" fmla="*/ 805397 w 1329191"/>
                <a:gd name="connsiteY83" fmla="*/ 1626450 h 2018589"/>
                <a:gd name="connsiteX84" fmla="*/ 820161 w 1329191"/>
                <a:gd name="connsiteY84" fmla="*/ 1547869 h 2018589"/>
                <a:gd name="connsiteX85" fmla="*/ 827305 w 1329191"/>
                <a:gd name="connsiteY85" fmla="*/ 1509293 h 2018589"/>
                <a:gd name="connsiteX86" fmla="*/ 836354 w 1329191"/>
                <a:gd name="connsiteY86" fmla="*/ 1485956 h 2018589"/>
                <a:gd name="connsiteX87" fmla="*/ 860166 w 1329191"/>
                <a:gd name="connsiteY87" fmla="*/ 1463096 h 2018589"/>
                <a:gd name="connsiteX88" fmla="*/ 1000184 w 1329191"/>
                <a:gd name="connsiteY88" fmla="*/ 1449761 h 2018589"/>
                <a:gd name="connsiteX89" fmla="*/ 1131152 w 1329191"/>
                <a:gd name="connsiteY89" fmla="*/ 1462144 h 2018589"/>
                <a:gd name="connsiteX90" fmla="*/ 1189255 w 1329191"/>
                <a:gd name="connsiteY90" fmla="*/ 1442141 h 2018589"/>
                <a:gd name="connsiteX91" fmla="*/ 1208781 w 1329191"/>
                <a:gd name="connsiteY91" fmla="*/ 1404994 h 2018589"/>
                <a:gd name="connsiteX92" fmla="*/ 1301650 w 1329191"/>
                <a:gd name="connsiteY92" fmla="*/ 1216399 h 2018589"/>
                <a:gd name="connsiteX93" fmla="*/ 1325939 w 1329191"/>
                <a:gd name="connsiteY93" fmla="*/ 1015897 h 2018589"/>
                <a:gd name="connsiteX94" fmla="*/ 1317843 w 1329191"/>
                <a:gd name="connsiteY94" fmla="*/ 975416 h 2018589"/>
                <a:gd name="connsiteX95" fmla="*/ 1320224 w 1329191"/>
                <a:gd name="connsiteY95" fmla="*/ 970177 h 2018589"/>
                <a:gd name="connsiteX96" fmla="*/ 398680 w 1329191"/>
                <a:gd name="connsiteY96" fmla="*/ 447255 h 2018589"/>
                <a:gd name="connsiteX97" fmla="*/ 435827 w 1329191"/>
                <a:gd name="connsiteY97" fmla="*/ 449160 h 2018589"/>
                <a:gd name="connsiteX98" fmla="*/ 330100 w 1329191"/>
                <a:gd name="connsiteY98" fmla="*/ 509167 h 2018589"/>
                <a:gd name="connsiteX99" fmla="*/ 254376 w 1329191"/>
                <a:gd name="connsiteY99" fmla="*/ 512025 h 2018589"/>
                <a:gd name="connsiteX100" fmla="*/ 290571 w 1329191"/>
                <a:gd name="connsiteY100" fmla="*/ 423442 h 2018589"/>
                <a:gd name="connsiteX101" fmla="*/ 266759 w 1329191"/>
                <a:gd name="connsiteY101" fmla="*/ 436777 h 2018589"/>
                <a:gd name="connsiteX102" fmla="*/ 204846 w 1329191"/>
                <a:gd name="connsiteY102" fmla="*/ 490594 h 2018589"/>
                <a:gd name="connsiteX103" fmla="*/ 166270 w 1329191"/>
                <a:gd name="connsiteY103" fmla="*/ 516787 h 2018589"/>
                <a:gd name="connsiteX104" fmla="*/ 399632 w 1329191"/>
                <a:gd name="connsiteY104" fmla="*/ 316762 h 2018589"/>
                <a:gd name="connsiteX105" fmla="*/ 402490 w 1329191"/>
                <a:gd name="connsiteY105" fmla="*/ 319620 h 2018589"/>
                <a:gd name="connsiteX106" fmla="*/ 371534 w 1329191"/>
                <a:gd name="connsiteY106" fmla="*/ 363911 h 2018589"/>
                <a:gd name="connsiteX107" fmla="*/ 368200 w 1329191"/>
                <a:gd name="connsiteY107" fmla="*/ 372484 h 2018589"/>
                <a:gd name="connsiteX108" fmla="*/ 377249 w 1329191"/>
                <a:gd name="connsiteY108" fmla="*/ 373912 h 2018589"/>
                <a:gd name="connsiteX109" fmla="*/ 444400 w 1329191"/>
                <a:gd name="connsiteY109" fmla="*/ 362482 h 2018589"/>
                <a:gd name="connsiteX110" fmla="*/ 457259 w 1329191"/>
                <a:gd name="connsiteY110" fmla="*/ 362006 h 2018589"/>
                <a:gd name="connsiteX111" fmla="*/ 397727 w 1329191"/>
                <a:gd name="connsiteY111" fmla="*/ 416775 h 2018589"/>
                <a:gd name="connsiteX112" fmla="*/ 397727 w 1329191"/>
                <a:gd name="connsiteY112" fmla="*/ 416775 h 2018589"/>
                <a:gd name="connsiteX113" fmla="*/ 389631 w 1329191"/>
                <a:gd name="connsiteY113" fmla="*/ 432015 h 2018589"/>
                <a:gd name="connsiteX114" fmla="*/ 398680 w 1329191"/>
                <a:gd name="connsiteY114" fmla="*/ 447255 h 2018589"/>
                <a:gd name="connsiteX115" fmla="*/ 960655 w 1329191"/>
                <a:gd name="connsiteY115" fmla="*/ 859211 h 2018589"/>
                <a:gd name="connsiteX116" fmla="*/ 944939 w 1329191"/>
                <a:gd name="connsiteY116" fmla="*/ 861116 h 2018589"/>
                <a:gd name="connsiteX117" fmla="*/ 952083 w 1329191"/>
                <a:gd name="connsiteY117" fmla="*/ 879214 h 2018589"/>
                <a:gd name="connsiteX118" fmla="*/ 931604 w 1329191"/>
                <a:gd name="connsiteY118" fmla="*/ 906360 h 2018589"/>
                <a:gd name="connsiteX119" fmla="*/ 773965 w 1329191"/>
                <a:gd name="connsiteY119" fmla="*/ 907789 h 2018589"/>
                <a:gd name="connsiteX120" fmla="*/ 765869 w 1329191"/>
                <a:gd name="connsiteY120" fmla="*/ 895882 h 2018589"/>
                <a:gd name="connsiteX121" fmla="*/ 773489 w 1329191"/>
                <a:gd name="connsiteY121" fmla="*/ 835399 h 2018589"/>
                <a:gd name="connsiteX122" fmla="*/ 773489 w 1329191"/>
                <a:gd name="connsiteY122" fmla="*/ 835399 h 2018589"/>
                <a:gd name="connsiteX123" fmla="*/ 774917 w 1329191"/>
                <a:gd name="connsiteY123" fmla="*/ 827302 h 2018589"/>
                <a:gd name="connsiteX124" fmla="*/ 785871 w 1329191"/>
                <a:gd name="connsiteY124" fmla="*/ 730624 h 2018589"/>
                <a:gd name="connsiteX125" fmla="*/ 803016 w 1329191"/>
                <a:gd name="connsiteY125" fmla="*/ 665854 h 2018589"/>
                <a:gd name="connsiteX126" fmla="*/ 832544 w 1329191"/>
                <a:gd name="connsiteY126" fmla="*/ 645375 h 2018589"/>
                <a:gd name="connsiteX127" fmla="*/ 1023044 w 1329191"/>
                <a:gd name="connsiteY127" fmla="*/ 546315 h 2018589"/>
                <a:gd name="connsiteX128" fmla="*/ 1033997 w 1329191"/>
                <a:gd name="connsiteY128" fmla="*/ 545839 h 2018589"/>
                <a:gd name="connsiteX129" fmla="*/ 1030664 w 1329191"/>
                <a:gd name="connsiteY129" fmla="*/ 556792 h 2018589"/>
                <a:gd name="connsiteX130" fmla="*/ 902552 w 1329191"/>
                <a:gd name="connsiteY130" fmla="*/ 718241 h 2018589"/>
                <a:gd name="connsiteX131" fmla="*/ 907315 w 1329191"/>
                <a:gd name="connsiteY131" fmla="*/ 731100 h 2018589"/>
                <a:gd name="connsiteX132" fmla="*/ 907315 w 1329191"/>
                <a:gd name="connsiteY132" fmla="*/ 731100 h 2018589"/>
                <a:gd name="connsiteX133" fmla="*/ 983039 w 1329191"/>
                <a:gd name="connsiteY133" fmla="*/ 686809 h 2018589"/>
                <a:gd name="connsiteX134" fmla="*/ 1016852 w 1329191"/>
                <a:gd name="connsiteY134" fmla="*/ 666330 h 2018589"/>
                <a:gd name="connsiteX135" fmla="*/ 1022567 w 1329191"/>
                <a:gd name="connsiteY135" fmla="*/ 664425 h 2018589"/>
                <a:gd name="connsiteX136" fmla="*/ 1016852 w 1329191"/>
                <a:gd name="connsiteY136" fmla="*/ 666330 h 2018589"/>
                <a:gd name="connsiteX137" fmla="*/ 1051143 w 1329191"/>
                <a:gd name="connsiteY137" fmla="*/ 645851 h 2018589"/>
                <a:gd name="connsiteX138" fmla="*/ 1143535 w 1329191"/>
                <a:gd name="connsiteY138" fmla="*/ 589177 h 2018589"/>
                <a:gd name="connsiteX139" fmla="*/ 1158299 w 1329191"/>
                <a:gd name="connsiteY139" fmla="*/ 580129 h 2018589"/>
                <a:gd name="connsiteX140" fmla="*/ 1186397 w 1329191"/>
                <a:gd name="connsiteY140" fmla="*/ 590130 h 2018589"/>
                <a:gd name="connsiteX141" fmla="*/ 1197827 w 1329191"/>
                <a:gd name="connsiteY141" fmla="*/ 727766 h 2018589"/>
                <a:gd name="connsiteX142" fmla="*/ 1188779 w 1329191"/>
                <a:gd name="connsiteY142" fmla="*/ 768247 h 2018589"/>
                <a:gd name="connsiteX143" fmla="*/ 1188779 w 1329191"/>
                <a:gd name="connsiteY143" fmla="*/ 768247 h 2018589"/>
                <a:gd name="connsiteX144" fmla="*/ 1176872 w 1329191"/>
                <a:gd name="connsiteY144" fmla="*/ 850162 h 2018589"/>
                <a:gd name="connsiteX145" fmla="*/ 1163537 w 1329191"/>
                <a:gd name="connsiteY145" fmla="*/ 858735 h 2018589"/>
                <a:gd name="connsiteX146" fmla="*/ 1074479 w 1329191"/>
                <a:gd name="connsiteY146" fmla="*/ 858735 h 2018589"/>
                <a:gd name="connsiteX147" fmla="*/ 960655 w 1329191"/>
                <a:gd name="connsiteY147" fmla="*/ 859211 h 2018589"/>
                <a:gd name="connsiteX148" fmla="*/ 1281171 w 1329191"/>
                <a:gd name="connsiteY148" fmla="*/ 1123054 h 2018589"/>
                <a:gd name="connsiteX149" fmla="*/ 1278314 w 1329191"/>
                <a:gd name="connsiteY149" fmla="*/ 1141151 h 2018589"/>
                <a:gd name="connsiteX150" fmla="*/ 1278314 w 1329191"/>
                <a:gd name="connsiteY150" fmla="*/ 1141151 h 2018589"/>
                <a:gd name="connsiteX151" fmla="*/ 1277837 w 1329191"/>
                <a:gd name="connsiteY151" fmla="*/ 1151153 h 2018589"/>
                <a:gd name="connsiteX152" fmla="*/ 1230212 w 1329191"/>
                <a:gd name="connsiteY152" fmla="*/ 1181633 h 2018589"/>
                <a:gd name="connsiteX153" fmla="*/ 1142106 w 1329191"/>
                <a:gd name="connsiteY153" fmla="*/ 1157820 h 2018589"/>
                <a:gd name="connsiteX154" fmla="*/ 1082099 w 1329191"/>
                <a:gd name="connsiteY154" fmla="*/ 1147342 h 2018589"/>
                <a:gd name="connsiteX155" fmla="*/ 1067811 w 1329191"/>
                <a:gd name="connsiteY155" fmla="*/ 1150676 h 2018589"/>
                <a:gd name="connsiteX156" fmla="*/ 1084480 w 1329191"/>
                <a:gd name="connsiteY156" fmla="*/ 1163535 h 2018589"/>
                <a:gd name="connsiteX157" fmla="*/ 1084480 w 1329191"/>
                <a:gd name="connsiteY157" fmla="*/ 1163535 h 2018589"/>
                <a:gd name="connsiteX158" fmla="*/ 1156870 w 1329191"/>
                <a:gd name="connsiteY158" fmla="*/ 1190205 h 2018589"/>
                <a:gd name="connsiteX159" fmla="*/ 1156870 w 1329191"/>
                <a:gd name="connsiteY159" fmla="*/ 1190205 h 2018589"/>
                <a:gd name="connsiteX160" fmla="*/ 1176872 w 1329191"/>
                <a:gd name="connsiteY160" fmla="*/ 1197349 h 2018589"/>
                <a:gd name="connsiteX161" fmla="*/ 1176872 w 1329191"/>
                <a:gd name="connsiteY161" fmla="*/ 1197349 h 2018589"/>
                <a:gd name="connsiteX162" fmla="*/ 1250215 w 1329191"/>
                <a:gd name="connsiteY162" fmla="*/ 1223543 h 2018589"/>
                <a:gd name="connsiteX163" fmla="*/ 1255930 w 1329191"/>
                <a:gd name="connsiteY163" fmla="*/ 1237354 h 2018589"/>
                <a:gd name="connsiteX164" fmla="*/ 1232594 w 1329191"/>
                <a:gd name="connsiteY164" fmla="*/ 1279740 h 2018589"/>
                <a:gd name="connsiteX165" fmla="*/ 1232594 w 1329191"/>
                <a:gd name="connsiteY165" fmla="*/ 1279740 h 2018589"/>
                <a:gd name="connsiteX166" fmla="*/ 1221640 w 1329191"/>
                <a:gd name="connsiteY166" fmla="*/ 1300219 h 2018589"/>
                <a:gd name="connsiteX167" fmla="*/ 1221640 w 1329191"/>
                <a:gd name="connsiteY167" fmla="*/ 1300219 h 2018589"/>
                <a:gd name="connsiteX168" fmla="*/ 1178777 w 1329191"/>
                <a:gd name="connsiteY168" fmla="*/ 1381181 h 2018589"/>
                <a:gd name="connsiteX169" fmla="*/ 1124485 w 1329191"/>
                <a:gd name="connsiteY169" fmla="*/ 1392611 h 2018589"/>
                <a:gd name="connsiteX170" fmla="*/ 1024472 w 1329191"/>
                <a:gd name="connsiteY170" fmla="*/ 1327841 h 2018589"/>
                <a:gd name="connsiteX171" fmla="*/ 1024472 w 1329191"/>
                <a:gd name="connsiteY171" fmla="*/ 1327841 h 2018589"/>
                <a:gd name="connsiteX172" fmla="*/ 915411 w 1329191"/>
                <a:gd name="connsiteY172" fmla="*/ 1256404 h 2018589"/>
                <a:gd name="connsiteX173" fmla="*/ 899219 w 1329191"/>
                <a:gd name="connsiteY173" fmla="*/ 1224971 h 2018589"/>
                <a:gd name="connsiteX174" fmla="*/ 906362 w 1329191"/>
                <a:gd name="connsiteY174" fmla="*/ 1219733 h 2018589"/>
                <a:gd name="connsiteX175" fmla="*/ 949701 w 1329191"/>
                <a:gd name="connsiteY175" fmla="*/ 1222590 h 2018589"/>
                <a:gd name="connsiteX176" fmla="*/ 971609 w 1329191"/>
                <a:gd name="connsiteY176" fmla="*/ 1202588 h 2018589"/>
                <a:gd name="connsiteX177" fmla="*/ 974466 w 1329191"/>
                <a:gd name="connsiteY177" fmla="*/ 1186871 h 2018589"/>
                <a:gd name="connsiteX178" fmla="*/ 974466 w 1329191"/>
                <a:gd name="connsiteY178" fmla="*/ 1186871 h 2018589"/>
                <a:gd name="connsiteX179" fmla="*/ 975419 w 1329191"/>
                <a:gd name="connsiteY179" fmla="*/ 1173060 h 2018589"/>
                <a:gd name="connsiteX180" fmla="*/ 976847 w 1329191"/>
                <a:gd name="connsiteY180" fmla="*/ 1164964 h 2018589"/>
                <a:gd name="connsiteX181" fmla="*/ 976847 w 1329191"/>
                <a:gd name="connsiteY181" fmla="*/ 1164964 h 2018589"/>
                <a:gd name="connsiteX182" fmla="*/ 980181 w 1329191"/>
                <a:gd name="connsiteY182" fmla="*/ 1133531 h 2018589"/>
                <a:gd name="connsiteX183" fmla="*/ 980181 w 1329191"/>
                <a:gd name="connsiteY183" fmla="*/ 1133531 h 2018589"/>
                <a:gd name="connsiteX184" fmla="*/ 1000184 w 1329191"/>
                <a:gd name="connsiteY184" fmla="*/ 955890 h 2018589"/>
                <a:gd name="connsiteX185" fmla="*/ 1003517 w 1329191"/>
                <a:gd name="connsiteY185" fmla="*/ 937792 h 2018589"/>
                <a:gd name="connsiteX186" fmla="*/ 1034474 w 1329191"/>
                <a:gd name="connsiteY186" fmla="*/ 912075 h 2018589"/>
                <a:gd name="connsiteX187" fmla="*/ 1197827 w 1329191"/>
                <a:gd name="connsiteY187" fmla="*/ 902550 h 2018589"/>
                <a:gd name="connsiteX188" fmla="*/ 1230689 w 1329191"/>
                <a:gd name="connsiteY188" fmla="*/ 907789 h 2018589"/>
                <a:gd name="connsiteX189" fmla="*/ 1256883 w 1329191"/>
                <a:gd name="connsiteY189" fmla="*/ 938745 h 2018589"/>
                <a:gd name="connsiteX190" fmla="*/ 1277837 w 1329191"/>
                <a:gd name="connsiteY190" fmla="*/ 1045901 h 2018589"/>
                <a:gd name="connsiteX191" fmla="*/ 1266408 w 1329191"/>
                <a:gd name="connsiteY191" fmla="*/ 1059236 h 2018589"/>
                <a:gd name="connsiteX192" fmla="*/ 1195446 w 1329191"/>
                <a:gd name="connsiteY192" fmla="*/ 1058760 h 2018589"/>
                <a:gd name="connsiteX193" fmla="*/ 1195446 w 1329191"/>
                <a:gd name="connsiteY193" fmla="*/ 1058760 h 2018589"/>
                <a:gd name="connsiteX194" fmla="*/ 1175920 w 1329191"/>
                <a:gd name="connsiteY194" fmla="*/ 1058760 h 2018589"/>
                <a:gd name="connsiteX195" fmla="*/ 1175920 w 1329191"/>
                <a:gd name="connsiteY195" fmla="*/ 1058760 h 2018589"/>
                <a:gd name="connsiteX196" fmla="*/ 1088290 w 1329191"/>
                <a:gd name="connsiteY196" fmla="*/ 1059236 h 2018589"/>
                <a:gd name="connsiteX197" fmla="*/ 1075431 w 1329191"/>
                <a:gd name="connsiteY197" fmla="*/ 1066380 h 2018589"/>
                <a:gd name="connsiteX198" fmla="*/ 1086861 w 1329191"/>
                <a:gd name="connsiteY198" fmla="*/ 1074476 h 2018589"/>
                <a:gd name="connsiteX199" fmla="*/ 1117341 w 1329191"/>
                <a:gd name="connsiteY199" fmla="*/ 1077810 h 2018589"/>
                <a:gd name="connsiteX200" fmla="*/ 1121151 w 1329191"/>
                <a:gd name="connsiteY200" fmla="*/ 1078763 h 2018589"/>
                <a:gd name="connsiteX201" fmla="*/ 1193065 w 1329191"/>
                <a:gd name="connsiteY201" fmla="*/ 1084001 h 2018589"/>
                <a:gd name="connsiteX202" fmla="*/ 1248786 w 1329191"/>
                <a:gd name="connsiteY202" fmla="*/ 1086383 h 2018589"/>
                <a:gd name="connsiteX203" fmla="*/ 1281171 w 1329191"/>
                <a:gd name="connsiteY203" fmla="*/ 1123054 h 20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1329191" h="2018589">
                  <a:moveTo>
                    <a:pt x="1320224" y="970177"/>
                  </a:moveTo>
                  <a:cubicBezTo>
                    <a:pt x="1317366" y="964462"/>
                    <a:pt x="1313556" y="961129"/>
                    <a:pt x="1311175" y="956842"/>
                  </a:cubicBezTo>
                  <a:cubicBezTo>
                    <a:pt x="1300697" y="935411"/>
                    <a:pt x="1301650" y="910646"/>
                    <a:pt x="1293554" y="888262"/>
                  </a:cubicBezTo>
                  <a:cubicBezTo>
                    <a:pt x="1284981" y="864450"/>
                    <a:pt x="1271170" y="843019"/>
                    <a:pt x="1259740" y="820159"/>
                  </a:cubicBezTo>
                  <a:cubicBezTo>
                    <a:pt x="1254978" y="809681"/>
                    <a:pt x="1251644" y="799204"/>
                    <a:pt x="1253072" y="787774"/>
                  </a:cubicBezTo>
                  <a:cubicBezTo>
                    <a:pt x="1249739" y="763961"/>
                    <a:pt x="1249739" y="739672"/>
                    <a:pt x="1251644" y="715384"/>
                  </a:cubicBezTo>
                  <a:cubicBezTo>
                    <a:pt x="1253072" y="696334"/>
                    <a:pt x="1260216" y="679189"/>
                    <a:pt x="1257835" y="659662"/>
                  </a:cubicBezTo>
                  <a:cubicBezTo>
                    <a:pt x="1255930" y="643470"/>
                    <a:pt x="1248310" y="628706"/>
                    <a:pt x="1246405" y="612990"/>
                  </a:cubicBezTo>
                  <a:cubicBezTo>
                    <a:pt x="1244024" y="596797"/>
                    <a:pt x="1245453" y="580129"/>
                    <a:pt x="1243547" y="563936"/>
                  </a:cubicBezTo>
                  <a:cubicBezTo>
                    <a:pt x="1238785" y="517264"/>
                    <a:pt x="1249262" y="471544"/>
                    <a:pt x="1259264" y="424871"/>
                  </a:cubicBezTo>
                  <a:cubicBezTo>
                    <a:pt x="1265455" y="395344"/>
                    <a:pt x="1247358" y="370579"/>
                    <a:pt x="1246881" y="342956"/>
                  </a:cubicBezTo>
                  <a:cubicBezTo>
                    <a:pt x="1246405" y="313429"/>
                    <a:pt x="1244500" y="284377"/>
                    <a:pt x="1242595" y="255326"/>
                  </a:cubicBezTo>
                  <a:cubicBezTo>
                    <a:pt x="1240690" y="224846"/>
                    <a:pt x="1201637" y="204367"/>
                    <a:pt x="1174968" y="191508"/>
                  </a:cubicBezTo>
                  <a:cubicBezTo>
                    <a:pt x="1163537" y="185793"/>
                    <a:pt x="1151631" y="181031"/>
                    <a:pt x="1139725" y="176268"/>
                  </a:cubicBezTo>
                  <a:cubicBezTo>
                    <a:pt x="1130676" y="172458"/>
                    <a:pt x="1122580" y="168172"/>
                    <a:pt x="1115436" y="161505"/>
                  </a:cubicBezTo>
                  <a:cubicBezTo>
                    <a:pt x="1102101" y="149122"/>
                    <a:pt x="1087814" y="137692"/>
                    <a:pt x="1073050" y="127215"/>
                  </a:cubicBezTo>
                  <a:cubicBezTo>
                    <a:pt x="1073526" y="118642"/>
                    <a:pt x="1064954" y="116737"/>
                    <a:pt x="1061620" y="111022"/>
                  </a:cubicBezTo>
                  <a:cubicBezTo>
                    <a:pt x="1045427" y="101973"/>
                    <a:pt x="1028283" y="93877"/>
                    <a:pt x="1009709" y="91020"/>
                  </a:cubicBezTo>
                  <a:cubicBezTo>
                    <a:pt x="973990" y="85305"/>
                    <a:pt x="934461" y="64826"/>
                    <a:pt x="898742" y="52920"/>
                  </a:cubicBezTo>
                  <a:cubicBezTo>
                    <a:pt x="878264" y="46252"/>
                    <a:pt x="856833" y="35775"/>
                    <a:pt x="835877" y="31965"/>
                  </a:cubicBezTo>
                  <a:cubicBezTo>
                    <a:pt x="816351" y="28155"/>
                    <a:pt x="794920" y="29107"/>
                    <a:pt x="774917" y="26726"/>
                  </a:cubicBezTo>
                  <a:cubicBezTo>
                    <a:pt x="750152" y="23392"/>
                    <a:pt x="725864" y="13867"/>
                    <a:pt x="700622" y="17677"/>
                  </a:cubicBezTo>
                  <a:cubicBezTo>
                    <a:pt x="665856" y="10533"/>
                    <a:pt x="632519" y="-897"/>
                    <a:pt x="595847" y="56"/>
                  </a:cubicBezTo>
                  <a:cubicBezTo>
                    <a:pt x="564415" y="1008"/>
                    <a:pt x="532982" y="2913"/>
                    <a:pt x="502502" y="11010"/>
                  </a:cubicBezTo>
                  <a:cubicBezTo>
                    <a:pt x="429160" y="30536"/>
                    <a:pt x="354389" y="34346"/>
                    <a:pt x="292476" y="83876"/>
                  </a:cubicBezTo>
                  <a:cubicBezTo>
                    <a:pt x="260567" y="109117"/>
                    <a:pt x="222943" y="129120"/>
                    <a:pt x="194368" y="158171"/>
                  </a:cubicBezTo>
                  <a:cubicBezTo>
                    <a:pt x="172461" y="180555"/>
                    <a:pt x="151506" y="203891"/>
                    <a:pt x="131980" y="228180"/>
                  </a:cubicBezTo>
                  <a:cubicBezTo>
                    <a:pt x="114359" y="250087"/>
                    <a:pt x="92927" y="267232"/>
                    <a:pt x="79116" y="292474"/>
                  </a:cubicBezTo>
                  <a:cubicBezTo>
                    <a:pt x="63876" y="320096"/>
                    <a:pt x="47207" y="350576"/>
                    <a:pt x="36730" y="380580"/>
                  </a:cubicBezTo>
                  <a:cubicBezTo>
                    <a:pt x="15299" y="443921"/>
                    <a:pt x="1011" y="510120"/>
                    <a:pt x="58" y="577271"/>
                  </a:cubicBezTo>
                  <a:cubicBezTo>
                    <a:pt x="-418" y="612037"/>
                    <a:pt x="1963" y="646327"/>
                    <a:pt x="9107" y="680617"/>
                  </a:cubicBezTo>
                  <a:cubicBezTo>
                    <a:pt x="20061" y="731576"/>
                    <a:pt x="40063" y="780630"/>
                    <a:pt x="65781" y="825874"/>
                  </a:cubicBezTo>
                  <a:cubicBezTo>
                    <a:pt x="78640" y="848734"/>
                    <a:pt x="92927" y="870641"/>
                    <a:pt x="108643" y="892072"/>
                  </a:cubicBezTo>
                  <a:cubicBezTo>
                    <a:pt x="115787" y="902074"/>
                    <a:pt x="123884" y="911599"/>
                    <a:pt x="131504" y="921600"/>
                  </a:cubicBezTo>
                  <a:cubicBezTo>
                    <a:pt x="155316" y="951604"/>
                    <a:pt x="174842" y="978750"/>
                    <a:pt x="182938" y="1016374"/>
                  </a:cubicBezTo>
                  <a:cubicBezTo>
                    <a:pt x="192940" y="1061617"/>
                    <a:pt x="202465" y="1106861"/>
                    <a:pt x="207227" y="1153058"/>
                  </a:cubicBezTo>
                  <a:cubicBezTo>
                    <a:pt x="212942" y="1209255"/>
                    <a:pt x="214371" y="1267358"/>
                    <a:pt x="199131" y="1322603"/>
                  </a:cubicBezTo>
                  <a:cubicBezTo>
                    <a:pt x="191987" y="1349273"/>
                    <a:pt x="180557" y="1374990"/>
                    <a:pt x="164841" y="1397850"/>
                  </a:cubicBezTo>
                  <a:cubicBezTo>
                    <a:pt x="156268" y="1410233"/>
                    <a:pt x="146267" y="1421186"/>
                    <a:pt x="135790" y="1431664"/>
                  </a:cubicBezTo>
                  <a:cubicBezTo>
                    <a:pt x="126741" y="1440236"/>
                    <a:pt x="112930" y="1448809"/>
                    <a:pt x="131504" y="1453571"/>
                  </a:cubicBezTo>
                  <a:cubicBezTo>
                    <a:pt x="146743" y="1457381"/>
                    <a:pt x="162936" y="1458810"/>
                    <a:pt x="177700" y="1465001"/>
                  </a:cubicBezTo>
                  <a:cubicBezTo>
                    <a:pt x="191511" y="1476431"/>
                    <a:pt x="193892" y="1476431"/>
                    <a:pt x="209132" y="1465954"/>
                  </a:cubicBezTo>
                  <a:cubicBezTo>
                    <a:pt x="210561" y="1465001"/>
                    <a:pt x="212942" y="1464049"/>
                    <a:pt x="213895" y="1462620"/>
                  </a:cubicBezTo>
                  <a:cubicBezTo>
                    <a:pt x="240565" y="1418805"/>
                    <a:pt x="263425" y="1380229"/>
                    <a:pt x="278189" y="1330699"/>
                  </a:cubicBezTo>
                  <a:cubicBezTo>
                    <a:pt x="287714" y="1299266"/>
                    <a:pt x="295810" y="1266881"/>
                    <a:pt x="301049" y="1234020"/>
                  </a:cubicBezTo>
                  <a:cubicBezTo>
                    <a:pt x="305811" y="1206874"/>
                    <a:pt x="301525" y="1174489"/>
                    <a:pt x="324385" y="1156391"/>
                  </a:cubicBezTo>
                  <a:cubicBezTo>
                    <a:pt x="354865" y="1132103"/>
                    <a:pt x="361056" y="1088764"/>
                    <a:pt x="368200" y="1052569"/>
                  </a:cubicBezTo>
                  <a:cubicBezTo>
                    <a:pt x="374391" y="1022565"/>
                    <a:pt x="363914" y="993990"/>
                    <a:pt x="360104" y="962081"/>
                  </a:cubicBezTo>
                  <a:cubicBezTo>
                    <a:pt x="353436" y="901121"/>
                    <a:pt x="349150" y="830160"/>
                    <a:pt x="362961" y="770152"/>
                  </a:cubicBezTo>
                  <a:cubicBezTo>
                    <a:pt x="365342" y="759199"/>
                    <a:pt x="368200" y="748245"/>
                    <a:pt x="373439" y="738720"/>
                  </a:cubicBezTo>
                  <a:cubicBezTo>
                    <a:pt x="383916" y="721099"/>
                    <a:pt x="414396" y="707764"/>
                    <a:pt x="432494" y="699191"/>
                  </a:cubicBezTo>
                  <a:cubicBezTo>
                    <a:pt x="455830" y="688237"/>
                    <a:pt x="481071" y="682046"/>
                    <a:pt x="506312" y="681570"/>
                  </a:cubicBezTo>
                  <a:cubicBezTo>
                    <a:pt x="558700" y="680141"/>
                    <a:pt x="609182" y="702525"/>
                    <a:pt x="643949" y="742054"/>
                  </a:cubicBezTo>
                  <a:cubicBezTo>
                    <a:pt x="686335" y="790155"/>
                    <a:pt x="709671" y="848257"/>
                    <a:pt x="729674" y="908265"/>
                  </a:cubicBezTo>
                  <a:cubicBezTo>
                    <a:pt x="732055" y="915409"/>
                    <a:pt x="729674" y="918266"/>
                    <a:pt x="722530" y="918742"/>
                  </a:cubicBezTo>
                  <a:cubicBezTo>
                    <a:pt x="690145" y="920647"/>
                    <a:pt x="657284" y="921124"/>
                    <a:pt x="624899" y="921600"/>
                  </a:cubicBezTo>
                  <a:cubicBezTo>
                    <a:pt x="609659" y="922076"/>
                    <a:pt x="556319" y="915885"/>
                    <a:pt x="545841" y="932554"/>
                  </a:cubicBezTo>
                  <a:cubicBezTo>
                    <a:pt x="535840" y="948270"/>
                    <a:pt x="566320" y="946841"/>
                    <a:pt x="575369" y="946841"/>
                  </a:cubicBezTo>
                  <a:cubicBezTo>
                    <a:pt x="695860" y="946365"/>
                    <a:pt x="816351" y="946841"/>
                    <a:pt x="936842" y="946841"/>
                  </a:cubicBezTo>
                  <a:cubicBezTo>
                    <a:pt x="943986" y="946841"/>
                    <a:pt x="951606" y="945412"/>
                    <a:pt x="958750" y="949222"/>
                  </a:cubicBezTo>
                  <a:cubicBezTo>
                    <a:pt x="943986" y="957795"/>
                    <a:pt x="945415" y="1000657"/>
                    <a:pt x="943510" y="1015421"/>
                  </a:cubicBezTo>
                  <a:cubicBezTo>
                    <a:pt x="936366" y="1064475"/>
                    <a:pt x="934937" y="1108766"/>
                    <a:pt x="930175" y="1156867"/>
                  </a:cubicBezTo>
                  <a:cubicBezTo>
                    <a:pt x="929222" y="1167345"/>
                    <a:pt x="923508" y="1170679"/>
                    <a:pt x="913983" y="1170679"/>
                  </a:cubicBezTo>
                  <a:cubicBezTo>
                    <a:pt x="900171" y="1170679"/>
                    <a:pt x="883979" y="1170203"/>
                    <a:pt x="869691" y="1173536"/>
                  </a:cubicBezTo>
                  <a:cubicBezTo>
                    <a:pt x="854927" y="1176870"/>
                    <a:pt x="838735" y="1191158"/>
                    <a:pt x="823971" y="1188776"/>
                  </a:cubicBezTo>
                  <a:cubicBezTo>
                    <a:pt x="776346" y="1180680"/>
                    <a:pt x="728721" y="1172108"/>
                    <a:pt x="680620" y="1164011"/>
                  </a:cubicBezTo>
                  <a:cubicBezTo>
                    <a:pt x="657284" y="1160201"/>
                    <a:pt x="633947" y="1155915"/>
                    <a:pt x="610611" y="1152105"/>
                  </a:cubicBezTo>
                  <a:cubicBezTo>
                    <a:pt x="600134" y="1150200"/>
                    <a:pt x="560129" y="1133055"/>
                    <a:pt x="552032" y="1140675"/>
                  </a:cubicBezTo>
                  <a:cubicBezTo>
                    <a:pt x="535364" y="1155915"/>
                    <a:pt x="625375" y="1180204"/>
                    <a:pt x="633947" y="1182109"/>
                  </a:cubicBezTo>
                  <a:cubicBezTo>
                    <a:pt x="697289" y="1197349"/>
                    <a:pt x="756344" y="1221161"/>
                    <a:pt x="818256" y="1240211"/>
                  </a:cubicBezTo>
                  <a:cubicBezTo>
                    <a:pt x="826352" y="1242593"/>
                    <a:pt x="833020" y="1246879"/>
                    <a:pt x="839211" y="1253070"/>
                  </a:cubicBezTo>
                  <a:cubicBezTo>
                    <a:pt x="853499" y="1257833"/>
                    <a:pt x="865881" y="1276406"/>
                    <a:pt x="876359" y="1286408"/>
                  </a:cubicBezTo>
                  <a:cubicBezTo>
                    <a:pt x="912077" y="1321174"/>
                    <a:pt x="947796" y="1346891"/>
                    <a:pt x="988754" y="1374990"/>
                  </a:cubicBezTo>
                  <a:cubicBezTo>
                    <a:pt x="949225" y="1379753"/>
                    <a:pt x="909696" y="1378324"/>
                    <a:pt x="870644" y="1376895"/>
                  </a:cubicBezTo>
                  <a:cubicBezTo>
                    <a:pt x="838735" y="1375466"/>
                    <a:pt x="804921" y="1375466"/>
                    <a:pt x="781585" y="1400708"/>
                  </a:cubicBezTo>
                  <a:cubicBezTo>
                    <a:pt x="761106" y="1423091"/>
                    <a:pt x="760154" y="1453571"/>
                    <a:pt x="753486" y="1481194"/>
                  </a:cubicBezTo>
                  <a:cubicBezTo>
                    <a:pt x="744914" y="1515960"/>
                    <a:pt x="736341" y="1550250"/>
                    <a:pt x="731102" y="1585969"/>
                  </a:cubicBezTo>
                  <a:cubicBezTo>
                    <a:pt x="725864" y="1626450"/>
                    <a:pt x="723482" y="1666931"/>
                    <a:pt x="724911" y="1707889"/>
                  </a:cubicBezTo>
                  <a:cubicBezTo>
                    <a:pt x="728245" y="1801710"/>
                    <a:pt x="769679" y="1884101"/>
                    <a:pt x="819209" y="1961730"/>
                  </a:cubicBezTo>
                  <a:cubicBezTo>
                    <a:pt x="829210" y="1977447"/>
                    <a:pt x="839687" y="1992686"/>
                    <a:pt x="850165" y="2007927"/>
                  </a:cubicBezTo>
                  <a:cubicBezTo>
                    <a:pt x="857785" y="2018880"/>
                    <a:pt x="863976" y="2026024"/>
                    <a:pt x="867786" y="2005545"/>
                  </a:cubicBezTo>
                  <a:cubicBezTo>
                    <a:pt x="876359" y="1961254"/>
                    <a:pt x="849212" y="1906485"/>
                    <a:pt x="837306" y="1863623"/>
                  </a:cubicBezTo>
                  <a:cubicBezTo>
                    <a:pt x="825876" y="1822189"/>
                    <a:pt x="813970" y="1780755"/>
                    <a:pt x="802540" y="1739321"/>
                  </a:cubicBezTo>
                  <a:cubicBezTo>
                    <a:pt x="792539" y="1703603"/>
                    <a:pt x="799682" y="1662645"/>
                    <a:pt x="805397" y="1626450"/>
                  </a:cubicBezTo>
                  <a:cubicBezTo>
                    <a:pt x="809684" y="1600256"/>
                    <a:pt x="814922" y="1574063"/>
                    <a:pt x="820161" y="1547869"/>
                  </a:cubicBezTo>
                  <a:cubicBezTo>
                    <a:pt x="822542" y="1535010"/>
                    <a:pt x="823971" y="1521675"/>
                    <a:pt x="827305" y="1509293"/>
                  </a:cubicBezTo>
                  <a:cubicBezTo>
                    <a:pt x="829686" y="1501196"/>
                    <a:pt x="834925" y="1494053"/>
                    <a:pt x="836354" y="1485956"/>
                  </a:cubicBezTo>
                  <a:cubicBezTo>
                    <a:pt x="839211" y="1472621"/>
                    <a:pt x="847784" y="1465478"/>
                    <a:pt x="860166" y="1463096"/>
                  </a:cubicBezTo>
                  <a:cubicBezTo>
                    <a:pt x="906362" y="1454524"/>
                    <a:pt x="953035" y="1450238"/>
                    <a:pt x="1000184" y="1449761"/>
                  </a:cubicBezTo>
                  <a:cubicBezTo>
                    <a:pt x="1042570" y="1449285"/>
                    <a:pt x="1091147" y="1446428"/>
                    <a:pt x="1131152" y="1462144"/>
                  </a:cubicBezTo>
                  <a:cubicBezTo>
                    <a:pt x="1156394" y="1472145"/>
                    <a:pt x="1174015" y="1470240"/>
                    <a:pt x="1189255" y="1442141"/>
                  </a:cubicBezTo>
                  <a:cubicBezTo>
                    <a:pt x="1196875" y="1430235"/>
                    <a:pt x="1203066" y="1417376"/>
                    <a:pt x="1208781" y="1404994"/>
                  </a:cubicBezTo>
                  <a:cubicBezTo>
                    <a:pt x="1238785" y="1342129"/>
                    <a:pt x="1279266" y="1282121"/>
                    <a:pt x="1301650" y="1216399"/>
                  </a:cubicBezTo>
                  <a:cubicBezTo>
                    <a:pt x="1323081" y="1152581"/>
                    <a:pt x="1335464" y="1083049"/>
                    <a:pt x="1325939" y="1015897"/>
                  </a:cubicBezTo>
                  <a:cubicBezTo>
                    <a:pt x="1324034" y="1002562"/>
                    <a:pt x="1322129" y="988275"/>
                    <a:pt x="1317843" y="975416"/>
                  </a:cubicBezTo>
                  <a:cubicBezTo>
                    <a:pt x="1321176" y="972559"/>
                    <a:pt x="1320700" y="971130"/>
                    <a:pt x="1320224" y="970177"/>
                  </a:cubicBezTo>
                  <a:close/>
                  <a:moveTo>
                    <a:pt x="398680" y="447255"/>
                  </a:moveTo>
                  <a:cubicBezTo>
                    <a:pt x="411062" y="447255"/>
                    <a:pt x="423445" y="447255"/>
                    <a:pt x="435827" y="449160"/>
                  </a:cubicBezTo>
                  <a:cubicBezTo>
                    <a:pt x="403919" y="475354"/>
                    <a:pt x="370581" y="498214"/>
                    <a:pt x="330100" y="509167"/>
                  </a:cubicBezTo>
                  <a:cubicBezTo>
                    <a:pt x="305811" y="516787"/>
                    <a:pt x="281046" y="516311"/>
                    <a:pt x="254376" y="512025"/>
                  </a:cubicBezTo>
                  <a:cubicBezTo>
                    <a:pt x="290571" y="492022"/>
                    <a:pt x="292000" y="458685"/>
                    <a:pt x="290571" y="423442"/>
                  </a:cubicBezTo>
                  <a:cubicBezTo>
                    <a:pt x="281046" y="423442"/>
                    <a:pt x="273902" y="431062"/>
                    <a:pt x="266759" y="436777"/>
                  </a:cubicBezTo>
                  <a:cubicBezTo>
                    <a:pt x="245804" y="454399"/>
                    <a:pt x="225325" y="472496"/>
                    <a:pt x="204846" y="490594"/>
                  </a:cubicBezTo>
                  <a:cubicBezTo>
                    <a:pt x="192940" y="500595"/>
                    <a:pt x="181510" y="511549"/>
                    <a:pt x="166270" y="516787"/>
                  </a:cubicBezTo>
                  <a:cubicBezTo>
                    <a:pt x="229611" y="432491"/>
                    <a:pt x="301049" y="358672"/>
                    <a:pt x="399632" y="316762"/>
                  </a:cubicBezTo>
                  <a:cubicBezTo>
                    <a:pt x="400585" y="317715"/>
                    <a:pt x="401537" y="318667"/>
                    <a:pt x="402490" y="319620"/>
                  </a:cubicBezTo>
                  <a:cubicBezTo>
                    <a:pt x="392012" y="334384"/>
                    <a:pt x="382011" y="349147"/>
                    <a:pt x="371534" y="363911"/>
                  </a:cubicBezTo>
                  <a:cubicBezTo>
                    <a:pt x="369629" y="366292"/>
                    <a:pt x="366295" y="369150"/>
                    <a:pt x="368200" y="372484"/>
                  </a:cubicBezTo>
                  <a:cubicBezTo>
                    <a:pt x="370105" y="375817"/>
                    <a:pt x="374391" y="374389"/>
                    <a:pt x="377249" y="373912"/>
                  </a:cubicBezTo>
                  <a:cubicBezTo>
                    <a:pt x="399632" y="370102"/>
                    <a:pt x="422016" y="366292"/>
                    <a:pt x="444400" y="362482"/>
                  </a:cubicBezTo>
                  <a:cubicBezTo>
                    <a:pt x="448210" y="362006"/>
                    <a:pt x="452496" y="361530"/>
                    <a:pt x="457259" y="362006"/>
                  </a:cubicBezTo>
                  <a:cubicBezTo>
                    <a:pt x="432970" y="375817"/>
                    <a:pt x="414872" y="395344"/>
                    <a:pt x="397727" y="416775"/>
                  </a:cubicBezTo>
                  <a:cubicBezTo>
                    <a:pt x="397727" y="416775"/>
                    <a:pt x="397727" y="416775"/>
                    <a:pt x="397727" y="416775"/>
                  </a:cubicBezTo>
                  <a:cubicBezTo>
                    <a:pt x="394870" y="422014"/>
                    <a:pt x="392489" y="426776"/>
                    <a:pt x="389631" y="432015"/>
                  </a:cubicBezTo>
                  <a:cubicBezTo>
                    <a:pt x="382487" y="445826"/>
                    <a:pt x="383440" y="447255"/>
                    <a:pt x="398680" y="447255"/>
                  </a:cubicBezTo>
                  <a:close/>
                  <a:moveTo>
                    <a:pt x="960655" y="859211"/>
                  </a:moveTo>
                  <a:cubicBezTo>
                    <a:pt x="955416" y="859211"/>
                    <a:pt x="949701" y="858735"/>
                    <a:pt x="944939" y="861116"/>
                  </a:cubicBezTo>
                  <a:cubicBezTo>
                    <a:pt x="949701" y="866355"/>
                    <a:pt x="951130" y="873022"/>
                    <a:pt x="952083" y="879214"/>
                  </a:cubicBezTo>
                  <a:cubicBezTo>
                    <a:pt x="954940" y="895882"/>
                    <a:pt x="948749" y="905407"/>
                    <a:pt x="931604" y="906360"/>
                  </a:cubicBezTo>
                  <a:cubicBezTo>
                    <a:pt x="879216" y="909694"/>
                    <a:pt x="826352" y="909217"/>
                    <a:pt x="773965" y="907789"/>
                  </a:cubicBezTo>
                  <a:cubicBezTo>
                    <a:pt x="764916" y="907789"/>
                    <a:pt x="765392" y="901597"/>
                    <a:pt x="765869" y="895882"/>
                  </a:cubicBezTo>
                  <a:cubicBezTo>
                    <a:pt x="768250" y="875880"/>
                    <a:pt x="771107" y="855877"/>
                    <a:pt x="773489" y="835399"/>
                  </a:cubicBezTo>
                  <a:cubicBezTo>
                    <a:pt x="773489" y="835399"/>
                    <a:pt x="773489" y="835399"/>
                    <a:pt x="773489" y="835399"/>
                  </a:cubicBezTo>
                  <a:cubicBezTo>
                    <a:pt x="773965" y="832541"/>
                    <a:pt x="774441" y="830160"/>
                    <a:pt x="774917" y="827302"/>
                  </a:cubicBezTo>
                  <a:cubicBezTo>
                    <a:pt x="775870" y="794917"/>
                    <a:pt x="781585" y="762532"/>
                    <a:pt x="785871" y="730624"/>
                  </a:cubicBezTo>
                  <a:cubicBezTo>
                    <a:pt x="789681" y="708716"/>
                    <a:pt x="786824" y="684904"/>
                    <a:pt x="803016" y="665854"/>
                  </a:cubicBezTo>
                  <a:cubicBezTo>
                    <a:pt x="810160" y="654900"/>
                    <a:pt x="821590" y="651090"/>
                    <a:pt x="832544" y="645375"/>
                  </a:cubicBezTo>
                  <a:cubicBezTo>
                    <a:pt x="894933" y="610609"/>
                    <a:pt x="959702" y="579176"/>
                    <a:pt x="1023044" y="546315"/>
                  </a:cubicBezTo>
                  <a:cubicBezTo>
                    <a:pt x="1026377" y="544410"/>
                    <a:pt x="1030664" y="541076"/>
                    <a:pt x="1033997" y="545839"/>
                  </a:cubicBezTo>
                  <a:cubicBezTo>
                    <a:pt x="1037331" y="550125"/>
                    <a:pt x="1033045" y="553459"/>
                    <a:pt x="1030664" y="556792"/>
                  </a:cubicBezTo>
                  <a:cubicBezTo>
                    <a:pt x="987801" y="610609"/>
                    <a:pt x="945415" y="664425"/>
                    <a:pt x="902552" y="718241"/>
                  </a:cubicBezTo>
                  <a:cubicBezTo>
                    <a:pt x="900647" y="723956"/>
                    <a:pt x="905410" y="726814"/>
                    <a:pt x="907315" y="731100"/>
                  </a:cubicBezTo>
                  <a:cubicBezTo>
                    <a:pt x="907315" y="731100"/>
                    <a:pt x="907315" y="731100"/>
                    <a:pt x="907315" y="731100"/>
                  </a:cubicBezTo>
                  <a:cubicBezTo>
                    <a:pt x="933985" y="718717"/>
                    <a:pt x="957797" y="701096"/>
                    <a:pt x="983039" y="686809"/>
                  </a:cubicBezTo>
                  <a:cubicBezTo>
                    <a:pt x="994469" y="680141"/>
                    <a:pt x="1005899" y="673474"/>
                    <a:pt x="1016852" y="666330"/>
                  </a:cubicBezTo>
                  <a:cubicBezTo>
                    <a:pt x="1018758" y="666330"/>
                    <a:pt x="1020662" y="665377"/>
                    <a:pt x="1022567" y="664425"/>
                  </a:cubicBezTo>
                  <a:cubicBezTo>
                    <a:pt x="1020662" y="664901"/>
                    <a:pt x="1018758" y="665377"/>
                    <a:pt x="1016852" y="666330"/>
                  </a:cubicBezTo>
                  <a:cubicBezTo>
                    <a:pt x="1028283" y="659662"/>
                    <a:pt x="1039712" y="652519"/>
                    <a:pt x="1051143" y="645851"/>
                  </a:cubicBezTo>
                  <a:cubicBezTo>
                    <a:pt x="1082099" y="626801"/>
                    <a:pt x="1112579" y="608227"/>
                    <a:pt x="1143535" y="589177"/>
                  </a:cubicBezTo>
                  <a:cubicBezTo>
                    <a:pt x="1148297" y="586320"/>
                    <a:pt x="1153060" y="582986"/>
                    <a:pt x="1158299" y="580129"/>
                  </a:cubicBezTo>
                  <a:cubicBezTo>
                    <a:pt x="1179254" y="567746"/>
                    <a:pt x="1176872" y="565841"/>
                    <a:pt x="1186397" y="590130"/>
                  </a:cubicBezTo>
                  <a:cubicBezTo>
                    <a:pt x="1204019" y="634897"/>
                    <a:pt x="1207829" y="680617"/>
                    <a:pt x="1197827" y="727766"/>
                  </a:cubicBezTo>
                  <a:cubicBezTo>
                    <a:pt x="1195922" y="741577"/>
                    <a:pt x="1193541" y="755389"/>
                    <a:pt x="1188779" y="768247"/>
                  </a:cubicBezTo>
                  <a:cubicBezTo>
                    <a:pt x="1188779" y="768247"/>
                    <a:pt x="1188779" y="768247"/>
                    <a:pt x="1188779" y="768247"/>
                  </a:cubicBezTo>
                  <a:cubicBezTo>
                    <a:pt x="1184493" y="795394"/>
                    <a:pt x="1177349" y="822540"/>
                    <a:pt x="1176872" y="850162"/>
                  </a:cubicBezTo>
                  <a:cubicBezTo>
                    <a:pt x="1176872" y="859211"/>
                    <a:pt x="1169729" y="858735"/>
                    <a:pt x="1163537" y="858735"/>
                  </a:cubicBezTo>
                  <a:cubicBezTo>
                    <a:pt x="1134010" y="858735"/>
                    <a:pt x="1104006" y="858735"/>
                    <a:pt x="1074479" y="858735"/>
                  </a:cubicBezTo>
                  <a:cubicBezTo>
                    <a:pt x="1036855" y="859211"/>
                    <a:pt x="998755" y="859211"/>
                    <a:pt x="960655" y="859211"/>
                  </a:cubicBezTo>
                  <a:close/>
                  <a:moveTo>
                    <a:pt x="1281171" y="1123054"/>
                  </a:moveTo>
                  <a:cubicBezTo>
                    <a:pt x="1280695" y="1129245"/>
                    <a:pt x="1279266" y="1135436"/>
                    <a:pt x="1278314" y="1141151"/>
                  </a:cubicBezTo>
                  <a:cubicBezTo>
                    <a:pt x="1278314" y="1141151"/>
                    <a:pt x="1278314" y="1141151"/>
                    <a:pt x="1278314" y="1141151"/>
                  </a:cubicBezTo>
                  <a:cubicBezTo>
                    <a:pt x="1278314" y="1144485"/>
                    <a:pt x="1278314" y="1147819"/>
                    <a:pt x="1277837" y="1151153"/>
                  </a:cubicBezTo>
                  <a:cubicBezTo>
                    <a:pt x="1273075" y="1180680"/>
                    <a:pt x="1257835" y="1191634"/>
                    <a:pt x="1230212" y="1181633"/>
                  </a:cubicBezTo>
                  <a:cubicBezTo>
                    <a:pt x="1201161" y="1171155"/>
                    <a:pt x="1171158" y="1165916"/>
                    <a:pt x="1142106" y="1157820"/>
                  </a:cubicBezTo>
                  <a:cubicBezTo>
                    <a:pt x="1122104" y="1154486"/>
                    <a:pt x="1102101" y="1150676"/>
                    <a:pt x="1082099" y="1147342"/>
                  </a:cubicBezTo>
                  <a:cubicBezTo>
                    <a:pt x="1076860" y="1146390"/>
                    <a:pt x="1071621" y="1145438"/>
                    <a:pt x="1067811" y="1150676"/>
                  </a:cubicBezTo>
                  <a:cubicBezTo>
                    <a:pt x="1068764" y="1161154"/>
                    <a:pt x="1078765" y="1159249"/>
                    <a:pt x="1084480" y="1163535"/>
                  </a:cubicBezTo>
                  <a:lnTo>
                    <a:pt x="1084480" y="1163535"/>
                  </a:lnTo>
                  <a:cubicBezTo>
                    <a:pt x="1108769" y="1172108"/>
                    <a:pt x="1133058" y="1180204"/>
                    <a:pt x="1156870" y="1190205"/>
                  </a:cubicBezTo>
                  <a:lnTo>
                    <a:pt x="1156870" y="1190205"/>
                  </a:lnTo>
                  <a:cubicBezTo>
                    <a:pt x="1164014" y="1191634"/>
                    <a:pt x="1170681" y="1194015"/>
                    <a:pt x="1176872" y="1197349"/>
                  </a:cubicBezTo>
                  <a:lnTo>
                    <a:pt x="1176872" y="1197349"/>
                  </a:lnTo>
                  <a:cubicBezTo>
                    <a:pt x="1201161" y="1205921"/>
                    <a:pt x="1225926" y="1214970"/>
                    <a:pt x="1250215" y="1223543"/>
                  </a:cubicBezTo>
                  <a:cubicBezTo>
                    <a:pt x="1257835" y="1226400"/>
                    <a:pt x="1259740" y="1229734"/>
                    <a:pt x="1255930" y="1237354"/>
                  </a:cubicBezTo>
                  <a:cubicBezTo>
                    <a:pt x="1247834" y="1251165"/>
                    <a:pt x="1240214" y="1265453"/>
                    <a:pt x="1232594" y="1279740"/>
                  </a:cubicBezTo>
                  <a:cubicBezTo>
                    <a:pt x="1232594" y="1279740"/>
                    <a:pt x="1232594" y="1279740"/>
                    <a:pt x="1232594" y="1279740"/>
                  </a:cubicBezTo>
                  <a:cubicBezTo>
                    <a:pt x="1229736" y="1286884"/>
                    <a:pt x="1226403" y="1294028"/>
                    <a:pt x="1221640" y="1300219"/>
                  </a:cubicBezTo>
                  <a:cubicBezTo>
                    <a:pt x="1221640" y="1300219"/>
                    <a:pt x="1221640" y="1300219"/>
                    <a:pt x="1221640" y="1300219"/>
                  </a:cubicBezTo>
                  <a:cubicBezTo>
                    <a:pt x="1209258" y="1328318"/>
                    <a:pt x="1194018" y="1354988"/>
                    <a:pt x="1178777" y="1381181"/>
                  </a:cubicBezTo>
                  <a:cubicBezTo>
                    <a:pt x="1166395" y="1402613"/>
                    <a:pt x="1146869" y="1406899"/>
                    <a:pt x="1124485" y="1392611"/>
                  </a:cubicBezTo>
                  <a:cubicBezTo>
                    <a:pt x="1090671" y="1371656"/>
                    <a:pt x="1057810" y="1349273"/>
                    <a:pt x="1024472" y="1327841"/>
                  </a:cubicBezTo>
                  <a:cubicBezTo>
                    <a:pt x="1024472" y="1327841"/>
                    <a:pt x="1024472" y="1327841"/>
                    <a:pt x="1024472" y="1327841"/>
                  </a:cubicBezTo>
                  <a:cubicBezTo>
                    <a:pt x="988277" y="1304029"/>
                    <a:pt x="951606" y="1280693"/>
                    <a:pt x="915411" y="1256404"/>
                  </a:cubicBezTo>
                  <a:cubicBezTo>
                    <a:pt x="904458" y="1249260"/>
                    <a:pt x="902552" y="1236401"/>
                    <a:pt x="899219" y="1224971"/>
                  </a:cubicBezTo>
                  <a:cubicBezTo>
                    <a:pt x="897314" y="1219256"/>
                    <a:pt x="903029" y="1219733"/>
                    <a:pt x="906362" y="1219733"/>
                  </a:cubicBezTo>
                  <a:cubicBezTo>
                    <a:pt x="920650" y="1220209"/>
                    <a:pt x="935414" y="1221638"/>
                    <a:pt x="949701" y="1222590"/>
                  </a:cubicBezTo>
                  <a:cubicBezTo>
                    <a:pt x="968275" y="1221638"/>
                    <a:pt x="968275" y="1221638"/>
                    <a:pt x="971609" y="1202588"/>
                  </a:cubicBezTo>
                  <a:cubicBezTo>
                    <a:pt x="972561" y="1197349"/>
                    <a:pt x="973514" y="1192110"/>
                    <a:pt x="974466" y="1186871"/>
                  </a:cubicBezTo>
                  <a:cubicBezTo>
                    <a:pt x="974466" y="1186871"/>
                    <a:pt x="974466" y="1186871"/>
                    <a:pt x="974466" y="1186871"/>
                  </a:cubicBezTo>
                  <a:cubicBezTo>
                    <a:pt x="974942" y="1182109"/>
                    <a:pt x="974942" y="1177346"/>
                    <a:pt x="975419" y="1173060"/>
                  </a:cubicBezTo>
                  <a:cubicBezTo>
                    <a:pt x="975895" y="1170203"/>
                    <a:pt x="976371" y="1167821"/>
                    <a:pt x="976847" y="1164964"/>
                  </a:cubicBezTo>
                  <a:cubicBezTo>
                    <a:pt x="976847" y="1164964"/>
                    <a:pt x="976847" y="1164964"/>
                    <a:pt x="976847" y="1164964"/>
                  </a:cubicBezTo>
                  <a:cubicBezTo>
                    <a:pt x="977800" y="1154486"/>
                    <a:pt x="979229" y="1144009"/>
                    <a:pt x="980181" y="1133531"/>
                  </a:cubicBezTo>
                  <a:lnTo>
                    <a:pt x="980181" y="1133531"/>
                  </a:lnTo>
                  <a:cubicBezTo>
                    <a:pt x="986849" y="1074476"/>
                    <a:pt x="993516" y="1014945"/>
                    <a:pt x="1000184" y="955890"/>
                  </a:cubicBezTo>
                  <a:cubicBezTo>
                    <a:pt x="1000660" y="949699"/>
                    <a:pt x="1002089" y="943507"/>
                    <a:pt x="1003517" y="937792"/>
                  </a:cubicBezTo>
                  <a:cubicBezTo>
                    <a:pt x="1007804" y="921600"/>
                    <a:pt x="1017805" y="913504"/>
                    <a:pt x="1034474" y="912075"/>
                  </a:cubicBezTo>
                  <a:cubicBezTo>
                    <a:pt x="1088766" y="907789"/>
                    <a:pt x="1143535" y="903979"/>
                    <a:pt x="1197827" y="902550"/>
                  </a:cubicBezTo>
                  <a:cubicBezTo>
                    <a:pt x="1209258" y="902074"/>
                    <a:pt x="1220211" y="903026"/>
                    <a:pt x="1230689" y="907789"/>
                  </a:cubicBezTo>
                  <a:cubicBezTo>
                    <a:pt x="1244500" y="913980"/>
                    <a:pt x="1253072" y="923981"/>
                    <a:pt x="1256883" y="938745"/>
                  </a:cubicBezTo>
                  <a:cubicBezTo>
                    <a:pt x="1265931" y="973987"/>
                    <a:pt x="1271170" y="1010182"/>
                    <a:pt x="1277837" y="1045901"/>
                  </a:cubicBezTo>
                  <a:cubicBezTo>
                    <a:pt x="1279743" y="1055902"/>
                    <a:pt x="1276409" y="1059236"/>
                    <a:pt x="1266408" y="1059236"/>
                  </a:cubicBezTo>
                  <a:cubicBezTo>
                    <a:pt x="1242595" y="1058760"/>
                    <a:pt x="1219259" y="1058760"/>
                    <a:pt x="1195446" y="1058760"/>
                  </a:cubicBezTo>
                  <a:lnTo>
                    <a:pt x="1195446" y="1058760"/>
                  </a:lnTo>
                  <a:cubicBezTo>
                    <a:pt x="1188779" y="1058760"/>
                    <a:pt x="1182587" y="1058760"/>
                    <a:pt x="1175920" y="1058760"/>
                  </a:cubicBezTo>
                  <a:cubicBezTo>
                    <a:pt x="1175920" y="1058760"/>
                    <a:pt x="1175920" y="1058760"/>
                    <a:pt x="1175920" y="1058760"/>
                  </a:cubicBezTo>
                  <a:cubicBezTo>
                    <a:pt x="1146869" y="1058760"/>
                    <a:pt x="1117341" y="1059236"/>
                    <a:pt x="1088290" y="1059236"/>
                  </a:cubicBezTo>
                  <a:cubicBezTo>
                    <a:pt x="1083051" y="1059236"/>
                    <a:pt x="1075908" y="1057331"/>
                    <a:pt x="1075431" y="1066380"/>
                  </a:cubicBezTo>
                  <a:cubicBezTo>
                    <a:pt x="1075431" y="1074476"/>
                    <a:pt x="1081622" y="1073524"/>
                    <a:pt x="1086861" y="1074476"/>
                  </a:cubicBezTo>
                  <a:cubicBezTo>
                    <a:pt x="1096862" y="1076381"/>
                    <a:pt x="1107340" y="1075429"/>
                    <a:pt x="1117341" y="1077810"/>
                  </a:cubicBezTo>
                  <a:cubicBezTo>
                    <a:pt x="1118294" y="1077810"/>
                    <a:pt x="1119722" y="1078286"/>
                    <a:pt x="1121151" y="1078763"/>
                  </a:cubicBezTo>
                  <a:cubicBezTo>
                    <a:pt x="1144964" y="1080667"/>
                    <a:pt x="1168776" y="1082096"/>
                    <a:pt x="1193065" y="1084001"/>
                  </a:cubicBezTo>
                  <a:cubicBezTo>
                    <a:pt x="1211639" y="1084954"/>
                    <a:pt x="1230212" y="1085430"/>
                    <a:pt x="1248786" y="1086383"/>
                  </a:cubicBezTo>
                  <a:cubicBezTo>
                    <a:pt x="1273551" y="1087811"/>
                    <a:pt x="1282600" y="1098289"/>
                    <a:pt x="1281171" y="1123054"/>
                  </a:cubicBezTo>
                  <a:close/>
                </a:path>
              </a:pathLst>
            </a:custGeom>
            <a:solidFill>
              <a:schemeClr val="bg1"/>
            </a:solidFill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7CFA16E-5D79-45D4-8E49-0CD696FB8D13}"/>
              </a:ext>
            </a:extLst>
          </p:cNvPr>
          <p:cNvGrpSpPr/>
          <p:nvPr/>
        </p:nvGrpSpPr>
        <p:grpSpPr>
          <a:xfrm>
            <a:off x="8629820" y="1910415"/>
            <a:ext cx="3244826" cy="1477328"/>
            <a:chOff x="8651900" y="2144006"/>
            <a:chExt cx="3244826" cy="147732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21F29A-CA18-44CE-807D-71ACE4081F36}"/>
                </a:ext>
              </a:extLst>
            </p:cNvPr>
            <p:cNvSpPr txBox="1"/>
            <p:nvPr/>
          </p:nvSpPr>
          <p:spPr>
            <a:xfrm>
              <a:off x="8651900" y="2144006"/>
              <a:ext cx="324482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dirty="0" smtClean="0">
                  <a:solidFill>
                    <a:schemeClr val="accent2"/>
                  </a:solidFill>
                  <a:cs typeface="Arial" pitchFamily="34" charset="0"/>
                </a:rPr>
                <a:t>GUNAKAN MASKER</a:t>
              </a:r>
              <a:endParaRPr lang="ko-KR" altLang="en-US" sz="20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B976763-A3B4-431A-92EE-D9B75DBE413E}"/>
                </a:ext>
              </a:extLst>
            </p:cNvPr>
            <p:cNvSpPr txBox="1"/>
            <p:nvPr/>
          </p:nvSpPr>
          <p:spPr>
            <a:xfrm>
              <a:off x="8651900" y="2698004"/>
              <a:ext cx="32448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cs typeface="Arial" pitchFamily="34" charset="0"/>
                </a:rPr>
                <a:t>Masker </a:t>
              </a:r>
              <a:r>
                <a:rPr lang="en-US" altLang="ko-KR" dirty="0" err="1" smtClean="0">
                  <a:cs typeface="Arial" pitchFamily="34" charset="0"/>
                </a:rPr>
                <a:t>kain</a:t>
              </a:r>
              <a:r>
                <a:rPr lang="en-US" altLang="ko-KR" dirty="0" smtClean="0">
                  <a:cs typeface="Arial" pitchFamily="34" charset="0"/>
                </a:rPr>
                <a:t> 2 lapis </a:t>
              </a:r>
              <a:r>
                <a:rPr lang="en-US" altLang="ko-KR" dirty="0" err="1" smtClean="0">
                  <a:cs typeface="Arial" pitchFamily="34" charset="0"/>
                </a:rPr>
                <a:t>bahan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berbeda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lebih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baik</a:t>
              </a:r>
              <a:r>
                <a:rPr lang="en-US" altLang="ko-KR" dirty="0" smtClean="0">
                  <a:cs typeface="Arial" pitchFamily="34" charset="0"/>
                </a:rPr>
                <a:t>, </a:t>
              </a:r>
              <a:r>
                <a:rPr lang="en-US" altLang="ko-KR" dirty="0" err="1" smtClean="0">
                  <a:cs typeface="Arial" pitchFamily="34" charset="0"/>
                </a:rPr>
                <a:t>diganti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setiap</a:t>
              </a:r>
              <a:r>
                <a:rPr lang="en-US" altLang="ko-KR" dirty="0" smtClean="0">
                  <a:cs typeface="Arial" pitchFamily="34" charset="0"/>
                </a:rPr>
                <a:t> 4 jam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C6F1A2F-CDFA-4F8D-917A-C4847796694D}"/>
              </a:ext>
            </a:extLst>
          </p:cNvPr>
          <p:cNvGrpSpPr/>
          <p:nvPr/>
        </p:nvGrpSpPr>
        <p:grpSpPr>
          <a:xfrm>
            <a:off x="5692709" y="3824984"/>
            <a:ext cx="2760519" cy="1392256"/>
            <a:chOff x="5714789" y="4152439"/>
            <a:chExt cx="2760519" cy="1392256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45167A6-B77F-4C4D-9FD3-2B3A36360D32}"/>
                </a:ext>
              </a:extLst>
            </p:cNvPr>
            <p:cNvSpPr/>
            <p:nvPr/>
          </p:nvSpPr>
          <p:spPr>
            <a:xfrm>
              <a:off x="5714789" y="4152439"/>
              <a:ext cx="1131675" cy="1392256"/>
            </a:xfrm>
            <a:custGeom>
              <a:avLst/>
              <a:gdLst>
                <a:gd name="connsiteX0" fmla="*/ 2494 w 1681460"/>
                <a:gd name="connsiteY0" fmla="*/ 2068635 h 2068635"/>
                <a:gd name="connsiteX1" fmla="*/ 1035 w 1681460"/>
                <a:gd name="connsiteY1" fmla="*/ 2055019 h 2068635"/>
                <a:gd name="connsiteX2" fmla="*/ 66196 w 1681460"/>
                <a:gd name="connsiteY2" fmla="*/ 1874123 h 2068635"/>
                <a:gd name="connsiteX3" fmla="*/ 165398 w 1681460"/>
                <a:gd name="connsiteY3" fmla="*/ 1714622 h 2068635"/>
                <a:gd name="connsiteX4" fmla="*/ 315659 w 1681460"/>
                <a:gd name="connsiteY4" fmla="*/ 1528863 h 2068635"/>
                <a:gd name="connsiteX5" fmla="*/ 409511 w 1681460"/>
                <a:gd name="connsiteY5" fmla="*/ 1401457 h 2068635"/>
                <a:gd name="connsiteX6" fmla="*/ 415347 w 1681460"/>
                <a:gd name="connsiteY6" fmla="*/ 1391731 h 2068635"/>
                <a:gd name="connsiteX7" fmla="*/ 453277 w 1681460"/>
                <a:gd name="connsiteY7" fmla="*/ 1305660 h 2068635"/>
                <a:gd name="connsiteX8" fmla="*/ 464947 w 1681460"/>
                <a:gd name="connsiteY8" fmla="*/ 1246820 h 2068635"/>
                <a:gd name="connsiteX9" fmla="*/ 468351 w 1681460"/>
                <a:gd name="connsiteY9" fmla="*/ 1224451 h 2068635"/>
                <a:gd name="connsiteX10" fmla="*/ 512603 w 1681460"/>
                <a:gd name="connsiteY10" fmla="*/ 1196733 h 2068635"/>
                <a:gd name="connsiteX11" fmla="*/ 546156 w 1681460"/>
                <a:gd name="connsiteY11" fmla="*/ 1167556 h 2068635"/>
                <a:gd name="connsiteX12" fmla="*/ 535944 w 1681460"/>
                <a:gd name="connsiteY12" fmla="*/ 1060574 h 2068635"/>
                <a:gd name="connsiteX13" fmla="*/ 515521 w 1681460"/>
                <a:gd name="connsiteY13" fmla="*/ 1022157 h 2068635"/>
                <a:gd name="connsiteX14" fmla="*/ 495097 w 1681460"/>
                <a:gd name="connsiteY14" fmla="*/ 985200 h 2068635"/>
                <a:gd name="connsiteX15" fmla="*/ 462516 w 1681460"/>
                <a:gd name="connsiteY15" fmla="*/ 905450 h 2068635"/>
                <a:gd name="connsiteX16" fmla="*/ 401244 w 1681460"/>
                <a:gd name="connsiteY16" fmla="*/ 728444 h 2068635"/>
                <a:gd name="connsiteX17" fmla="*/ 385683 w 1681460"/>
                <a:gd name="connsiteY17" fmla="*/ 630215 h 2068635"/>
                <a:gd name="connsiteX18" fmla="*/ 381793 w 1681460"/>
                <a:gd name="connsiteY18" fmla="*/ 602497 h 2068635"/>
                <a:gd name="connsiteX19" fmla="*/ 391519 w 1681460"/>
                <a:gd name="connsiteY19" fmla="*/ 481899 h 2068635"/>
                <a:gd name="connsiteX20" fmla="*/ 475646 w 1681460"/>
                <a:gd name="connsiteY20" fmla="*/ 271339 h 2068635"/>
                <a:gd name="connsiteX21" fmla="*/ 522329 w 1681460"/>
                <a:gd name="connsiteY21" fmla="*/ 225629 h 2068635"/>
                <a:gd name="connsiteX22" fmla="*/ 536917 w 1681460"/>
                <a:gd name="connsiteY22" fmla="*/ 159981 h 2068635"/>
                <a:gd name="connsiteX23" fmla="*/ 538862 w 1681460"/>
                <a:gd name="connsiteY23" fmla="*/ 158035 h 2068635"/>
                <a:gd name="connsiteX24" fmla="*/ 587004 w 1681460"/>
                <a:gd name="connsiteY24" fmla="*/ 131776 h 2068635"/>
                <a:gd name="connsiteX25" fmla="*/ 612291 w 1681460"/>
                <a:gd name="connsiteY25" fmla="*/ 91901 h 2068635"/>
                <a:gd name="connsiteX26" fmla="*/ 627365 w 1681460"/>
                <a:gd name="connsiteY26" fmla="*/ 93846 h 2068635"/>
                <a:gd name="connsiteX27" fmla="*/ 647789 w 1681460"/>
                <a:gd name="connsiteY27" fmla="*/ 100654 h 2068635"/>
                <a:gd name="connsiteX28" fmla="*/ 709061 w 1681460"/>
                <a:gd name="connsiteY28" fmla="*/ 71964 h 2068635"/>
                <a:gd name="connsiteX29" fmla="*/ 727053 w 1681460"/>
                <a:gd name="connsiteY29" fmla="*/ 64669 h 2068635"/>
                <a:gd name="connsiteX30" fmla="*/ 797564 w 1681460"/>
                <a:gd name="connsiteY30" fmla="*/ 35979 h 2068635"/>
                <a:gd name="connsiteX31" fmla="*/ 855431 w 1681460"/>
                <a:gd name="connsiteY31" fmla="*/ 16041 h 2068635"/>
                <a:gd name="connsiteX32" fmla="*/ 899683 w 1681460"/>
                <a:gd name="connsiteY32" fmla="*/ 5829 h 2068635"/>
                <a:gd name="connsiteX33" fmla="*/ 972625 w 1681460"/>
                <a:gd name="connsiteY33" fmla="*/ 9233 h 2068635"/>
                <a:gd name="connsiteX34" fmla="*/ 1059183 w 1681460"/>
                <a:gd name="connsiteY34" fmla="*/ 21877 h 2068635"/>
                <a:gd name="connsiteX35" fmla="*/ 1092250 w 1681460"/>
                <a:gd name="connsiteY35" fmla="*/ 28198 h 2068635"/>
                <a:gd name="connsiteX36" fmla="*/ 1168110 w 1681460"/>
                <a:gd name="connsiteY36" fmla="*/ 45704 h 2068635"/>
                <a:gd name="connsiteX37" fmla="*/ 1272661 w 1681460"/>
                <a:gd name="connsiteY37" fmla="*/ 74881 h 2068635"/>
                <a:gd name="connsiteX38" fmla="*/ 1408820 w 1681460"/>
                <a:gd name="connsiteY38" fmla="*/ 123996 h 2068635"/>
                <a:gd name="connsiteX39" fmla="*/ 1451126 w 1681460"/>
                <a:gd name="connsiteY39" fmla="*/ 144420 h 2068635"/>
                <a:gd name="connsiteX40" fmla="*/ 1470577 w 1681460"/>
                <a:gd name="connsiteY40" fmla="*/ 189157 h 2068635"/>
                <a:gd name="connsiteX41" fmla="*/ 1470091 w 1681460"/>
                <a:gd name="connsiteY41" fmla="*/ 190616 h 2068635"/>
                <a:gd name="connsiteX42" fmla="*/ 1469119 w 1681460"/>
                <a:gd name="connsiteY42" fmla="*/ 248970 h 2068635"/>
                <a:gd name="connsiteX43" fmla="*/ 1458420 w 1681460"/>
                <a:gd name="connsiteY43" fmla="*/ 260155 h 2068635"/>
                <a:gd name="connsiteX44" fmla="*/ 1446750 w 1681460"/>
                <a:gd name="connsiteY44" fmla="*/ 292735 h 2068635"/>
                <a:gd name="connsiteX45" fmla="*/ 1508994 w 1681460"/>
                <a:gd name="connsiteY45" fmla="*/ 451263 h 2068635"/>
                <a:gd name="connsiteX46" fmla="*/ 1504617 w 1681460"/>
                <a:gd name="connsiteY46" fmla="*/ 517397 h 2068635"/>
                <a:gd name="connsiteX47" fmla="*/ 1509966 w 1681460"/>
                <a:gd name="connsiteY47" fmla="*/ 553869 h 2068635"/>
                <a:gd name="connsiteX48" fmla="*/ 1631537 w 1681460"/>
                <a:gd name="connsiteY48" fmla="*/ 708020 h 2068635"/>
                <a:gd name="connsiteX49" fmla="*/ 1675788 w 1681460"/>
                <a:gd name="connsiteY49" fmla="*/ 778531 h 2068635"/>
                <a:gd name="connsiteX50" fmla="*/ 1667035 w 1681460"/>
                <a:gd name="connsiteY50" fmla="*/ 823268 h 2068635"/>
                <a:gd name="connsiteX51" fmla="*/ 1602360 w 1681460"/>
                <a:gd name="connsiteY51" fmla="*/ 852445 h 2068635"/>
                <a:gd name="connsiteX52" fmla="*/ 1573669 w 1681460"/>
                <a:gd name="connsiteY52" fmla="*/ 893779 h 2068635"/>
                <a:gd name="connsiteX53" fmla="*/ 1597011 w 1681460"/>
                <a:gd name="connsiteY53" fmla="*/ 947270 h 2068635"/>
                <a:gd name="connsiteX54" fmla="*/ 1593120 w 1681460"/>
                <a:gd name="connsiteY54" fmla="*/ 983255 h 2068635"/>
                <a:gd name="connsiteX55" fmla="*/ 1581936 w 1681460"/>
                <a:gd name="connsiteY55" fmla="*/ 992981 h 2068635"/>
                <a:gd name="connsiteX56" fmla="*/ 1578532 w 1681460"/>
                <a:gd name="connsiteY56" fmla="*/ 1023616 h 2068635"/>
                <a:gd name="connsiteX57" fmla="*/ 1578046 w 1681460"/>
                <a:gd name="connsiteY57" fmla="*/ 1071272 h 2068635"/>
                <a:gd name="connsiteX58" fmla="*/ 1563457 w 1681460"/>
                <a:gd name="connsiteY58" fmla="*/ 1148104 h 2068635"/>
                <a:gd name="connsiteX59" fmla="*/ 1583881 w 1681460"/>
                <a:gd name="connsiteY59" fmla="*/ 1215211 h 2068635"/>
                <a:gd name="connsiteX60" fmla="*/ 1577559 w 1681460"/>
                <a:gd name="connsiteY60" fmla="*/ 1249737 h 2068635"/>
                <a:gd name="connsiteX61" fmla="*/ 1464256 w 1681460"/>
                <a:gd name="connsiteY61" fmla="*/ 1315385 h 2068635"/>
                <a:gd name="connsiteX62" fmla="*/ 1253210 w 1681460"/>
                <a:gd name="connsiteY62" fmla="*/ 1308577 h 2068635"/>
                <a:gd name="connsiteX63" fmla="*/ 1192424 w 1681460"/>
                <a:gd name="connsiteY63" fmla="*/ 1362555 h 2068635"/>
                <a:gd name="connsiteX64" fmla="*/ 1191452 w 1681460"/>
                <a:gd name="connsiteY64" fmla="*/ 1370821 h 2068635"/>
                <a:gd name="connsiteX65" fmla="*/ 1143310 w 1681460"/>
                <a:gd name="connsiteY65" fmla="*/ 1507466 h 2068635"/>
                <a:gd name="connsiteX66" fmla="*/ 1118510 w 1681460"/>
                <a:gd name="connsiteY66" fmla="*/ 1558526 h 2068635"/>
                <a:gd name="connsiteX67" fmla="*/ 1124831 w 1681460"/>
                <a:gd name="connsiteY67" fmla="*/ 1584785 h 2068635"/>
                <a:gd name="connsiteX68" fmla="*/ 1242998 w 1681460"/>
                <a:gd name="connsiteY68" fmla="*/ 1690794 h 2068635"/>
                <a:gd name="connsiteX69" fmla="*/ 1330528 w 1681460"/>
                <a:gd name="connsiteY69" fmla="*/ 1747203 h 2068635"/>
                <a:gd name="connsiteX70" fmla="*/ 1400067 w 1681460"/>
                <a:gd name="connsiteY70" fmla="*/ 1789023 h 2068635"/>
                <a:gd name="connsiteX71" fmla="*/ 1405416 w 1681460"/>
                <a:gd name="connsiteY71" fmla="*/ 1811879 h 2068635"/>
                <a:gd name="connsiteX72" fmla="*/ 1388396 w 1681460"/>
                <a:gd name="connsiteY72" fmla="*/ 1888711 h 2068635"/>
                <a:gd name="connsiteX73" fmla="*/ 1398608 w 1681460"/>
                <a:gd name="connsiteY73" fmla="*/ 1910107 h 2068635"/>
                <a:gd name="connsiteX74" fmla="*/ 1412224 w 1681460"/>
                <a:gd name="connsiteY74" fmla="*/ 1921778 h 2068635"/>
                <a:gd name="connsiteX75" fmla="*/ 1495378 w 1681460"/>
                <a:gd name="connsiteY75" fmla="*/ 2048211 h 2068635"/>
                <a:gd name="connsiteX76" fmla="*/ 1493919 w 1681460"/>
                <a:gd name="connsiteY76" fmla="*/ 2068149 h 2068635"/>
                <a:gd name="connsiteX77" fmla="*/ 1451126 w 1681460"/>
                <a:gd name="connsiteY77" fmla="*/ 2068149 h 2068635"/>
                <a:gd name="connsiteX78" fmla="*/ 1433620 w 1681460"/>
                <a:gd name="connsiteY78" fmla="*/ 2066690 h 2068635"/>
                <a:gd name="connsiteX79" fmla="*/ 56957 w 1681460"/>
                <a:gd name="connsiteY79" fmla="*/ 2066690 h 2068635"/>
                <a:gd name="connsiteX80" fmla="*/ 39451 w 1681460"/>
                <a:gd name="connsiteY80" fmla="*/ 2068149 h 2068635"/>
                <a:gd name="connsiteX81" fmla="*/ 2494 w 1681460"/>
                <a:gd name="connsiteY81" fmla="*/ 2068635 h 206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81460" h="2068635">
                  <a:moveTo>
                    <a:pt x="2494" y="2068635"/>
                  </a:moveTo>
                  <a:cubicBezTo>
                    <a:pt x="62" y="2064259"/>
                    <a:pt x="-910" y="2060368"/>
                    <a:pt x="1035" y="2055019"/>
                  </a:cubicBezTo>
                  <a:cubicBezTo>
                    <a:pt x="21459" y="1994234"/>
                    <a:pt x="41396" y="1932963"/>
                    <a:pt x="66196" y="1874123"/>
                  </a:cubicBezTo>
                  <a:cubicBezTo>
                    <a:pt x="90511" y="1815769"/>
                    <a:pt x="131358" y="1767627"/>
                    <a:pt x="165398" y="1714622"/>
                  </a:cubicBezTo>
                  <a:cubicBezTo>
                    <a:pt x="208677" y="1647029"/>
                    <a:pt x="264113" y="1590134"/>
                    <a:pt x="315659" y="1528863"/>
                  </a:cubicBezTo>
                  <a:cubicBezTo>
                    <a:pt x="349699" y="1488501"/>
                    <a:pt x="375958" y="1442305"/>
                    <a:pt x="409511" y="1401457"/>
                  </a:cubicBezTo>
                  <a:cubicBezTo>
                    <a:pt x="411943" y="1398539"/>
                    <a:pt x="414860" y="1395135"/>
                    <a:pt x="415347" y="1391731"/>
                  </a:cubicBezTo>
                  <a:cubicBezTo>
                    <a:pt x="420696" y="1359637"/>
                    <a:pt x="441606" y="1334837"/>
                    <a:pt x="453277" y="1305660"/>
                  </a:cubicBezTo>
                  <a:cubicBezTo>
                    <a:pt x="461057" y="1286695"/>
                    <a:pt x="462516" y="1266757"/>
                    <a:pt x="464947" y="1246820"/>
                  </a:cubicBezTo>
                  <a:cubicBezTo>
                    <a:pt x="465920" y="1239039"/>
                    <a:pt x="466406" y="1231745"/>
                    <a:pt x="468351" y="1224451"/>
                  </a:cubicBezTo>
                  <a:cubicBezTo>
                    <a:pt x="476132" y="1192842"/>
                    <a:pt x="481481" y="1189925"/>
                    <a:pt x="512603" y="1196733"/>
                  </a:cubicBezTo>
                  <a:cubicBezTo>
                    <a:pt x="533513" y="1201109"/>
                    <a:pt x="551019" y="1188466"/>
                    <a:pt x="546156" y="1167556"/>
                  </a:cubicBezTo>
                  <a:cubicBezTo>
                    <a:pt x="538376" y="1132057"/>
                    <a:pt x="539348" y="1096072"/>
                    <a:pt x="535944" y="1060574"/>
                  </a:cubicBezTo>
                  <a:cubicBezTo>
                    <a:pt x="534486" y="1045013"/>
                    <a:pt x="525732" y="1032856"/>
                    <a:pt x="515521" y="1022157"/>
                  </a:cubicBezTo>
                  <a:cubicBezTo>
                    <a:pt x="505795" y="1011459"/>
                    <a:pt x="498987" y="999302"/>
                    <a:pt x="495097" y="985200"/>
                  </a:cubicBezTo>
                  <a:cubicBezTo>
                    <a:pt x="487316" y="957482"/>
                    <a:pt x="468838" y="934141"/>
                    <a:pt x="462516" y="905450"/>
                  </a:cubicBezTo>
                  <a:cubicBezTo>
                    <a:pt x="449386" y="844179"/>
                    <a:pt x="423613" y="786797"/>
                    <a:pt x="401244" y="728444"/>
                  </a:cubicBezTo>
                  <a:cubicBezTo>
                    <a:pt x="389087" y="696835"/>
                    <a:pt x="391033" y="662796"/>
                    <a:pt x="385683" y="630215"/>
                  </a:cubicBezTo>
                  <a:cubicBezTo>
                    <a:pt x="384225" y="620975"/>
                    <a:pt x="384711" y="611250"/>
                    <a:pt x="381793" y="602497"/>
                  </a:cubicBezTo>
                  <a:cubicBezTo>
                    <a:pt x="369150" y="560676"/>
                    <a:pt x="384225" y="521774"/>
                    <a:pt x="391519" y="481899"/>
                  </a:cubicBezTo>
                  <a:cubicBezTo>
                    <a:pt x="406107" y="406525"/>
                    <a:pt x="430908" y="334556"/>
                    <a:pt x="475646" y="271339"/>
                  </a:cubicBezTo>
                  <a:cubicBezTo>
                    <a:pt x="488289" y="253833"/>
                    <a:pt x="502877" y="237786"/>
                    <a:pt x="522329" y="225629"/>
                  </a:cubicBezTo>
                  <a:cubicBezTo>
                    <a:pt x="552478" y="207150"/>
                    <a:pt x="556368" y="187699"/>
                    <a:pt x="536917" y="159981"/>
                  </a:cubicBezTo>
                  <a:cubicBezTo>
                    <a:pt x="537403" y="159494"/>
                    <a:pt x="538376" y="158035"/>
                    <a:pt x="538862" y="158035"/>
                  </a:cubicBezTo>
                  <a:cubicBezTo>
                    <a:pt x="565608" y="163871"/>
                    <a:pt x="576792" y="165816"/>
                    <a:pt x="587004" y="131776"/>
                  </a:cubicBezTo>
                  <a:cubicBezTo>
                    <a:pt x="591380" y="117188"/>
                    <a:pt x="600134" y="103086"/>
                    <a:pt x="612291" y="91901"/>
                  </a:cubicBezTo>
                  <a:cubicBezTo>
                    <a:pt x="617153" y="87525"/>
                    <a:pt x="623475" y="81203"/>
                    <a:pt x="627365" y="93846"/>
                  </a:cubicBezTo>
                  <a:cubicBezTo>
                    <a:pt x="630769" y="104544"/>
                    <a:pt x="640495" y="103086"/>
                    <a:pt x="647789" y="100654"/>
                  </a:cubicBezTo>
                  <a:cubicBezTo>
                    <a:pt x="669186" y="93360"/>
                    <a:pt x="692527" y="88983"/>
                    <a:pt x="709061" y="71964"/>
                  </a:cubicBezTo>
                  <a:cubicBezTo>
                    <a:pt x="713923" y="67101"/>
                    <a:pt x="720245" y="65156"/>
                    <a:pt x="727053" y="64669"/>
                  </a:cubicBezTo>
                  <a:cubicBezTo>
                    <a:pt x="753312" y="61752"/>
                    <a:pt x="775681" y="50081"/>
                    <a:pt x="797564" y="35979"/>
                  </a:cubicBezTo>
                  <a:cubicBezTo>
                    <a:pt x="815070" y="24308"/>
                    <a:pt x="834035" y="17500"/>
                    <a:pt x="855431" y="16041"/>
                  </a:cubicBezTo>
                  <a:cubicBezTo>
                    <a:pt x="870506" y="15069"/>
                    <a:pt x="885581" y="10692"/>
                    <a:pt x="899683" y="5829"/>
                  </a:cubicBezTo>
                  <a:cubicBezTo>
                    <a:pt x="924483" y="-2437"/>
                    <a:pt x="948797" y="-2437"/>
                    <a:pt x="972625" y="9233"/>
                  </a:cubicBezTo>
                  <a:cubicBezTo>
                    <a:pt x="1000343" y="22849"/>
                    <a:pt x="1028061" y="30630"/>
                    <a:pt x="1059183" y="21877"/>
                  </a:cubicBezTo>
                  <a:cubicBezTo>
                    <a:pt x="1069882" y="18959"/>
                    <a:pt x="1081066" y="22363"/>
                    <a:pt x="1092250" y="28198"/>
                  </a:cubicBezTo>
                  <a:cubicBezTo>
                    <a:pt x="1116078" y="40355"/>
                    <a:pt x="1142824" y="41328"/>
                    <a:pt x="1168110" y="45704"/>
                  </a:cubicBezTo>
                  <a:cubicBezTo>
                    <a:pt x="1204095" y="51054"/>
                    <a:pt x="1239107" y="58348"/>
                    <a:pt x="1272661" y="74881"/>
                  </a:cubicBezTo>
                  <a:cubicBezTo>
                    <a:pt x="1315940" y="96278"/>
                    <a:pt x="1362137" y="111839"/>
                    <a:pt x="1408820" y="123996"/>
                  </a:cubicBezTo>
                  <a:cubicBezTo>
                    <a:pt x="1424381" y="127886"/>
                    <a:pt x="1437997" y="135666"/>
                    <a:pt x="1451126" y="144420"/>
                  </a:cubicBezTo>
                  <a:cubicBezTo>
                    <a:pt x="1468146" y="155118"/>
                    <a:pt x="1478358" y="168247"/>
                    <a:pt x="1470577" y="189157"/>
                  </a:cubicBezTo>
                  <a:cubicBezTo>
                    <a:pt x="1470577" y="189644"/>
                    <a:pt x="1470091" y="190616"/>
                    <a:pt x="1470091" y="190616"/>
                  </a:cubicBezTo>
                  <a:cubicBezTo>
                    <a:pt x="1481276" y="210554"/>
                    <a:pt x="1471064" y="229519"/>
                    <a:pt x="1469119" y="248970"/>
                  </a:cubicBezTo>
                  <a:cubicBezTo>
                    <a:pt x="1468146" y="257237"/>
                    <a:pt x="1464742" y="258209"/>
                    <a:pt x="1458420" y="260155"/>
                  </a:cubicBezTo>
                  <a:cubicBezTo>
                    <a:pt x="1436538" y="266962"/>
                    <a:pt x="1434106" y="273284"/>
                    <a:pt x="1446750" y="292735"/>
                  </a:cubicBezTo>
                  <a:cubicBezTo>
                    <a:pt x="1477872" y="341364"/>
                    <a:pt x="1497809" y="394854"/>
                    <a:pt x="1508994" y="451263"/>
                  </a:cubicBezTo>
                  <a:cubicBezTo>
                    <a:pt x="1513370" y="473632"/>
                    <a:pt x="1511911" y="496001"/>
                    <a:pt x="1504617" y="517397"/>
                  </a:cubicBezTo>
                  <a:cubicBezTo>
                    <a:pt x="1499754" y="531013"/>
                    <a:pt x="1501699" y="542198"/>
                    <a:pt x="1509966" y="553869"/>
                  </a:cubicBezTo>
                  <a:cubicBezTo>
                    <a:pt x="1547896" y="607359"/>
                    <a:pt x="1592148" y="655988"/>
                    <a:pt x="1631537" y="708020"/>
                  </a:cubicBezTo>
                  <a:cubicBezTo>
                    <a:pt x="1648556" y="730389"/>
                    <a:pt x="1664118" y="753244"/>
                    <a:pt x="1675788" y="778531"/>
                  </a:cubicBezTo>
                  <a:cubicBezTo>
                    <a:pt x="1685028" y="797982"/>
                    <a:pt x="1683569" y="810625"/>
                    <a:pt x="1667035" y="823268"/>
                  </a:cubicBezTo>
                  <a:cubicBezTo>
                    <a:pt x="1648070" y="837857"/>
                    <a:pt x="1628133" y="850500"/>
                    <a:pt x="1602360" y="852445"/>
                  </a:cubicBezTo>
                  <a:cubicBezTo>
                    <a:pt x="1576587" y="854390"/>
                    <a:pt x="1566861" y="868979"/>
                    <a:pt x="1573669" y="893779"/>
                  </a:cubicBezTo>
                  <a:cubicBezTo>
                    <a:pt x="1579018" y="912744"/>
                    <a:pt x="1583395" y="931709"/>
                    <a:pt x="1597011" y="947270"/>
                  </a:cubicBezTo>
                  <a:cubicBezTo>
                    <a:pt x="1607709" y="959914"/>
                    <a:pt x="1605764" y="972071"/>
                    <a:pt x="1593120" y="983255"/>
                  </a:cubicBezTo>
                  <a:cubicBezTo>
                    <a:pt x="1589230" y="986659"/>
                    <a:pt x="1585826" y="990063"/>
                    <a:pt x="1581936" y="992981"/>
                  </a:cubicBezTo>
                  <a:cubicBezTo>
                    <a:pt x="1570265" y="1002220"/>
                    <a:pt x="1569293" y="1011946"/>
                    <a:pt x="1578532" y="1023616"/>
                  </a:cubicBezTo>
                  <a:cubicBezTo>
                    <a:pt x="1597983" y="1047930"/>
                    <a:pt x="1598470" y="1048417"/>
                    <a:pt x="1578046" y="1071272"/>
                  </a:cubicBezTo>
                  <a:cubicBezTo>
                    <a:pt x="1557136" y="1094614"/>
                    <a:pt x="1551786" y="1118928"/>
                    <a:pt x="1563457" y="1148104"/>
                  </a:cubicBezTo>
                  <a:cubicBezTo>
                    <a:pt x="1572210" y="1169987"/>
                    <a:pt x="1579504" y="1191870"/>
                    <a:pt x="1583881" y="1215211"/>
                  </a:cubicBezTo>
                  <a:cubicBezTo>
                    <a:pt x="1586313" y="1227855"/>
                    <a:pt x="1583881" y="1239039"/>
                    <a:pt x="1577559" y="1249737"/>
                  </a:cubicBezTo>
                  <a:cubicBezTo>
                    <a:pt x="1551786" y="1292044"/>
                    <a:pt x="1513856" y="1313926"/>
                    <a:pt x="1464256" y="1315385"/>
                  </a:cubicBezTo>
                  <a:cubicBezTo>
                    <a:pt x="1393745" y="1317817"/>
                    <a:pt x="1323721" y="1311009"/>
                    <a:pt x="1253210" y="1308577"/>
                  </a:cubicBezTo>
                  <a:cubicBezTo>
                    <a:pt x="1212848" y="1307118"/>
                    <a:pt x="1196801" y="1322680"/>
                    <a:pt x="1192424" y="1362555"/>
                  </a:cubicBezTo>
                  <a:cubicBezTo>
                    <a:pt x="1191938" y="1365472"/>
                    <a:pt x="1191452" y="1367904"/>
                    <a:pt x="1191452" y="1370821"/>
                  </a:cubicBezTo>
                  <a:cubicBezTo>
                    <a:pt x="1194856" y="1423340"/>
                    <a:pt x="1175891" y="1467591"/>
                    <a:pt x="1143310" y="1507466"/>
                  </a:cubicBezTo>
                  <a:cubicBezTo>
                    <a:pt x="1131153" y="1522055"/>
                    <a:pt x="1124345" y="1540534"/>
                    <a:pt x="1118510" y="1558526"/>
                  </a:cubicBezTo>
                  <a:cubicBezTo>
                    <a:pt x="1115592" y="1568252"/>
                    <a:pt x="1115592" y="1576518"/>
                    <a:pt x="1124831" y="1584785"/>
                  </a:cubicBezTo>
                  <a:cubicBezTo>
                    <a:pt x="1164706" y="1619797"/>
                    <a:pt x="1204095" y="1654810"/>
                    <a:pt x="1242998" y="1690794"/>
                  </a:cubicBezTo>
                  <a:cubicBezTo>
                    <a:pt x="1268771" y="1714622"/>
                    <a:pt x="1298434" y="1732615"/>
                    <a:pt x="1330528" y="1747203"/>
                  </a:cubicBezTo>
                  <a:cubicBezTo>
                    <a:pt x="1355329" y="1758388"/>
                    <a:pt x="1379643" y="1770545"/>
                    <a:pt x="1400067" y="1789023"/>
                  </a:cubicBezTo>
                  <a:cubicBezTo>
                    <a:pt x="1407847" y="1795831"/>
                    <a:pt x="1409306" y="1801667"/>
                    <a:pt x="1405416" y="1811879"/>
                  </a:cubicBezTo>
                  <a:cubicBezTo>
                    <a:pt x="1395690" y="1836679"/>
                    <a:pt x="1383533" y="1860507"/>
                    <a:pt x="1388396" y="1888711"/>
                  </a:cubicBezTo>
                  <a:cubicBezTo>
                    <a:pt x="1389855" y="1897464"/>
                    <a:pt x="1391800" y="1904272"/>
                    <a:pt x="1398608" y="1910107"/>
                  </a:cubicBezTo>
                  <a:cubicBezTo>
                    <a:pt x="1402984" y="1913998"/>
                    <a:pt x="1407361" y="1918860"/>
                    <a:pt x="1412224" y="1921778"/>
                  </a:cubicBezTo>
                  <a:cubicBezTo>
                    <a:pt x="1458420" y="1951928"/>
                    <a:pt x="1481762" y="1996665"/>
                    <a:pt x="1495378" y="2048211"/>
                  </a:cubicBezTo>
                  <a:cubicBezTo>
                    <a:pt x="1497323" y="2055019"/>
                    <a:pt x="1500241" y="2061827"/>
                    <a:pt x="1493919" y="2068149"/>
                  </a:cubicBezTo>
                  <a:cubicBezTo>
                    <a:pt x="1479817" y="2068149"/>
                    <a:pt x="1465715" y="2068149"/>
                    <a:pt x="1451126" y="2068149"/>
                  </a:cubicBezTo>
                  <a:cubicBezTo>
                    <a:pt x="1445291" y="2065231"/>
                    <a:pt x="1439455" y="2066690"/>
                    <a:pt x="1433620" y="2066690"/>
                  </a:cubicBezTo>
                  <a:cubicBezTo>
                    <a:pt x="974570" y="2066690"/>
                    <a:pt x="516007" y="2066690"/>
                    <a:pt x="56957" y="2066690"/>
                  </a:cubicBezTo>
                  <a:cubicBezTo>
                    <a:pt x="51122" y="2066690"/>
                    <a:pt x="44800" y="2065231"/>
                    <a:pt x="39451" y="2068149"/>
                  </a:cubicBezTo>
                  <a:cubicBezTo>
                    <a:pt x="28753" y="2068635"/>
                    <a:pt x="15623" y="2068635"/>
                    <a:pt x="2494" y="2068635"/>
                  </a:cubicBezTo>
                  <a:close/>
                </a:path>
              </a:pathLst>
            </a:custGeom>
            <a:solidFill>
              <a:schemeClr val="accent1"/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C21F31F-E560-424A-8C8B-E4A06CC5FF78}"/>
                </a:ext>
              </a:extLst>
            </p:cNvPr>
            <p:cNvSpPr/>
            <p:nvPr/>
          </p:nvSpPr>
          <p:spPr>
            <a:xfrm>
              <a:off x="7417184" y="4208098"/>
              <a:ext cx="1058124" cy="1336597"/>
            </a:xfrm>
            <a:custGeom>
              <a:avLst/>
              <a:gdLst>
                <a:gd name="connsiteX0" fmla="*/ 1520589 w 1572176"/>
                <a:gd name="connsiteY0" fmla="*/ 605384 h 1985936"/>
                <a:gd name="connsiteX1" fmla="*/ 1493844 w 1572176"/>
                <a:gd name="connsiteY1" fmla="*/ 538763 h 1985936"/>
                <a:gd name="connsiteX2" fmla="*/ 1426737 w 1572176"/>
                <a:gd name="connsiteY2" fmla="*/ 464848 h 1985936"/>
                <a:gd name="connsiteX3" fmla="*/ 1300304 w 1572176"/>
                <a:gd name="connsiteY3" fmla="*/ 435185 h 1985936"/>
                <a:gd name="connsiteX4" fmla="*/ 1248758 w 1572176"/>
                <a:gd name="connsiteY4" fmla="*/ 429350 h 1985936"/>
                <a:gd name="connsiteX5" fmla="*/ 1167549 w 1572176"/>
                <a:gd name="connsiteY5" fmla="*/ 352517 h 1985936"/>
                <a:gd name="connsiteX6" fmla="*/ 1151988 w 1572176"/>
                <a:gd name="connsiteY6" fmla="*/ 315074 h 1985936"/>
                <a:gd name="connsiteX7" fmla="*/ 1045492 w 1572176"/>
                <a:gd name="connsiteY7" fmla="*/ 158005 h 1985936"/>
                <a:gd name="connsiteX8" fmla="*/ 1019233 w 1572176"/>
                <a:gd name="connsiteY8" fmla="*/ 128341 h 1985936"/>
                <a:gd name="connsiteX9" fmla="*/ 1034308 w 1572176"/>
                <a:gd name="connsiteY9" fmla="*/ 134177 h 1985936"/>
                <a:gd name="connsiteX10" fmla="*/ 1034308 w 1572176"/>
                <a:gd name="connsiteY10" fmla="*/ 134177 h 1985936"/>
                <a:gd name="connsiteX11" fmla="*/ 1034308 w 1572176"/>
                <a:gd name="connsiteY11" fmla="*/ 134177 h 1985936"/>
                <a:gd name="connsiteX12" fmla="*/ 1084395 w 1572176"/>
                <a:gd name="connsiteY12" fmla="*/ 181346 h 1985936"/>
                <a:gd name="connsiteX13" fmla="*/ 1039171 w 1572176"/>
                <a:gd name="connsiteY13" fmla="*/ 133691 h 1985936"/>
                <a:gd name="connsiteX14" fmla="*/ 1039171 w 1572176"/>
                <a:gd name="connsiteY14" fmla="*/ 133691 h 1985936"/>
                <a:gd name="connsiteX15" fmla="*/ 941428 w 1572176"/>
                <a:gd name="connsiteY15" fmla="*/ 47132 h 1985936"/>
                <a:gd name="connsiteX16" fmla="*/ 748860 w 1572176"/>
                <a:gd name="connsiteY16" fmla="*/ 1422 h 1985936"/>
                <a:gd name="connsiteX17" fmla="*/ 651118 w 1572176"/>
                <a:gd name="connsiteY17" fmla="*/ 6771 h 1985936"/>
                <a:gd name="connsiteX18" fmla="*/ 469248 w 1572176"/>
                <a:gd name="connsiteY18" fmla="*/ 22818 h 1985936"/>
                <a:gd name="connsiteX19" fmla="*/ 386581 w 1572176"/>
                <a:gd name="connsiteY19" fmla="*/ 81658 h 1985936"/>
                <a:gd name="connsiteX20" fmla="*/ 347678 w 1572176"/>
                <a:gd name="connsiteY20" fmla="*/ 128341 h 1985936"/>
                <a:gd name="connsiteX21" fmla="*/ 307803 w 1572176"/>
                <a:gd name="connsiteY21" fmla="*/ 138067 h 1985936"/>
                <a:gd name="connsiteX22" fmla="*/ 228053 w 1572176"/>
                <a:gd name="connsiteY22" fmla="*/ 167730 h 1985936"/>
                <a:gd name="connsiteX23" fmla="*/ 186233 w 1572176"/>
                <a:gd name="connsiteY23" fmla="*/ 219762 h 1985936"/>
                <a:gd name="connsiteX24" fmla="*/ 184774 w 1572176"/>
                <a:gd name="connsiteY24" fmla="*/ 234351 h 1985936"/>
                <a:gd name="connsiteX25" fmla="*/ 174076 w 1572176"/>
                <a:gd name="connsiteY25" fmla="*/ 266932 h 1985936"/>
                <a:gd name="connsiteX26" fmla="*/ 32082 w 1572176"/>
                <a:gd name="connsiteY26" fmla="*/ 451719 h 1985936"/>
                <a:gd name="connsiteX27" fmla="*/ 1446 w 1572176"/>
                <a:gd name="connsiteY27" fmla="*/ 563077 h 1985936"/>
                <a:gd name="connsiteX28" fmla="*/ 10685 w 1572176"/>
                <a:gd name="connsiteY28" fmla="*/ 671518 h 1985936"/>
                <a:gd name="connsiteX29" fmla="*/ 14575 w 1572176"/>
                <a:gd name="connsiteY29" fmla="*/ 569399 h 1985936"/>
                <a:gd name="connsiteX30" fmla="*/ 102106 w 1572176"/>
                <a:gd name="connsiteY30" fmla="*/ 390447 h 1985936"/>
                <a:gd name="connsiteX31" fmla="*/ 47156 w 1572176"/>
                <a:gd name="connsiteY31" fmla="*/ 612191 h 1985936"/>
                <a:gd name="connsiteX32" fmla="*/ 50560 w 1572176"/>
                <a:gd name="connsiteY32" fmla="*/ 796492 h 1985936"/>
                <a:gd name="connsiteX33" fmla="*/ 51533 w 1572176"/>
                <a:gd name="connsiteY33" fmla="*/ 690969 h 1985936"/>
                <a:gd name="connsiteX34" fmla="*/ 57368 w 1572176"/>
                <a:gd name="connsiteY34" fmla="*/ 637964 h 1985936"/>
                <a:gd name="connsiteX35" fmla="*/ 112318 w 1572176"/>
                <a:gd name="connsiteY35" fmla="*/ 421083 h 1985936"/>
                <a:gd name="connsiteX36" fmla="*/ 73902 w 1572176"/>
                <a:gd name="connsiteY36" fmla="*/ 652067 h 1985936"/>
                <a:gd name="connsiteX37" fmla="*/ 73902 w 1572176"/>
                <a:gd name="connsiteY37" fmla="*/ 734248 h 1985936"/>
                <a:gd name="connsiteX38" fmla="*/ 75847 w 1572176"/>
                <a:gd name="connsiteY38" fmla="*/ 760507 h 1985936"/>
                <a:gd name="connsiteX39" fmla="*/ 79251 w 1572176"/>
                <a:gd name="connsiteY39" fmla="*/ 785794 h 1985936"/>
                <a:gd name="connsiteX40" fmla="*/ 159974 w 1572176"/>
                <a:gd name="connsiteY40" fmla="*/ 377804 h 1985936"/>
                <a:gd name="connsiteX41" fmla="*/ 167754 w 1572176"/>
                <a:gd name="connsiteY41" fmla="*/ 411357 h 1985936"/>
                <a:gd name="connsiteX42" fmla="*/ 144413 w 1572176"/>
                <a:gd name="connsiteY42" fmla="*/ 499374 h 1985936"/>
                <a:gd name="connsiteX43" fmla="*/ 112318 w 1572176"/>
                <a:gd name="connsiteY43" fmla="*/ 632615 h 1985936"/>
                <a:gd name="connsiteX44" fmla="*/ 95784 w 1572176"/>
                <a:gd name="connsiteY44" fmla="*/ 763425 h 1985936"/>
                <a:gd name="connsiteX45" fmla="*/ 63690 w 1572176"/>
                <a:gd name="connsiteY45" fmla="*/ 843175 h 1985936"/>
                <a:gd name="connsiteX46" fmla="*/ 55423 w 1572176"/>
                <a:gd name="connsiteY46" fmla="*/ 850956 h 1985936"/>
                <a:gd name="connsiteX47" fmla="*/ 50074 w 1572176"/>
                <a:gd name="connsiteY47" fmla="*/ 877215 h 1985936"/>
                <a:gd name="connsiteX48" fmla="*/ 89463 w 1572176"/>
                <a:gd name="connsiteY48" fmla="*/ 916604 h 1985936"/>
                <a:gd name="connsiteX49" fmla="*/ 116208 w 1572176"/>
                <a:gd name="connsiteY49" fmla="*/ 975444 h 1985936"/>
                <a:gd name="connsiteX50" fmla="*/ 116208 w 1572176"/>
                <a:gd name="connsiteY50" fmla="*/ 1017264 h 1985936"/>
                <a:gd name="connsiteX51" fmla="*/ 152193 w 1572176"/>
                <a:gd name="connsiteY51" fmla="*/ 1040119 h 1985936"/>
                <a:gd name="connsiteX52" fmla="*/ 149275 w 1572176"/>
                <a:gd name="connsiteY52" fmla="*/ 1043523 h 1985936"/>
                <a:gd name="connsiteX53" fmla="*/ 156083 w 1572176"/>
                <a:gd name="connsiteY53" fmla="*/ 1103822 h 1985936"/>
                <a:gd name="connsiteX54" fmla="*/ 170185 w 1572176"/>
                <a:gd name="connsiteY54" fmla="*/ 1134944 h 1985936"/>
                <a:gd name="connsiteX55" fmla="*/ 165323 w 1572176"/>
                <a:gd name="connsiteY55" fmla="*/ 1153909 h 1985936"/>
                <a:gd name="connsiteX56" fmla="*/ 175535 w 1572176"/>
                <a:gd name="connsiteY56" fmla="*/ 1207400 h 1985936"/>
                <a:gd name="connsiteX57" fmla="*/ 247990 w 1572176"/>
                <a:gd name="connsiteY57" fmla="*/ 1247761 h 1985936"/>
                <a:gd name="connsiteX58" fmla="*/ 433750 w 1572176"/>
                <a:gd name="connsiteY58" fmla="*/ 1235604 h 1985936"/>
                <a:gd name="connsiteX59" fmla="*/ 474111 w 1572176"/>
                <a:gd name="connsiteY59" fmla="*/ 1242899 h 1985936"/>
                <a:gd name="connsiteX60" fmla="*/ 502802 w 1572176"/>
                <a:gd name="connsiteY60" fmla="*/ 1413583 h 1985936"/>
                <a:gd name="connsiteX61" fmla="*/ 471680 w 1572176"/>
                <a:gd name="connsiteY61" fmla="*/ 1469019 h 1985936"/>
                <a:gd name="connsiteX62" fmla="*/ 379286 w 1572176"/>
                <a:gd name="connsiteY62" fmla="*/ 1578919 h 1985936"/>
                <a:gd name="connsiteX63" fmla="*/ 199362 w 1572176"/>
                <a:gd name="connsiteY63" fmla="*/ 1842483 h 1985936"/>
                <a:gd name="connsiteX64" fmla="*/ 146358 w 1572176"/>
                <a:gd name="connsiteY64" fmla="*/ 1985936 h 1985936"/>
                <a:gd name="connsiteX65" fmla="*/ 1348932 w 1572176"/>
                <a:gd name="connsiteY65" fmla="*/ 1985936 h 1985936"/>
                <a:gd name="connsiteX66" fmla="*/ 1346500 w 1572176"/>
                <a:gd name="connsiteY66" fmla="*/ 1973293 h 1985936"/>
                <a:gd name="connsiteX67" fmla="*/ 1276962 w 1572176"/>
                <a:gd name="connsiteY67" fmla="*/ 1792397 h 1985936"/>
                <a:gd name="connsiteX68" fmla="*/ 1112113 w 1572176"/>
                <a:gd name="connsiteY68" fmla="*/ 1550228 h 1985936"/>
                <a:gd name="connsiteX69" fmla="*/ 998323 w 1572176"/>
                <a:gd name="connsiteY69" fmla="*/ 1409207 h 1985936"/>
                <a:gd name="connsiteX70" fmla="*/ 972064 w 1572176"/>
                <a:gd name="connsiteY70" fmla="*/ 1349880 h 1985936"/>
                <a:gd name="connsiteX71" fmla="*/ 972550 w 1572176"/>
                <a:gd name="connsiteY71" fmla="*/ 1186976 h 1985936"/>
                <a:gd name="connsiteX72" fmla="*/ 988597 w 1572176"/>
                <a:gd name="connsiteY72" fmla="*/ 1168984 h 1985936"/>
                <a:gd name="connsiteX73" fmla="*/ 1054732 w 1572176"/>
                <a:gd name="connsiteY73" fmla="*/ 1121814 h 1985936"/>
                <a:gd name="connsiteX74" fmla="*/ 1067861 w 1572176"/>
                <a:gd name="connsiteY74" fmla="*/ 1114520 h 1985936"/>
                <a:gd name="connsiteX75" fmla="*/ 1213745 w 1572176"/>
                <a:gd name="connsiteY75" fmla="*/ 1044982 h 1985936"/>
                <a:gd name="connsiteX76" fmla="*/ 1231252 w 1572176"/>
                <a:gd name="connsiteY76" fmla="*/ 1035256 h 1985936"/>
                <a:gd name="connsiteX77" fmla="*/ 1299818 w 1572176"/>
                <a:gd name="connsiteY77" fmla="*/ 1032825 h 1985936"/>
                <a:gd name="connsiteX78" fmla="*/ 1402909 w 1572176"/>
                <a:gd name="connsiteY78" fmla="*/ 1025531 h 1985936"/>
                <a:gd name="connsiteX79" fmla="*/ 1393670 w 1572176"/>
                <a:gd name="connsiteY79" fmla="*/ 1070755 h 1985936"/>
                <a:gd name="connsiteX80" fmla="*/ 1408745 w 1572176"/>
                <a:gd name="connsiteY80" fmla="*/ 1031852 h 1985936"/>
                <a:gd name="connsiteX81" fmla="*/ 1417011 w 1572176"/>
                <a:gd name="connsiteY81" fmla="*/ 1016778 h 1985936"/>
                <a:gd name="connsiteX82" fmla="*/ 1438894 w 1572176"/>
                <a:gd name="connsiteY82" fmla="*/ 995868 h 1985936"/>
                <a:gd name="connsiteX83" fmla="*/ 1454455 w 1572176"/>
                <a:gd name="connsiteY83" fmla="*/ 977875 h 1985936"/>
                <a:gd name="connsiteX84" fmla="*/ 1446188 w 1572176"/>
                <a:gd name="connsiteY84" fmla="*/ 1007538 h 1985936"/>
                <a:gd name="connsiteX85" fmla="*/ 1438894 w 1572176"/>
                <a:gd name="connsiteY85" fmla="*/ 1031852 h 1985936"/>
                <a:gd name="connsiteX86" fmla="*/ 1500651 w 1572176"/>
                <a:gd name="connsiteY86" fmla="*/ 901043 h 1985936"/>
                <a:gd name="connsiteX87" fmla="*/ 1479256 w 1572176"/>
                <a:gd name="connsiteY87" fmla="*/ 986142 h 1985936"/>
                <a:gd name="connsiteX88" fmla="*/ 1479256 w 1572176"/>
                <a:gd name="connsiteY88" fmla="*/ 986142 h 1985936"/>
                <a:gd name="connsiteX89" fmla="*/ 1479256 w 1572176"/>
                <a:gd name="connsiteY89" fmla="*/ 986142 h 1985936"/>
                <a:gd name="connsiteX90" fmla="*/ 1479256 w 1572176"/>
                <a:gd name="connsiteY90" fmla="*/ 986142 h 1985936"/>
                <a:gd name="connsiteX91" fmla="*/ 1478769 w 1572176"/>
                <a:gd name="connsiteY91" fmla="*/ 987601 h 1985936"/>
                <a:gd name="connsiteX92" fmla="*/ 1450079 w 1572176"/>
                <a:gd name="connsiteY92" fmla="*/ 1066378 h 1985936"/>
                <a:gd name="connsiteX93" fmla="*/ 1482659 w 1572176"/>
                <a:gd name="connsiteY93" fmla="*/ 990032 h 1985936"/>
                <a:gd name="connsiteX94" fmla="*/ 1482659 w 1572176"/>
                <a:gd name="connsiteY94" fmla="*/ 990032 h 1985936"/>
                <a:gd name="connsiteX95" fmla="*/ 1512322 w 1572176"/>
                <a:gd name="connsiteY95" fmla="*/ 888399 h 1985936"/>
                <a:gd name="connsiteX96" fmla="*/ 1528370 w 1572176"/>
                <a:gd name="connsiteY96" fmla="*/ 844148 h 1985936"/>
                <a:gd name="connsiteX97" fmla="*/ 1549280 w 1572176"/>
                <a:gd name="connsiteY97" fmla="*/ 757590 h 1985936"/>
                <a:gd name="connsiteX98" fmla="*/ 1537609 w 1572176"/>
                <a:gd name="connsiteY98" fmla="*/ 667628 h 1985936"/>
                <a:gd name="connsiteX99" fmla="*/ 1559005 w 1572176"/>
                <a:gd name="connsiteY99" fmla="*/ 756617 h 1985936"/>
                <a:gd name="connsiteX100" fmla="*/ 1535664 w 1572176"/>
                <a:gd name="connsiteY100" fmla="*/ 926816 h 1985936"/>
                <a:gd name="connsiteX101" fmla="*/ 1535664 w 1572176"/>
                <a:gd name="connsiteY101" fmla="*/ 926816 h 1985936"/>
                <a:gd name="connsiteX102" fmla="*/ 1487036 w 1572176"/>
                <a:gd name="connsiteY102" fmla="*/ 1049359 h 1985936"/>
                <a:gd name="connsiteX103" fmla="*/ 1538582 w 1572176"/>
                <a:gd name="connsiteY103" fmla="*/ 930706 h 1985936"/>
                <a:gd name="connsiteX104" fmla="*/ 1571649 w 1572176"/>
                <a:gd name="connsiteY104" fmla="*/ 789684 h 1985936"/>
                <a:gd name="connsiteX105" fmla="*/ 1520589 w 1572176"/>
                <a:gd name="connsiteY105" fmla="*/ 605384 h 1985936"/>
                <a:gd name="connsiteX106" fmla="*/ 117181 w 1572176"/>
                <a:gd name="connsiteY106" fmla="*/ 770233 h 1985936"/>
                <a:gd name="connsiteX107" fmla="*/ 99188 w 1572176"/>
                <a:gd name="connsiteY107" fmla="*/ 798437 h 1985936"/>
                <a:gd name="connsiteX108" fmla="*/ 135173 w 1572176"/>
                <a:gd name="connsiteY108" fmla="*/ 606842 h 1985936"/>
                <a:gd name="connsiteX109" fmla="*/ 138577 w 1572176"/>
                <a:gd name="connsiteY109" fmla="*/ 621917 h 1985936"/>
                <a:gd name="connsiteX110" fmla="*/ 117181 w 1572176"/>
                <a:gd name="connsiteY110" fmla="*/ 770233 h 1985936"/>
                <a:gd name="connsiteX111" fmla="*/ 123989 w 1572176"/>
                <a:gd name="connsiteY111" fmla="*/ 763911 h 1985936"/>
                <a:gd name="connsiteX112" fmla="*/ 144413 w 1572176"/>
                <a:gd name="connsiteY112" fmla="*/ 645259 h 1985936"/>
                <a:gd name="connsiteX113" fmla="*/ 123989 w 1572176"/>
                <a:gd name="connsiteY113" fmla="*/ 763911 h 19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572176" h="1985936">
                  <a:moveTo>
                    <a:pt x="1520589" y="605384"/>
                  </a:moveTo>
                  <a:cubicBezTo>
                    <a:pt x="1508919" y="584473"/>
                    <a:pt x="1496762" y="564536"/>
                    <a:pt x="1493844" y="538763"/>
                  </a:cubicBezTo>
                  <a:cubicBezTo>
                    <a:pt x="1489467" y="499861"/>
                    <a:pt x="1459804" y="479923"/>
                    <a:pt x="1426737" y="464848"/>
                  </a:cubicBezTo>
                  <a:cubicBezTo>
                    <a:pt x="1386375" y="446856"/>
                    <a:pt x="1343583" y="439562"/>
                    <a:pt x="1300304" y="435185"/>
                  </a:cubicBezTo>
                  <a:cubicBezTo>
                    <a:pt x="1282798" y="433240"/>
                    <a:pt x="1262860" y="437130"/>
                    <a:pt x="1248758" y="429350"/>
                  </a:cubicBezTo>
                  <a:cubicBezTo>
                    <a:pt x="1215691" y="411357"/>
                    <a:pt x="1175330" y="399200"/>
                    <a:pt x="1167549" y="352517"/>
                  </a:cubicBezTo>
                  <a:cubicBezTo>
                    <a:pt x="1165117" y="339388"/>
                    <a:pt x="1157823" y="327231"/>
                    <a:pt x="1151988" y="315074"/>
                  </a:cubicBezTo>
                  <a:cubicBezTo>
                    <a:pt x="1125242" y="256720"/>
                    <a:pt x="1094606" y="201284"/>
                    <a:pt x="1045492" y="158005"/>
                  </a:cubicBezTo>
                  <a:cubicBezTo>
                    <a:pt x="1035280" y="149252"/>
                    <a:pt x="1026527" y="140012"/>
                    <a:pt x="1019233" y="128341"/>
                  </a:cubicBezTo>
                  <a:cubicBezTo>
                    <a:pt x="1026527" y="125424"/>
                    <a:pt x="1029445" y="132232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50841" y="149738"/>
                    <a:pt x="1067861" y="165785"/>
                    <a:pt x="1084395" y="181346"/>
                  </a:cubicBezTo>
                  <a:cubicBezTo>
                    <a:pt x="1071751" y="162867"/>
                    <a:pt x="1057163" y="146820"/>
                    <a:pt x="1039171" y="133691"/>
                  </a:cubicBezTo>
                  <a:lnTo>
                    <a:pt x="1039171" y="133691"/>
                  </a:lnTo>
                  <a:cubicBezTo>
                    <a:pt x="1006590" y="104514"/>
                    <a:pt x="975467" y="73878"/>
                    <a:pt x="941428" y="47132"/>
                  </a:cubicBezTo>
                  <a:cubicBezTo>
                    <a:pt x="885019" y="2395"/>
                    <a:pt x="817912" y="-3441"/>
                    <a:pt x="748860" y="1422"/>
                  </a:cubicBezTo>
                  <a:cubicBezTo>
                    <a:pt x="716280" y="3367"/>
                    <a:pt x="684185" y="7744"/>
                    <a:pt x="651118" y="6771"/>
                  </a:cubicBezTo>
                  <a:cubicBezTo>
                    <a:pt x="589847" y="4826"/>
                    <a:pt x="529061" y="5312"/>
                    <a:pt x="469248" y="22818"/>
                  </a:cubicBezTo>
                  <a:cubicBezTo>
                    <a:pt x="435209" y="33030"/>
                    <a:pt x="402628" y="48105"/>
                    <a:pt x="386581" y="81658"/>
                  </a:cubicBezTo>
                  <a:cubicBezTo>
                    <a:pt x="377341" y="101596"/>
                    <a:pt x="363239" y="114726"/>
                    <a:pt x="347678" y="128341"/>
                  </a:cubicBezTo>
                  <a:cubicBezTo>
                    <a:pt x="335521" y="139526"/>
                    <a:pt x="323851" y="143416"/>
                    <a:pt x="307803" y="138067"/>
                  </a:cubicBezTo>
                  <a:cubicBezTo>
                    <a:pt x="273277" y="126396"/>
                    <a:pt x="247504" y="135636"/>
                    <a:pt x="228053" y="167730"/>
                  </a:cubicBezTo>
                  <a:cubicBezTo>
                    <a:pt x="216382" y="186695"/>
                    <a:pt x="204712" y="206147"/>
                    <a:pt x="186233" y="219762"/>
                  </a:cubicBezTo>
                  <a:cubicBezTo>
                    <a:pt x="180884" y="223653"/>
                    <a:pt x="181856" y="229002"/>
                    <a:pt x="184774" y="234351"/>
                  </a:cubicBezTo>
                  <a:cubicBezTo>
                    <a:pt x="192554" y="248939"/>
                    <a:pt x="185746" y="257206"/>
                    <a:pt x="174076" y="266932"/>
                  </a:cubicBezTo>
                  <a:cubicBezTo>
                    <a:pt x="111345" y="316532"/>
                    <a:pt x="63690" y="378290"/>
                    <a:pt x="32082" y="451719"/>
                  </a:cubicBezTo>
                  <a:cubicBezTo>
                    <a:pt x="16521" y="487703"/>
                    <a:pt x="10685" y="525633"/>
                    <a:pt x="1446" y="563077"/>
                  </a:cubicBezTo>
                  <a:cubicBezTo>
                    <a:pt x="-4390" y="612678"/>
                    <a:pt x="9226" y="679298"/>
                    <a:pt x="10685" y="671518"/>
                  </a:cubicBezTo>
                  <a:cubicBezTo>
                    <a:pt x="13603" y="657902"/>
                    <a:pt x="1446" y="625321"/>
                    <a:pt x="14575" y="569399"/>
                  </a:cubicBezTo>
                  <a:cubicBezTo>
                    <a:pt x="26732" y="501806"/>
                    <a:pt x="54450" y="441020"/>
                    <a:pt x="102106" y="390447"/>
                  </a:cubicBezTo>
                  <a:cubicBezTo>
                    <a:pt x="76333" y="462903"/>
                    <a:pt x="56882" y="536332"/>
                    <a:pt x="47156" y="612191"/>
                  </a:cubicBezTo>
                  <a:cubicBezTo>
                    <a:pt x="44239" y="659361"/>
                    <a:pt x="35486" y="733276"/>
                    <a:pt x="50560" y="796492"/>
                  </a:cubicBezTo>
                  <a:cubicBezTo>
                    <a:pt x="51046" y="761480"/>
                    <a:pt x="46184" y="725981"/>
                    <a:pt x="51533" y="690969"/>
                  </a:cubicBezTo>
                  <a:cubicBezTo>
                    <a:pt x="51046" y="672977"/>
                    <a:pt x="52992" y="655471"/>
                    <a:pt x="57368" y="637964"/>
                  </a:cubicBezTo>
                  <a:cubicBezTo>
                    <a:pt x="64663" y="563077"/>
                    <a:pt x="85086" y="491107"/>
                    <a:pt x="112318" y="421083"/>
                  </a:cubicBezTo>
                  <a:cubicBezTo>
                    <a:pt x="94326" y="496943"/>
                    <a:pt x="79251" y="573775"/>
                    <a:pt x="73902" y="652067"/>
                  </a:cubicBezTo>
                  <a:cubicBezTo>
                    <a:pt x="73902" y="679298"/>
                    <a:pt x="73902" y="706530"/>
                    <a:pt x="73902" y="734248"/>
                  </a:cubicBezTo>
                  <a:cubicBezTo>
                    <a:pt x="74388" y="743001"/>
                    <a:pt x="75360" y="751754"/>
                    <a:pt x="75847" y="760507"/>
                  </a:cubicBezTo>
                  <a:cubicBezTo>
                    <a:pt x="76820" y="768774"/>
                    <a:pt x="77792" y="777527"/>
                    <a:pt x="79251" y="785794"/>
                  </a:cubicBezTo>
                  <a:cubicBezTo>
                    <a:pt x="78278" y="644286"/>
                    <a:pt x="106969" y="508614"/>
                    <a:pt x="159974" y="377804"/>
                  </a:cubicBezTo>
                  <a:cubicBezTo>
                    <a:pt x="162891" y="389475"/>
                    <a:pt x="172617" y="401145"/>
                    <a:pt x="167754" y="411357"/>
                  </a:cubicBezTo>
                  <a:cubicBezTo>
                    <a:pt x="154138" y="439562"/>
                    <a:pt x="152193" y="470197"/>
                    <a:pt x="144413" y="499374"/>
                  </a:cubicBezTo>
                  <a:cubicBezTo>
                    <a:pt x="132742" y="543626"/>
                    <a:pt x="121071" y="587877"/>
                    <a:pt x="112318" y="632615"/>
                  </a:cubicBezTo>
                  <a:cubicBezTo>
                    <a:pt x="104051" y="675894"/>
                    <a:pt x="97243" y="719660"/>
                    <a:pt x="95784" y="763425"/>
                  </a:cubicBezTo>
                  <a:cubicBezTo>
                    <a:pt x="94812" y="796006"/>
                    <a:pt x="90922" y="823238"/>
                    <a:pt x="63690" y="843175"/>
                  </a:cubicBezTo>
                  <a:cubicBezTo>
                    <a:pt x="60772" y="845607"/>
                    <a:pt x="58341" y="848524"/>
                    <a:pt x="55423" y="850956"/>
                  </a:cubicBezTo>
                  <a:cubicBezTo>
                    <a:pt x="46184" y="858250"/>
                    <a:pt x="45211" y="867489"/>
                    <a:pt x="50074" y="877215"/>
                  </a:cubicBezTo>
                  <a:cubicBezTo>
                    <a:pt x="58341" y="895207"/>
                    <a:pt x="71470" y="909309"/>
                    <a:pt x="89463" y="916604"/>
                  </a:cubicBezTo>
                  <a:cubicBezTo>
                    <a:pt x="131283" y="933624"/>
                    <a:pt x="131769" y="933624"/>
                    <a:pt x="116208" y="975444"/>
                  </a:cubicBezTo>
                  <a:cubicBezTo>
                    <a:pt x="110859" y="990032"/>
                    <a:pt x="106969" y="1003648"/>
                    <a:pt x="116208" y="1017264"/>
                  </a:cubicBezTo>
                  <a:cubicBezTo>
                    <a:pt x="124475" y="1029907"/>
                    <a:pt x="135659" y="1039147"/>
                    <a:pt x="152193" y="1040119"/>
                  </a:cubicBezTo>
                  <a:cubicBezTo>
                    <a:pt x="150734" y="1042064"/>
                    <a:pt x="150248" y="1043037"/>
                    <a:pt x="149275" y="1043523"/>
                  </a:cubicBezTo>
                  <a:cubicBezTo>
                    <a:pt x="125448" y="1066378"/>
                    <a:pt x="127879" y="1088261"/>
                    <a:pt x="156083" y="1103822"/>
                  </a:cubicBezTo>
                  <a:cubicBezTo>
                    <a:pt x="168727" y="1110630"/>
                    <a:pt x="174562" y="1120356"/>
                    <a:pt x="170185" y="1134944"/>
                  </a:cubicBezTo>
                  <a:cubicBezTo>
                    <a:pt x="168240" y="1141266"/>
                    <a:pt x="167754" y="1148074"/>
                    <a:pt x="165323" y="1153909"/>
                  </a:cubicBezTo>
                  <a:cubicBezTo>
                    <a:pt x="157542" y="1173847"/>
                    <a:pt x="162405" y="1191353"/>
                    <a:pt x="175535" y="1207400"/>
                  </a:cubicBezTo>
                  <a:cubicBezTo>
                    <a:pt x="194499" y="1230742"/>
                    <a:pt x="219300" y="1244357"/>
                    <a:pt x="247990" y="1247761"/>
                  </a:cubicBezTo>
                  <a:cubicBezTo>
                    <a:pt x="310721" y="1255056"/>
                    <a:pt x="372965" y="1255542"/>
                    <a:pt x="433750" y="1235604"/>
                  </a:cubicBezTo>
                  <a:cubicBezTo>
                    <a:pt x="448338" y="1230742"/>
                    <a:pt x="461954" y="1230255"/>
                    <a:pt x="474111" y="1242899"/>
                  </a:cubicBezTo>
                  <a:cubicBezTo>
                    <a:pt x="513986" y="1284232"/>
                    <a:pt x="528575" y="1364469"/>
                    <a:pt x="502802" y="1413583"/>
                  </a:cubicBezTo>
                  <a:cubicBezTo>
                    <a:pt x="493076" y="1432548"/>
                    <a:pt x="482865" y="1451027"/>
                    <a:pt x="471680" y="1469019"/>
                  </a:cubicBezTo>
                  <a:cubicBezTo>
                    <a:pt x="446880" y="1510840"/>
                    <a:pt x="411381" y="1543420"/>
                    <a:pt x="379286" y="1578919"/>
                  </a:cubicBezTo>
                  <a:cubicBezTo>
                    <a:pt x="306831" y="1658183"/>
                    <a:pt x="247018" y="1746686"/>
                    <a:pt x="199362" y="1842483"/>
                  </a:cubicBezTo>
                  <a:cubicBezTo>
                    <a:pt x="176507" y="1888194"/>
                    <a:pt x="159001" y="1936336"/>
                    <a:pt x="146358" y="1985936"/>
                  </a:cubicBezTo>
                  <a:cubicBezTo>
                    <a:pt x="547054" y="1985936"/>
                    <a:pt x="947750" y="1985936"/>
                    <a:pt x="1348932" y="1985936"/>
                  </a:cubicBezTo>
                  <a:cubicBezTo>
                    <a:pt x="1348446" y="1981560"/>
                    <a:pt x="1347960" y="1977183"/>
                    <a:pt x="1346500" y="1973293"/>
                  </a:cubicBezTo>
                  <a:cubicBezTo>
                    <a:pt x="1328022" y="1911049"/>
                    <a:pt x="1307112" y="1850264"/>
                    <a:pt x="1276962" y="1792397"/>
                  </a:cubicBezTo>
                  <a:cubicBezTo>
                    <a:pt x="1231738" y="1704866"/>
                    <a:pt x="1179219" y="1622684"/>
                    <a:pt x="1112113" y="1550228"/>
                  </a:cubicBezTo>
                  <a:cubicBezTo>
                    <a:pt x="1071265" y="1505977"/>
                    <a:pt x="1027500" y="1463184"/>
                    <a:pt x="998323" y="1409207"/>
                  </a:cubicBezTo>
                  <a:cubicBezTo>
                    <a:pt x="988111" y="1390242"/>
                    <a:pt x="975467" y="1371763"/>
                    <a:pt x="972064" y="1349880"/>
                  </a:cubicBezTo>
                  <a:cubicBezTo>
                    <a:pt x="964283" y="1295417"/>
                    <a:pt x="963310" y="1241440"/>
                    <a:pt x="972550" y="1186976"/>
                  </a:cubicBezTo>
                  <a:cubicBezTo>
                    <a:pt x="974009" y="1178223"/>
                    <a:pt x="977413" y="1171901"/>
                    <a:pt x="988597" y="1168984"/>
                  </a:cubicBezTo>
                  <a:cubicBezTo>
                    <a:pt x="1016801" y="1162176"/>
                    <a:pt x="1039171" y="1146615"/>
                    <a:pt x="1054732" y="1121814"/>
                  </a:cubicBezTo>
                  <a:cubicBezTo>
                    <a:pt x="1058135" y="1116465"/>
                    <a:pt x="1061540" y="1114520"/>
                    <a:pt x="1067861" y="1114520"/>
                  </a:cubicBezTo>
                  <a:cubicBezTo>
                    <a:pt x="1127188" y="1113548"/>
                    <a:pt x="1174843" y="1088747"/>
                    <a:pt x="1213745" y="1044982"/>
                  </a:cubicBezTo>
                  <a:cubicBezTo>
                    <a:pt x="1218608" y="1039633"/>
                    <a:pt x="1222985" y="1035256"/>
                    <a:pt x="1231252" y="1035256"/>
                  </a:cubicBezTo>
                  <a:cubicBezTo>
                    <a:pt x="1254107" y="1035256"/>
                    <a:pt x="1277449" y="1035743"/>
                    <a:pt x="1299818" y="1032825"/>
                  </a:cubicBezTo>
                  <a:cubicBezTo>
                    <a:pt x="1333371" y="1028448"/>
                    <a:pt x="1367411" y="1048386"/>
                    <a:pt x="1402909" y="1025531"/>
                  </a:cubicBezTo>
                  <a:cubicBezTo>
                    <a:pt x="1399505" y="1043523"/>
                    <a:pt x="1396588" y="1057139"/>
                    <a:pt x="1393670" y="1070755"/>
                  </a:cubicBezTo>
                  <a:cubicBezTo>
                    <a:pt x="1402423" y="1058598"/>
                    <a:pt x="1404854" y="1045468"/>
                    <a:pt x="1408745" y="1031852"/>
                  </a:cubicBezTo>
                  <a:cubicBezTo>
                    <a:pt x="1410203" y="1026503"/>
                    <a:pt x="1410203" y="1018236"/>
                    <a:pt x="1417011" y="1016778"/>
                  </a:cubicBezTo>
                  <a:cubicBezTo>
                    <a:pt x="1428682" y="1013860"/>
                    <a:pt x="1432572" y="1003648"/>
                    <a:pt x="1438894" y="995868"/>
                  </a:cubicBezTo>
                  <a:cubicBezTo>
                    <a:pt x="1442784" y="990518"/>
                    <a:pt x="1447160" y="986142"/>
                    <a:pt x="1454455" y="977875"/>
                  </a:cubicBezTo>
                  <a:cubicBezTo>
                    <a:pt x="1451051" y="990518"/>
                    <a:pt x="1448620" y="999272"/>
                    <a:pt x="1446188" y="1007538"/>
                  </a:cubicBezTo>
                  <a:cubicBezTo>
                    <a:pt x="1443757" y="1015805"/>
                    <a:pt x="1441325" y="1023586"/>
                    <a:pt x="1438894" y="1031852"/>
                  </a:cubicBezTo>
                  <a:cubicBezTo>
                    <a:pt x="1460777" y="988573"/>
                    <a:pt x="1470502" y="940431"/>
                    <a:pt x="1500651" y="901043"/>
                  </a:cubicBezTo>
                  <a:cubicBezTo>
                    <a:pt x="1493357" y="929247"/>
                    <a:pt x="1486550" y="957938"/>
                    <a:pt x="1479256" y="986142"/>
                  </a:cubicBezTo>
                  <a:lnTo>
                    <a:pt x="1479256" y="986142"/>
                  </a:lnTo>
                  <a:lnTo>
                    <a:pt x="1479256" y="986142"/>
                  </a:lnTo>
                  <a:cubicBezTo>
                    <a:pt x="1479256" y="986142"/>
                    <a:pt x="1479256" y="986142"/>
                    <a:pt x="1479256" y="986142"/>
                  </a:cubicBezTo>
                  <a:cubicBezTo>
                    <a:pt x="1479256" y="986628"/>
                    <a:pt x="1478769" y="987114"/>
                    <a:pt x="1478769" y="987601"/>
                  </a:cubicBezTo>
                  <a:cubicBezTo>
                    <a:pt x="1469043" y="1013860"/>
                    <a:pt x="1459318" y="1040119"/>
                    <a:pt x="1450079" y="1066378"/>
                  </a:cubicBezTo>
                  <a:cubicBezTo>
                    <a:pt x="1464667" y="1042551"/>
                    <a:pt x="1474393" y="1016291"/>
                    <a:pt x="1482659" y="990032"/>
                  </a:cubicBezTo>
                  <a:lnTo>
                    <a:pt x="1482659" y="990032"/>
                  </a:lnTo>
                  <a:cubicBezTo>
                    <a:pt x="1494330" y="956479"/>
                    <a:pt x="1504542" y="922925"/>
                    <a:pt x="1512322" y="888399"/>
                  </a:cubicBezTo>
                  <a:cubicBezTo>
                    <a:pt x="1515727" y="872838"/>
                    <a:pt x="1520589" y="858250"/>
                    <a:pt x="1528370" y="844148"/>
                  </a:cubicBezTo>
                  <a:cubicBezTo>
                    <a:pt x="1542472" y="817402"/>
                    <a:pt x="1548793" y="788225"/>
                    <a:pt x="1549280" y="757590"/>
                  </a:cubicBezTo>
                  <a:cubicBezTo>
                    <a:pt x="1549766" y="726954"/>
                    <a:pt x="1542958" y="697291"/>
                    <a:pt x="1537609" y="667628"/>
                  </a:cubicBezTo>
                  <a:cubicBezTo>
                    <a:pt x="1550253" y="695832"/>
                    <a:pt x="1556574" y="725981"/>
                    <a:pt x="1559005" y="756617"/>
                  </a:cubicBezTo>
                  <a:cubicBezTo>
                    <a:pt x="1563868" y="814971"/>
                    <a:pt x="1552198" y="871379"/>
                    <a:pt x="1535664" y="926816"/>
                  </a:cubicBezTo>
                  <a:cubicBezTo>
                    <a:pt x="1535664" y="926816"/>
                    <a:pt x="1535664" y="926816"/>
                    <a:pt x="1535664" y="926816"/>
                  </a:cubicBezTo>
                  <a:cubicBezTo>
                    <a:pt x="1519617" y="967663"/>
                    <a:pt x="1503083" y="1008511"/>
                    <a:pt x="1487036" y="1049359"/>
                  </a:cubicBezTo>
                  <a:cubicBezTo>
                    <a:pt x="1507459" y="1010942"/>
                    <a:pt x="1524966" y="971553"/>
                    <a:pt x="1538582" y="930706"/>
                  </a:cubicBezTo>
                  <a:cubicBezTo>
                    <a:pt x="1554629" y="884995"/>
                    <a:pt x="1568731" y="838799"/>
                    <a:pt x="1571649" y="789684"/>
                  </a:cubicBezTo>
                  <a:cubicBezTo>
                    <a:pt x="1576025" y="721605"/>
                    <a:pt x="1552684" y="662278"/>
                    <a:pt x="1520589" y="605384"/>
                  </a:cubicBezTo>
                  <a:close/>
                  <a:moveTo>
                    <a:pt x="117181" y="770233"/>
                  </a:moveTo>
                  <a:cubicBezTo>
                    <a:pt x="117181" y="782876"/>
                    <a:pt x="106969" y="789684"/>
                    <a:pt x="99188" y="798437"/>
                  </a:cubicBezTo>
                  <a:cubicBezTo>
                    <a:pt x="102106" y="732789"/>
                    <a:pt x="110859" y="668600"/>
                    <a:pt x="135173" y="606842"/>
                  </a:cubicBezTo>
                  <a:cubicBezTo>
                    <a:pt x="140036" y="611219"/>
                    <a:pt x="140036" y="616082"/>
                    <a:pt x="138577" y="621917"/>
                  </a:cubicBezTo>
                  <a:cubicBezTo>
                    <a:pt x="126906" y="670545"/>
                    <a:pt x="117181" y="719660"/>
                    <a:pt x="117181" y="770233"/>
                  </a:cubicBezTo>
                  <a:close/>
                  <a:moveTo>
                    <a:pt x="123989" y="763911"/>
                  </a:moveTo>
                  <a:cubicBezTo>
                    <a:pt x="129338" y="721605"/>
                    <a:pt x="136146" y="683189"/>
                    <a:pt x="144413" y="645259"/>
                  </a:cubicBezTo>
                  <a:cubicBezTo>
                    <a:pt x="169699" y="689024"/>
                    <a:pt x="154138" y="725981"/>
                    <a:pt x="123989" y="763911"/>
                  </a:cubicBezTo>
                  <a:close/>
                </a:path>
              </a:pathLst>
            </a:custGeom>
            <a:solidFill>
              <a:schemeClr val="accent1"/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Arrow: Up-Down 61">
              <a:extLst>
                <a:ext uri="{FF2B5EF4-FFF2-40B4-BE49-F238E27FC236}">
                  <a16:creationId xmlns:a16="http://schemas.microsoft.com/office/drawing/2014/main" id="{ECA46CEE-3654-4E9C-BCF8-F51E01A53753}"/>
                </a:ext>
              </a:extLst>
            </p:cNvPr>
            <p:cNvSpPr/>
            <p:nvPr/>
          </p:nvSpPr>
          <p:spPr>
            <a:xfrm rot="5400000">
              <a:off x="6972496" y="4825218"/>
              <a:ext cx="315665" cy="792140"/>
            </a:xfrm>
            <a:prstGeom prst="up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1C92AE3-2EEA-4126-9EDF-086BE91B3340}"/>
                </a:ext>
              </a:extLst>
            </p:cNvPr>
            <p:cNvSpPr txBox="1"/>
            <p:nvPr/>
          </p:nvSpPr>
          <p:spPr>
            <a:xfrm>
              <a:off x="6690851" y="4636271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cs typeface="Arial" pitchFamily="34" charset="0"/>
                </a:rPr>
                <a:t>2</a:t>
              </a:r>
              <a:r>
                <a:rPr lang="en-US" altLang="ko-KR" b="1" dirty="0">
                  <a:cs typeface="Arial" pitchFamily="34" charset="0"/>
                </a:rPr>
                <a:t>m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1B617AD-0F40-4C61-858F-347D7BA07326}"/>
              </a:ext>
            </a:extLst>
          </p:cNvPr>
          <p:cNvGrpSpPr/>
          <p:nvPr/>
        </p:nvGrpSpPr>
        <p:grpSpPr>
          <a:xfrm>
            <a:off x="8629820" y="3905559"/>
            <a:ext cx="3244826" cy="1565147"/>
            <a:chOff x="8651900" y="2144006"/>
            <a:chExt cx="3244826" cy="156514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927C91B-6872-4863-8DA5-BCE33B787E79}"/>
                </a:ext>
              </a:extLst>
            </p:cNvPr>
            <p:cNvSpPr txBox="1"/>
            <p:nvPr/>
          </p:nvSpPr>
          <p:spPr>
            <a:xfrm>
              <a:off x="8651900" y="2144006"/>
              <a:ext cx="324482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dirty="0" smtClean="0">
                  <a:solidFill>
                    <a:schemeClr val="accent1"/>
                  </a:solidFill>
                  <a:cs typeface="Arial" pitchFamily="34" charset="0"/>
                </a:rPr>
                <a:t>JAGA JARAK AMAN</a:t>
              </a:r>
              <a:endParaRPr lang="ko-KR" altLang="en-US" sz="20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F687198-2F3F-4BDC-A2C6-6BB82370D5B8}"/>
                </a:ext>
              </a:extLst>
            </p:cNvPr>
            <p:cNvSpPr txBox="1"/>
            <p:nvPr/>
          </p:nvSpPr>
          <p:spPr>
            <a:xfrm>
              <a:off x="8651900" y="2508824"/>
              <a:ext cx="32448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>
                  <a:cs typeface="Arial" pitchFamily="34" charset="0"/>
                </a:rPr>
                <a:t>Hindari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kerumunan</a:t>
              </a:r>
              <a:r>
                <a:rPr lang="en-US" altLang="ko-KR" dirty="0" smtClean="0">
                  <a:cs typeface="Arial" pitchFamily="34" charset="0"/>
                </a:rPr>
                <a:t>, </a:t>
              </a:r>
              <a:r>
                <a:rPr lang="en-US" altLang="ko-KR" dirty="0" err="1" smtClean="0">
                  <a:cs typeface="Arial" pitchFamily="34" charset="0"/>
                </a:rPr>
                <a:t>perhatikan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ventilasi</a:t>
              </a:r>
              <a:r>
                <a:rPr lang="en-US" altLang="ko-KR" dirty="0" smtClean="0">
                  <a:cs typeface="Arial" pitchFamily="34" charset="0"/>
                </a:rPr>
                <a:t> (</a:t>
              </a:r>
              <a:r>
                <a:rPr lang="en-US" altLang="ko-KR" dirty="0" err="1" smtClean="0">
                  <a:cs typeface="Arial" pitchFamily="34" charset="0"/>
                </a:rPr>
                <a:t>aliran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udara</a:t>
              </a:r>
              <a:r>
                <a:rPr lang="en-US" altLang="ko-KR" dirty="0" smtClean="0">
                  <a:cs typeface="Arial" pitchFamily="34" charset="0"/>
                </a:rPr>
                <a:t>), </a:t>
              </a:r>
              <a:r>
                <a:rPr lang="en-US" altLang="ko-KR" dirty="0" err="1" smtClean="0">
                  <a:cs typeface="Arial" pitchFamily="34" charset="0"/>
                </a:rPr>
                <a:t>durasi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kontak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sependek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mungkin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6B17493-3654-4E97-9B67-1FE2DC2D6846}"/>
              </a:ext>
            </a:extLst>
          </p:cNvPr>
          <p:cNvGrpSpPr/>
          <p:nvPr/>
        </p:nvGrpSpPr>
        <p:grpSpPr>
          <a:xfrm>
            <a:off x="2084930" y="3751671"/>
            <a:ext cx="3244826" cy="1631216"/>
            <a:chOff x="8651900" y="1990118"/>
            <a:chExt cx="3244826" cy="1631216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54A8FF8-65D1-4918-9648-0251D2A5821A}"/>
                </a:ext>
              </a:extLst>
            </p:cNvPr>
            <p:cNvSpPr txBox="1"/>
            <p:nvPr/>
          </p:nvSpPr>
          <p:spPr>
            <a:xfrm>
              <a:off x="8651900" y="1990118"/>
              <a:ext cx="324482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dirty="0" smtClean="0">
                  <a:solidFill>
                    <a:schemeClr val="accent3"/>
                  </a:solidFill>
                  <a:cs typeface="Arial" pitchFamily="34" charset="0"/>
                </a:rPr>
                <a:t>BERSIHKAN TEMPAT KERJA/BELAJAR</a:t>
              </a:r>
              <a:endParaRPr lang="ko-KR" altLang="en-US" sz="20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AD65DA7-E90F-4AA4-A42B-1A33CEC72ECB}"/>
                </a:ext>
              </a:extLst>
            </p:cNvPr>
            <p:cNvSpPr txBox="1"/>
            <p:nvPr/>
          </p:nvSpPr>
          <p:spPr>
            <a:xfrm>
              <a:off x="8651900" y="2698004"/>
              <a:ext cx="32448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>
                  <a:cs typeface="Arial" pitchFamily="34" charset="0"/>
                </a:rPr>
                <a:t>Desinfeksi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meja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kerja</a:t>
              </a:r>
              <a:r>
                <a:rPr lang="en-US" altLang="ko-KR" dirty="0" smtClean="0">
                  <a:cs typeface="Arial" pitchFamily="34" charset="0"/>
                </a:rPr>
                <a:t>/ </a:t>
              </a:r>
              <a:r>
                <a:rPr lang="en-US" altLang="ko-KR" dirty="0" err="1" smtClean="0">
                  <a:cs typeface="Arial" pitchFamily="34" charset="0"/>
                </a:rPr>
                <a:t>belajar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sebelum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dan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sesudah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digunakan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B001FAB-E7F2-4E03-944E-5FCFD4059529}"/>
              </a:ext>
            </a:extLst>
          </p:cNvPr>
          <p:cNvGrpSpPr/>
          <p:nvPr/>
        </p:nvGrpSpPr>
        <p:grpSpPr>
          <a:xfrm>
            <a:off x="2084930" y="1910415"/>
            <a:ext cx="3244826" cy="1477328"/>
            <a:chOff x="8651900" y="2144006"/>
            <a:chExt cx="3244826" cy="1477328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ABE95F3-F6DF-42E1-82F2-BD9186AA96A5}"/>
                </a:ext>
              </a:extLst>
            </p:cNvPr>
            <p:cNvSpPr txBox="1"/>
            <p:nvPr/>
          </p:nvSpPr>
          <p:spPr>
            <a:xfrm>
              <a:off x="8651900" y="2144006"/>
              <a:ext cx="324482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dirty="0" smtClean="0">
                  <a:solidFill>
                    <a:schemeClr val="accent4"/>
                  </a:solidFill>
                  <a:cs typeface="Arial" pitchFamily="34" charset="0"/>
                </a:rPr>
                <a:t>CUCI TANGAN</a:t>
              </a:r>
              <a:endParaRPr lang="ko-KR" altLang="en-US" sz="20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3FAB9D8-CB86-4431-B884-A7A7E91420C3}"/>
                </a:ext>
              </a:extLst>
            </p:cNvPr>
            <p:cNvSpPr txBox="1"/>
            <p:nvPr/>
          </p:nvSpPr>
          <p:spPr>
            <a:xfrm>
              <a:off x="8651900" y="2698004"/>
              <a:ext cx="32448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>
                  <a:cs typeface="Arial" pitchFamily="34" charset="0"/>
                </a:rPr>
                <a:t>Sabun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dan</a:t>
              </a:r>
              <a:r>
                <a:rPr lang="en-US" altLang="ko-KR" dirty="0" smtClean="0">
                  <a:cs typeface="Arial" pitchFamily="34" charset="0"/>
                </a:rPr>
                <a:t> air </a:t>
              </a:r>
              <a:r>
                <a:rPr lang="en-US" altLang="ko-KR" dirty="0" err="1" smtClean="0">
                  <a:cs typeface="Arial" pitchFamily="34" charset="0"/>
                </a:rPr>
                <a:t>mengalir</a:t>
              </a:r>
              <a:endParaRPr lang="en-US" altLang="ko-KR" dirty="0" smtClean="0">
                <a:cs typeface="Arial" pitchFamily="34" charset="0"/>
              </a:endParaRPr>
            </a:p>
            <a:p>
              <a:r>
                <a:rPr lang="en-US" altLang="ko-KR" dirty="0" smtClean="0">
                  <a:cs typeface="Arial" pitchFamily="34" charset="0"/>
                </a:rPr>
                <a:t>Hand Sanitizer, 6 </a:t>
              </a:r>
              <a:r>
                <a:rPr lang="en-US" altLang="ko-KR" dirty="0" err="1" smtClean="0">
                  <a:cs typeface="Arial" pitchFamily="34" charset="0"/>
                </a:rPr>
                <a:t>langkah</a:t>
              </a:r>
              <a:r>
                <a:rPr lang="en-US" altLang="ko-KR" dirty="0" smtClean="0">
                  <a:cs typeface="Arial" pitchFamily="34" charset="0"/>
                </a:rPr>
                <a:t>, 20 </a:t>
              </a:r>
              <a:r>
                <a:rPr lang="en-US" altLang="ko-KR" dirty="0" err="1" smtClean="0">
                  <a:cs typeface="Arial" pitchFamily="34" charset="0"/>
                </a:rPr>
                <a:t>detik</a:t>
              </a:r>
              <a:r>
                <a:rPr lang="en-US" altLang="ko-KR" dirty="0" smtClean="0">
                  <a:cs typeface="Arial" pitchFamily="34" charset="0"/>
                </a:rPr>
                <a:t>, </a:t>
              </a:r>
              <a:r>
                <a:rPr lang="en-US" altLang="ko-KR" dirty="0" err="1" smtClean="0">
                  <a:cs typeface="Arial" pitchFamily="34" charset="0"/>
                </a:rPr>
                <a:t>sesering</a:t>
              </a:r>
              <a:r>
                <a:rPr lang="en-US" altLang="ko-KR" dirty="0" smtClean="0">
                  <a:cs typeface="Arial" pitchFamily="34" charset="0"/>
                </a:rPr>
                <a:t> </a:t>
              </a:r>
              <a:r>
                <a:rPr lang="en-US" altLang="ko-KR" dirty="0" err="1" smtClean="0">
                  <a:cs typeface="Arial" pitchFamily="34" charset="0"/>
                </a:rPr>
                <a:t>mungkin</a:t>
              </a:r>
              <a:endParaRPr lang="en-US" altLang="ko-KR" dirty="0">
                <a:cs typeface="Arial" pitchFamily="34" charset="0"/>
              </a:endParaRPr>
            </a:p>
          </p:txBody>
        </p:sp>
      </p:grpSp>
      <p:sp>
        <p:nvSpPr>
          <p:cNvPr id="81" name="Freeform 25">
            <a:extLst>
              <a:ext uri="{FF2B5EF4-FFF2-40B4-BE49-F238E27FC236}">
                <a16:creationId xmlns:a16="http://schemas.microsoft.com/office/drawing/2014/main" id="{6A25E5A5-A3DC-47A9-98D0-48F723EF007A}"/>
              </a:ext>
            </a:extLst>
          </p:cNvPr>
          <p:cNvSpPr/>
          <p:nvPr/>
        </p:nvSpPr>
        <p:spPr>
          <a:xfrm>
            <a:off x="946537" y="5843019"/>
            <a:ext cx="360453" cy="446037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54A54A6-2573-41A3-AB33-26012F1BD324}"/>
              </a:ext>
            </a:extLst>
          </p:cNvPr>
          <p:cNvSpPr txBox="1"/>
          <p:nvPr/>
        </p:nvSpPr>
        <p:spPr>
          <a:xfrm>
            <a:off x="1709006" y="5865982"/>
            <a:ext cx="647949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Tim </a:t>
            </a:r>
            <a:r>
              <a:rPr lang="en-GB" altLang="ko-KR" sz="2000" dirty="0" err="1" smtClean="0">
                <a:solidFill>
                  <a:schemeClr val="bg1"/>
                </a:solidFill>
                <a:cs typeface="Arial" pitchFamily="34" charset="0"/>
              </a:rPr>
              <a:t>Satgas</a:t>
            </a:r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 Covid-19 </a:t>
            </a:r>
            <a:r>
              <a:rPr lang="en-GB" altLang="ko-KR" sz="2000" dirty="0" err="1" smtClean="0">
                <a:solidFill>
                  <a:schemeClr val="bg1"/>
                </a:solidFill>
                <a:cs typeface="Arial" pitchFamily="34" charset="0"/>
              </a:rPr>
              <a:t>Unpad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A70C77B-6AD3-404E-BCCE-9E5D36F635AE}"/>
              </a:ext>
            </a:extLst>
          </p:cNvPr>
          <p:cNvSpPr txBox="1"/>
          <p:nvPr/>
        </p:nvSpPr>
        <p:spPr>
          <a:xfrm>
            <a:off x="9257016" y="5863708"/>
            <a:ext cx="22256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+</a:t>
            </a:r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6282119695953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F99E2F5-BE95-42A1-A199-FBDEE7C6CE0F}"/>
              </a:ext>
            </a:extLst>
          </p:cNvPr>
          <p:cNvSpPr/>
          <p:nvPr/>
        </p:nvSpPr>
        <p:spPr>
          <a:xfrm>
            <a:off x="524435" y="5619964"/>
            <a:ext cx="11249749" cy="897850"/>
          </a:xfrm>
          <a:prstGeom prst="roundRect">
            <a:avLst>
              <a:gd name="adj" fmla="val 980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C9A5EA2-A2AE-4D54-A820-B9EF4E7BB6A4}"/>
              </a:ext>
            </a:extLst>
          </p:cNvPr>
          <p:cNvSpPr/>
          <p:nvPr/>
        </p:nvSpPr>
        <p:spPr>
          <a:xfrm>
            <a:off x="767144" y="5707200"/>
            <a:ext cx="688291" cy="6882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  <p:sp>
        <p:nvSpPr>
          <p:cNvPr id="81" name="Freeform 25">
            <a:extLst>
              <a:ext uri="{FF2B5EF4-FFF2-40B4-BE49-F238E27FC236}">
                <a16:creationId xmlns:a16="http://schemas.microsoft.com/office/drawing/2014/main" id="{6A25E5A5-A3DC-47A9-98D0-48F723EF007A}"/>
              </a:ext>
            </a:extLst>
          </p:cNvPr>
          <p:cNvSpPr/>
          <p:nvPr/>
        </p:nvSpPr>
        <p:spPr>
          <a:xfrm>
            <a:off x="946537" y="5843019"/>
            <a:ext cx="360453" cy="446037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54A54A6-2573-41A3-AB33-26012F1BD324}"/>
              </a:ext>
            </a:extLst>
          </p:cNvPr>
          <p:cNvSpPr txBox="1"/>
          <p:nvPr/>
        </p:nvSpPr>
        <p:spPr>
          <a:xfrm>
            <a:off x="1709006" y="5865982"/>
            <a:ext cx="647949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Tim </a:t>
            </a:r>
            <a:r>
              <a:rPr lang="en-GB" altLang="ko-KR" sz="2000" dirty="0" err="1" smtClean="0">
                <a:solidFill>
                  <a:schemeClr val="bg1"/>
                </a:solidFill>
                <a:cs typeface="Arial" pitchFamily="34" charset="0"/>
              </a:rPr>
              <a:t>Satgas</a:t>
            </a:r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 Covid-19 </a:t>
            </a:r>
            <a:r>
              <a:rPr lang="en-GB" altLang="ko-KR" sz="2000" dirty="0" err="1" smtClean="0">
                <a:solidFill>
                  <a:schemeClr val="bg1"/>
                </a:solidFill>
                <a:cs typeface="Arial" pitchFamily="34" charset="0"/>
              </a:rPr>
              <a:t>Unpad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A70C77B-6AD3-404E-BCCE-9E5D36F635AE}"/>
              </a:ext>
            </a:extLst>
          </p:cNvPr>
          <p:cNvSpPr txBox="1"/>
          <p:nvPr/>
        </p:nvSpPr>
        <p:spPr>
          <a:xfrm>
            <a:off x="9257016" y="5863708"/>
            <a:ext cx="22256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+</a:t>
            </a:r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6282119695953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" y="1420307"/>
            <a:ext cx="4035171" cy="4035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674" y="1420307"/>
            <a:ext cx="4035171" cy="4035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380" y="1425161"/>
            <a:ext cx="4030317" cy="403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F99E2F5-BE95-42A1-A199-FBDEE7C6CE0F}"/>
              </a:ext>
            </a:extLst>
          </p:cNvPr>
          <p:cNvSpPr/>
          <p:nvPr/>
        </p:nvSpPr>
        <p:spPr>
          <a:xfrm>
            <a:off x="524435" y="5619964"/>
            <a:ext cx="11249749" cy="897850"/>
          </a:xfrm>
          <a:prstGeom prst="roundRect">
            <a:avLst>
              <a:gd name="adj" fmla="val 980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C9A5EA2-A2AE-4D54-A820-B9EF4E7BB6A4}"/>
              </a:ext>
            </a:extLst>
          </p:cNvPr>
          <p:cNvSpPr/>
          <p:nvPr/>
        </p:nvSpPr>
        <p:spPr>
          <a:xfrm>
            <a:off x="767144" y="5707200"/>
            <a:ext cx="688291" cy="6882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  <p:sp>
        <p:nvSpPr>
          <p:cNvPr id="81" name="Freeform 25">
            <a:extLst>
              <a:ext uri="{FF2B5EF4-FFF2-40B4-BE49-F238E27FC236}">
                <a16:creationId xmlns:a16="http://schemas.microsoft.com/office/drawing/2014/main" id="{6A25E5A5-A3DC-47A9-98D0-48F723EF007A}"/>
              </a:ext>
            </a:extLst>
          </p:cNvPr>
          <p:cNvSpPr/>
          <p:nvPr/>
        </p:nvSpPr>
        <p:spPr>
          <a:xfrm>
            <a:off x="946537" y="5843019"/>
            <a:ext cx="360453" cy="446037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54A54A6-2573-41A3-AB33-26012F1BD324}"/>
              </a:ext>
            </a:extLst>
          </p:cNvPr>
          <p:cNvSpPr txBox="1"/>
          <p:nvPr/>
        </p:nvSpPr>
        <p:spPr>
          <a:xfrm>
            <a:off x="1709006" y="5865982"/>
            <a:ext cx="647949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Tim </a:t>
            </a:r>
            <a:r>
              <a:rPr lang="en-GB" altLang="ko-KR" sz="2000" dirty="0" err="1" smtClean="0">
                <a:solidFill>
                  <a:schemeClr val="bg1"/>
                </a:solidFill>
                <a:cs typeface="Arial" pitchFamily="34" charset="0"/>
              </a:rPr>
              <a:t>Satgas</a:t>
            </a:r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 Covid-19 </a:t>
            </a:r>
            <a:r>
              <a:rPr lang="en-GB" altLang="ko-KR" sz="2000" dirty="0" err="1" smtClean="0">
                <a:solidFill>
                  <a:schemeClr val="bg1"/>
                </a:solidFill>
                <a:cs typeface="Arial" pitchFamily="34" charset="0"/>
              </a:rPr>
              <a:t>Unpad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A70C77B-6AD3-404E-BCCE-9E5D36F635AE}"/>
              </a:ext>
            </a:extLst>
          </p:cNvPr>
          <p:cNvSpPr txBox="1"/>
          <p:nvPr/>
        </p:nvSpPr>
        <p:spPr>
          <a:xfrm>
            <a:off x="9257016" y="5863708"/>
            <a:ext cx="22256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+</a:t>
            </a:r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6282119695953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091" y="1424917"/>
            <a:ext cx="4030561" cy="4030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5" y="1421163"/>
            <a:ext cx="4034315" cy="4034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652" y="1430170"/>
            <a:ext cx="4025308" cy="402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4824</TotalTime>
  <Words>480</Words>
  <Application>Microsoft Office PowerPoint</Application>
  <PresentationFormat>Widescreen</PresentationFormat>
  <Paragraphs>126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Unicode MS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Iwan Setiawan</cp:lastModifiedBy>
  <cp:revision>141</cp:revision>
  <dcterms:created xsi:type="dcterms:W3CDTF">2020-01-20T05:08:25Z</dcterms:created>
  <dcterms:modified xsi:type="dcterms:W3CDTF">2020-06-04T08:18:14Z</dcterms:modified>
</cp:coreProperties>
</file>